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7.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10.xml" ContentType="application/vnd.openxmlformats-officedocument.presentationml.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11.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omments/comment12.xml" ContentType="application/vnd.openxmlformats-officedocument.presentationml.comment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media/image101.jpg" ContentType="image/jpg"/>
  <Override PartName="/ppt/comments/comment13.xml" ContentType="application/vnd.openxmlformats-officedocument.presentationml.comment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media/image107.jpg" ContentType="image/jpg"/>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omments/comment14.xml" ContentType="application/vnd.openxmlformats-officedocument.presentationml.comment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omments/comment15.xml" ContentType="application/vnd.openxmlformats-officedocument.presentationml.comment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omments/comment16.xml" ContentType="application/vnd.openxmlformats-officedocument.presentationml.comment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omments/comment17.xml" ContentType="application/vnd.openxmlformats-officedocument.presentationml.comments+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comments/comment18.xml" ContentType="application/vnd.openxmlformats-officedocument.presentationml.comments+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5" r:id="rId2"/>
  </p:sldMasterIdLst>
  <p:notesMasterIdLst>
    <p:notesMasterId r:id="rId222"/>
  </p:notesMasterIdLst>
  <p:sldIdLst>
    <p:sldId id="256" r:id="rId3"/>
    <p:sldId id="257" r:id="rId4"/>
    <p:sldId id="573" r:id="rId5"/>
    <p:sldId id="574" r:id="rId6"/>
    <p:sldId id="575" r:id="rId7"/>
    <p:sldId id="576" r:id="rId8"/>
    <p:sldId id="505" r:id="rId9"/>
    <p:sldId id="258" r:id="rId10"/>
    <p:sldId id="506" r:id="rId11"/>
    <p:sldId id="260" r:id="rId12"/>
    <p:sldId id="601" r:id="rId13"/>
    <p:sldId id="602" r:id="rId14"/>
    <p:sldId id="707" r:id="rId15"/>
    <p:sldId id="708" r:id="rId16"/>
    <p:sldId id="603" r:id="rId17"/>
    <p:sldId id="604" r:id="rId18"/>
    <p:sldId id="605" r:id="rId19"/>
    <p:sldId id="606" r:id="rId20"/>
    <p:sldId id="772" r:id="rId21"/>
    <p:sldId id="771" r:id="rId22"/>
    <p:sldId id="755" r:id="rId23"/>
    <p:sldId id="546" r:id="rId24"/>
    <p:sldId id="607" r:id="rId25"/>
    <p:sldId id="608" r:id="rId26"/>
    <p:sldId id="609" r:id="rId27"/>
    <p:sldId id="611" r:id="rId28"/>
    <p:sldId id="610" r:id="rId29"/>
    <p:sldId id="612" r:id="rId30"/>
    <p:sldId id="528" r:id="rId31"/>
    <p:sldId id="577" r:id="rId32"/>
    <p:sldId id="578" r:id="rId33"/>
    <p:sldId id="269" r:id="rId34"/>
    <p:sldId id="579" r:id="rId35"/>
    <p:sldId id="580" r:id="rId36"/>
    <p:sldId id="271" r:id="rId37"/>
    <p:sldId id="581" r:id="rId38"/>
    <p:sldId id="272" r:id="rId39"/>
    <p:sldId id="273" r:id="rId40"/>
    <p:sldId id="585" r:id="rId41"/>
    <p:sldId id="274" r:id="rId42"/>
    <p:sldId id="275" r:id="rId43"/>
    <p:sldId id="584" r:id="rId44"/>
    <p:sldId id="276" r:id="rId45"/>
    <p:sldId id="277" r:id="rId46"/>
    <p:sldId id="706" r:id="rId47"/>
    <p:sldId id="278" r:id="rId48"/>
    <p:sldId id="583" r:id="rId49"/>
    <p:sldId id="279" r:id="rId50"/>
    <p:sldId id="615" r:id="rId51"/>
    <p:sldId id="710" r:id="rId52"/>
    <p:sldId id="616" r:id="rId53"/>
    <p:sldId id="617" r:id="rId54"/>
    <p:sldId id="618" r:id="rId55"/>
    <p:sldId id="767" r:id="rId56"/>
    <p:sldId id="764" r:id="rId57"/>
    <p:sldId id="775" r:id="rId58"/>
    <p:sldId id="619" r:id="rId59"/>
    <p:sldId id="622" r:id="rId60"/>
    <p:sldId id="285" r:id="rId61"/>
    <p:sldId id="765" r:id="rId62"/>
    <p:sldId id="774" r:id="rId63"/>
    <p:sldId id="623" r:id="rId64"/>
    <p:sldId id="624" r:id="rId65"/>
    <p:sldId id="626" r:id="rId66"/>
    <p:sldId id="627" r:id="rId67"/>
    <p:sldId id="629" r:id="rId68"/>
    <p:sldId id="695" r:id="rId69"/>
    <p:sldId id="631" r:id="rId70"/>
    <p:sldId id="632" r:id="rId71"/>
    <p:sldId id="633" r:id="rId72"/>
    <p:sldId id="634" r:id="rId73"/>
    <p:sldId id="635" r:id="rId74"/>
    <p:sldId id="287" r:id="rId75"/>
    <p:sldId id="288" r:id="rId76"/>
    <p:sldId id="643" r:id="rId77"/>
    <p:sldId id="289" r:id="rId78"/>
    <p:sldId id="613" r:id="rId79"/>
    <p:sldId id="614" r:id="rId80"/>
    <p:sldId id="762" r:id="rId81"/>
    <p:sldId id="652" r:id="rId82"/>
    <p:sldId id="777" r:id="rId83"/>
    <p:sldId id="778" r:id="rId84"/>
    <p:sldId id="657" r:id="rId85"/>
    <p:sldId id="759" r:id="rId86"/>
    <p:sldId id="761" r:id="rId87"/>
    <p:sldId id="646" r:id="rId88"/>
    <p:sldId id="659" r:id="rId89"/>
    <p:sldId id="660" r:id="rId90"/>
    <p:sldId id="760" r:id="rId91"/>
    <p:sldId id="672" r:id="rId92"/>
    <p:sldId id="673" r:id="rId93"/>
    <p:sldId id="674" r:id="rId94"/>
    <p:sldId id="675" r:id="rId95"/>
    <p:sldId id="676" r:id="rId96"/>
    <p:sldId id="677" r:id="rId97"/>
    <p:sldId id="678" r:id="rId98"/>
    <p:sldId id="679" r:id="rId99"/>
    <p:sldId id="680" r:id="rId100"/>
    <p:sldId id="681" r:id="rId101"/>
    <p:sldId id="682" r:id="rId102"/>
    <p:sldId id="683" r:id="rId103"/>
    <p:sldId id="297" r:id="rId104"/>
    <p:sldId id="298" r:id="rId105"/>
    <p:sldId id="586" r:id="rId106"/>
    <p:sldId id="369" r:id="rId107"/>
    <p:sldId id="589" r:id="rId108"/>
    <p:sldId id="301" r:id="rId109"/>
    <p:sldId id="587" r:id="rId110"/>
    <p:sldId id="588" r:id="rId111"/>
    <p:sldId id="302" r:id="rId112"/>
    <p:sldId id="303" r:id="rId113"/>
    <p:sldId id="590" r:id="rId114"/>
    <p:sldId id="304" r:id="rId115"/>
    <p:sldId id="591" r:id="rId116"/>
    <p:sldId id="305" r:id="rId117"/>
    <p:sldId id="306" r:id="rId118"/>
    <p:sldId id="307" r:id="rId119"/>
    <p:sldId id="308" r:id="rId120"/>
    <p:sldId id="636" r:id="rId121"/>
    <p:sldId id="309" r:id="rId122"/>
    <p:sldId id="310" r:id="rId123"/>
    <p:sldId id="653" r:id="rId124"/>
    <p:sldId id="311" r:id="rId125"/>
    <p:sldId id="312" r:id="rId126"/>
    <p:sldId id="313" r:id="rId127"/>
    <p:sldId id="655" r:id="rId128"/>
    <p:sldId id="314" r:id="rId129"/>
    <p:sldId id="656" r:id="rId130"/>
    <p:sldId id="368" r:id="rId131"/>
    <p:sldId id="317" r:id="rId132"/>
    <p:sldId id="318" r:id="rId133"/>
    <p:sldId id="637" r:id="rId134"/>
    <p:sldId id="781" r:id="rId135"/>
    <p:sldId id="320" r:id="rId136"/>
    <p:sldId id="638" r:id="rId137"/>
    <p:sldId id="321" r:id="rId138"/>
    <p:sldId id="639" r:id="rId139"/>
    <p:sldId id="322" r:id="rId140"/>
    <p:sldId id="711" r:id="rId141"/>
    <p:sldId id="323" r:id="rId142"/>
    <p:sldId id="642" r:id="rId143"/>
    <p:sldId id="324" r:id="rId144"/>
    <p:sldId id="592" r:id="rId145"/>
    <p:sldId id="780" r:id="rId146"/>
    <p:sldId id="593" r:id="rId147"/>
    <p:sldId id="358" r:id="rId148"/>
    <p:sldId id="328" r:id="rId149"/>
    <p:sldId id="594" r:id="rId150"/>
    <p:sldId id="595" r:id="rId151"/>
    <p:sldId id="327" r:id="rId152"/>
    <p:sldId id="598" r:id="rId153"/>
    <p:sldId id="597" r:id="rId154"/>
    <p:sldId id="330" r:id="rId155"/>
    <p:sldId id="599" r:id="rId156"/>
    <p:sldId id="779" r:id="rId157"/>
    <p:sldId id="600" r:id="rId158"/>
    <p:sldId id="705" r:id="rId159"/>
    <p:sldId id="331" r:id="rId160"/>
    <p:sldId id="332" r:id="rId161"/>
    <p:sldId id="696" r:id="rId162"/>
    <p:sldId id="477" r:id="rId163"/>
    <p:sldId id="478" r:id="rId164"/>
    <p:sldId id="536" r:id="rId165"/>
    <p:sldId id="539" r:id="rId166"/>
    <p:sldId id="484" r:id="rId167"/>
    <p:sldId id="503" r:id="rId168"/>
    <p:sldId id="486" r:id="rId169"/>
    <p:sldId id="487" r:id="rId170"/>
    <p:sldId id="418" r:id="rId171"/>
    <p:sldId id="419" r:id="rId172"/>
    <p:sldId id="421" r:id="rId173"/>
    <p:sldId id="422" r:id="rId174"/>
    <p:sldId id="423" r:id="rId175"/>
    <p:sldId id="424" r:id="rId176"/>
    <p:sldId id="425" r:id="rId177"/>
    <p:sldId id="426" r:id="rId178"/>
    <p:sldId id="427" r:id="rId179"/>
    <p:sldId id="336" r:id="rId180"/>
    <p:sldId id="698" r:id="rId181"/>
    <p:sldId id="664" r:id="rId182"/>
    <p:sldId id="769" r:id="rId183"/>
    <p:sldId id="700" r:id="rId184"/>
    <p:sldId id="337" r:id="rId185"/>
    <p:sldId id="684" r:id="rId186"/>
    <p:sldId id="685" r:id="rId187"/>
    <p:sldId id="687" r:id="rId188"/>
    <p:sldId id="689" r:id="rId189"/>
    <p:sldId id="776" r:id="rId190"/>
    <p:sldId id="688" r:id="rId191"/>
    <p:sldId id="773" r:id="rId192"/>
    <p:sldId id="342" r:id="rId193"/>
    <p:sldId id="343" r:id="rId194"/>
    <p:sldId id="690" r:id="rId195"/>
    <p:sldId id="691" r:id="rId196"/>
    <p:sldId id="692" r:id="rId197"/>
    <p:sldId id="693" r:id="rId198"/>
    <p:sldId id="694" r:id="rId199"/>
    <p:sldId id="345" r:id="rId200"/>
    <p:sldId id="752" r:id="rId201"/>
    <p:sldId id="751" r:id="rId202"/>
    <p:sldId id="747" r:id="rId203"/>
    <p:sldId id="746" r:id="rId204"/>
    <p:sldId id="745" r:id="rId205"/>
    <p:sldId id="744" r:id="rId206"/>
    <p:sldId id="743" r:id="rId207"/>
    <p:sldId id="742" r:id="rId208"/>
    <p:sldId id="741" r:id="rId209"/>
    <p:sldId id="740" r:id="rId210"/>
    <p:sldId id="739" r:id="rId211"/>
    <p:sldId id="738" r:id="rId212"/>
    <p:sldId id="737" r:id="rId213"/>
    <p:sldId id="736" r:id="rId214"/>
    <p:sldId id="735" r:id="rId215"/>
    <p:sldId id="734" r:id="rId216"/>
    <p:sldId id="754" r:id="rId217"/>
    <p:sldId id="753" r:id="rId218"/>
    <p:sldId id="732" r:id="rId219"/>
    <p:sldId id="731" r:id="rId220"/>
    <p:sldId id="730" r:id="rId2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mol Gulati" initials="AG" lastIdx="31" clrIdx="0">
    <p:extLst>
      <p:ext uri="{19B8F6BF-5375-455C-9EA6-DF929625EA0E}">
        <p15:presenceInfo xmlns:p15="http://schemas.microsoft.com/office/powerpoint/2012/main" userId="4dde0d5e761c5527" providerId="Windows Live"/>
      </p:ext>
    </p:extLst>
  </p:cmAuthor>
  <p:cmAuthor id="2" name="SANUJ KULSHRESTHA" initials="SK" lastIdx="22" clrIdx="1">
    <p:extLst>
      <p:ext uri="{19B8F6BF-5375-455C-9EA6-DF929625EA0E}">
        <p15:presenceInfo xmlns:p15="http://schemas.microsoft.com/office/powerpoint/2012/main" userId="fd589cad1c679b7b" providerId="Windows Live"/>
      </p:ext>
    </p:extLst>
  </p:cmAuthor>
  <p:cmAuthor id="3" name="Guest User" initials="GU" lastIdx="9" clrIdx="2"/>
  <p:cmAuthor id="4" name="rishabh yadav" initials="ry" lastIdx="1" clrIdx="3">
    <p:extLst>
      <p:ext uri="{19B8F6BF-5375-455C-9EA6-DF929625EA0E}">
        <p15:presenceInfo xmlns:p15="http://schemas.microsoft.com/office/powerpoint/2012/main" userId="5d28c930b6dd8449" providerId="Windows Live"/>
      </p:ext>
    </p:extLst>
  </p:cmAuthor>
  <p:cmAuthor id="5" name="Arham Jain" initials="AJ" lastIdx="2" clrIdx="4">
    <p:extLst>
      <p:ext uri="{19B8F6BF-5375-455C-9EA6-DF929625EA0E}">
        <p15:presenceInfo xmlns:p15="http://schemas.microsoft.com/office/powerpoint/2012/main" userId="67a21b6dad058ff9" providerId="Windows Live"/>
      </p:ext>
    </p:extLst>
  </p:cmAuthor>
  <p:cmAuthor id="6" name="sumiran bhasin" initials="sb" lastIdx="3" clrIdx="5">
    <p:extLst>
      <p:ext uri="{19B8F6BF-5375-455C-9EA6-DF929625EA0E}">
        <p15:presenceInfo xmlns:p15="http://schemas.microsoft.com/office/powerpoint/2012/main" userId="b3c1ffccd9e933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5E4"/>
    <a:srgbClr val="FD8008"/>
    <a:srgbClr val="F5AD09"/>
    <a:srgbClr val="B17D07"/>
    <a:srgbClr val="F1803A"/>
    <a:srgbClr val="F6B264"/>
    <a:srgbClr val="333399"/>
    <a:srgbClr val="B75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EDAB9B-A7A3-4945-9C7A-8EDC2D3B0741}" v="178" dt="2019-03-29T20:03:38.085"/>
    <p1510:client id="{214F1145-D51A-401E-8941-D8ABE161BC04}" v="248" dt="2019-03-29T20:06:06.220"/>
    <p1510:client id="{B67E0F0C-C98F-4B1A-90A0-259422FB65CC}" v="1040" dt="2019-03-29T17:18:18.421"/>
    <p1510:client id="{3950D962-AAC9-42DB-9D85-5A90213CAE9F}" v="1019" dt="2019-03-29T18:23:11.677"/>
    <p1510:client id="{FC6FB162-B1A3-47CA-8760-8C5BEE7DDF6A}" v="154" dt="2019-03-29T19:00:32.612"/>
    <p1510:client id="{2AA8C5A0-9CA1-4683-83E7-1276F8C2E3B7}" v="403" dt="2019-03-29T19:05:24.602"/>
    <p1510:client id="{1F5D8D57-411F-4AB0-BE4E-8A65340C09ED}" v="757" dt="2019-03-29T20:11:40.550"/>
    <p1510:client id="{78737543-C171-42A6-9F14-D4328B19516E}" v="7" dt="2019-03-29T17:56:51.046"/>
    <p1510:client id="{00ABF883-C357-4CC1-96E8-9F1010255696}" v="520" dt="2019-03-29T23:33:45.417"/>
    <p1510:client id="{82E9ACD7-ABE3-46CE-B26B-A9FD21C68382}" v="58" dt="2019-03-29T19:45:44.444"/>
    <p1510:client id="{5C0A8B68-D1B6-4DF6-9BE4-739419B21A42}" v="3969" dt="2019-03-29T20:29:32.969"/>
    <p1510:client id="{601E3982-84ED-4063-882F-1BB0E1090DE9}" v="18" dt="2019-03-29T21:29:44.821"/>
    <p1510:client id="{374EEB01-1051-4DB9-BED2-7A4683861CF9}" v="10" dt="2019-03-29T14:47:49.588"/>
    <p1510:client id="{AF369654-876A-4C0D-891F-0B60E96BA356}" v="1434" dt="2019-03-29T22:36:30.907"/>
    <p1510:client id="{84367DA1-CF9B-431A-89E7-7DC7C449E22D}" v="874" dt="2019-03-29T19:36:22.885"/>
    <p1510:client id="{FAA83651-7824-490B-B2AB-31DE73ACA984}" v="2" dt="2019-03-29T01:18:22.182"/>
    <p1510:client id="{A2BC3033-5921-4EE9-A259-3C6966EE0874}" v="11" dt="2019-03-29T16:31:40.560"/>
    <p1510:client id="{3DB43A52-FB0D-4414-83D3-2FADF949E256}" v="1014" dt="2019-03-29T21:37:29.165"/>
    <p1510:client id="{0E434F18-DC42-4076-818A-BE190358476C}" v="8" dt="2019-03-29T16:38:09.385"/>
    <p1510:client id="{2DE99A46-BF88-40E8-89C3-1F8E482C76BB}" v="5" dt="2019-03-29T16:37:57.245"/>
    <p1510:client id="{A86F99AF-4D60-41F5-8851-993156DAA59D}" v="29" dt="2019-03-29T19:18:01.650"/>
    <p1510:client id="{026C2FB5-B6AD-4489-834E-644C9279A28B}" v="565" dt="2019-03-29T18:18:20.017"/>
    <p1510:client id="{A416AEE8-DA5D-4561-8246-BEDAEDAC1817}" v="80" dt="2019-03-29T17:15:47.992"/>
    <p1510:client id="{63832387-D7E5-436E-B4E4-174F26D21249}" v="113" dt="2019-03-29T17:41:28.372"/>
    <p1510:client id="{CD46F61A-ED3B-41B4-B1A9-C6284C51F611}" v="341" dt="2019-03-29T15:28:23.039"/>
    <p1510:client id="{0F29C99D-B7DA-418C-B0B5-55C072593939}" v="44" dt="2019-03-29T20:05:45.670"/>
    <p1510:client id="{4814D85C-8A46-4545-9178-33862B90A953}" v="90" dt="2019-03-29T19:48:35.327"/>
    <p1510:client id="{516DC236-30D8-4A31-8B4F-89E961E7C613}" v="1225" dt="2019-03-29T21:24:21.548"/>
    <p1510:client id="{3D159C5F-9C24-40C6-96B0-F0068BE9517B}" v="60" dt="2019-03-29T20:56:10.814"/>
    <p1510:client id="{D52A2428-70A6-4803-AF7A-BB620B82A89B}" v="4" dt="2019-03-29T21:28:31.307"/>
    <p1510:client id="{8113A7F2-C9A1-4DFF-97AB-511C1ABC882A}" v="341" dt="2019-03-29T22:03:47.014"/>
    <p1510:client id="{4BB90FE4-8B1E-49ED-9571-D70FBEF627E4}" v="131" dt="2019-03-29T22:34:09.841"/>
    <p1510:client id="{1A89A981-A1BA-4EBA-BACE-92EAEAFE6DCF}" v="223" dt="2019-03-29T22:35:59.271"/>
    <p1510:client id="{D6E667AA-F4AF-4790-B7DB-5D2F9EBD91E9}" v="1308" dt="2019-03-29T23:38:17.859"/>
    <p1510:client id="{7330877A-85C6-4C42-BB91-23C1361C8C23}" v="1375" dt="2019-03-29T23:51:33.101"/>
    <p1510:client id="{D6DCE5F5-1302-48A3-8D7E-5E315DD66AD1}" v="476" dt="2019-03-30T00:01:21.373"/>
    <p1510:client id="{058AF65D-3A77-4905-8EB3-3683F5397EA2}" v="725" dt="2019-03-30T00:08:59.965"/>
  </p1510:revLst>
</p1510:revInfo>
</file>

<file path=ppt/tableStyles.xml><?xml version="1.0" encoding="utf-8"?>
<a:tblStyleLst xmlns:a="http://schemas.openxmlformats.org/drawingml/2006/main" def="{4FCABC46-33DD-4BA5-BAFD-CE028121269A}">
  <a:tblStyle styleId="{4FCABC46-33DD-4BA5-BAFD-CE028121269A}" styleName="Table_0">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E7E7EF"/>
          </a:solidFill>
        </a:fill>
      </a:tcStyle>
    </a:wholeTbl>
    <a:band1H>
      <a:tcTxStyle b="off" i="off"/>
      <a:tcStyle>
        <a:tcBdr/>
        <a:fill>
          <a:solidFill>
            <a:srgbClr val="CCCCDD"/>
          </a:solidFill>
        </a:fill>
      </a:tcStyle>
    </a:band1H>
    <a:band2H>
      <a:tcTxStyle b="off" i="off"/>
      <a:tcStyle>
        <a:tcBdr/>
      </a:tcStyle>
    </a:band2H>
    <a:band1V>
      <a:tcTxStyle b="off" i="off"/>
      <a:tcStyle>
        <a:tcBdr/>
        <a:fill>
          <a:solidFill>
            <a:srgbClr val="CCCCDD"/>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E7E7EF"/>
          </a:solidFill>
        </a:fill>
      </a:tcStyle>
    </a:lastRow>
    <a:seCell>
      <a:tcTxStyle b="off" i="off"/>
      <a:tcStyle>
        <a:tcBdr/>
      </a:tcStyle>
    </a:seCell>
    <a:swCell>
      <a:tcTxStyle b="off" i="off"/>
      <a:tcStyle>
        <a:tcBdr/>
      </a:tcStyle>
    </a:swCell>
    <a:firstRow>
      <a:tcTxStyle b="on" i="off"/>
      <a:tcStyle>
        <a:tcBdr/>
        <a:fill>
          <a:solidFill>
            <a:srgbClr val="E7E7EF"/>
          </a:solidFill>
        </a:fill>
      </a:tcStyle>
    </a:firstRow>
    <a:neCell>
      <a:tcTxStyle b="off" i="off"/>
      <a:tcStyle>
        <a:tcBdr/>
      </a:tcStyle>
    </a:neCell>
    <a:nwCell>
      <a:tcTxStyle b="off" i="off"/>
      <a:tcStyle>
        <a:tcBdr/>
      </a:tcStyle>
    </a:nwCell>
  </a:tblStyle>
  <a:tblStyle styleId="{EDA37FCD-6445-4B30-BF60-08D111BB719F}"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microsoft.com/office/2016/11/relationships/changesInfo" Target="changesInfos/changesInfo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microsoft.com/office/2015/10/relationships/revisionInfo" Target="revisionInfo.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commentAuthors" Target="commentAuthor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presProps" Target="pres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40C00AF6-BA9C-460B-95F5-E2C0DAC77AF6}"/>
    <pc:docChg chg="addSld modSld">
      <pc:chgData name="Guest User" userId="" providerId="Windows Live" clId="Web-{40C00AF6-BA9C-460B-95F5-E2C0DAC77AF6}" dt="2019-03-23T18:11:14.434" v="57" actId="20577"/>
      <pc:docMkLst>
        <pc:docMk/>
      </pc:docMkLst>
      <pc:sldChg chg="addSp delSp modSp">
        <pc:chgData name="Guest User" userId="" providerId="Windows Live" clId="Web-{40C00AF6-BA9C-460B-95F5-E2C0DAC77AF6}" dt="2019-03-23T18:09:07.074" v="42"/>
        <pc:sldMkLst>
          <pc:docMk/>
          <pc:sldMk cId="0" sldId="288"/>
        </pc:sldMkLst>
        <pc:spChg chg="add mod">
          <ac:chgData name="Guest User" userId="" providerId="Windows Live" clId="Web-{40C00AF6-BA9C-460B-95F5-E2C0DAC77AF6}" dt="2019-03-23T17:57:23.146" v="4" actId="1076"/>
          <ac:spMkLst>
            <pc:docMk/>
            <pc:sldMk cId="0" sldId="288"/>
            <ac:spMk id="7" creationId="{45B4AF26-5E69-40D9-8170-C118D86F1E06}"/>
          </ac:spMkLst>
        </pc:spChg>
        <pc:spChg chg="add del">
          <ac:chgData name="Guest User" userId="" providerId="Windows Live" clId="Web-{40C00AF6-BA9C-460B-95F5-E2C0DAC77AF6}" dt="2019-03-23T17:57:44.505" v="6"/>
          <ac:spMkLst>
            <pc:docMk/>
            <pc:sldMk cId="0" sldId="288"/>
            <ac:spMk id="8" creationId="{8B1A90F5-DF2A-45D8-9CC9-7F65DCF96806}"/>
          </ac:spMkLst>
        </pc:spChg>
        <pc:spChg chg="add del">
          <ac:chgData name="Guest User" userId="" providerId="Windows Live" clId="Web-{40C00AF6-BA9C-460B-95F5-E2C0DAC77AF6}" dt="2019-03-23T17:57:57.255" v="8"/>
          <ac:spMkLst>
            <pc:docMk/>
            <pc:sldMk cId="0" sldId="288"/>
            <ac:spMk id="9" creationId="{8B1A90F5-DF2A-45D8-9CC9-7F65DCF96806}"/>
          </ac:spMkLst>
        </pc:spChg>
        <pc:spChg chg="add del mod">
          <ac:chgData name="Guest User" userId="" providerId="Windows Live" clId="Web-{40C00AF6-BA9C-460B-95F5-E2C0DAC77AF6}" dt="2019-03-23T17:59:09.227" v="15"/>
          <ac:spMkLst>
            <pc:docMk/>
            <pc:sldMk cId="0" sldId="288"/>
            <ac:spMk id="10" creationId="{8B1A90F5-DF2A-45D8-9CC9-7F65DCF96806}"/>
          </ac:spMkLst>
        </pc:spChg>
        <pc:spChg chg="mod">
          <ac:chgData name="Guest User" userId="" providerId="Windows Live" clId="Web-{40C00AF6-BA9C-460B-95F5-E2C0DAC77AF6}" dt="2019-03-23T18:08:16.683" v="33" actId="1076"/>
          <ac:spMkLst>
            <pc:docMk/>
            <pc:sldMk cId="0" sldId="288"/>
            <ac:spMk id="11" creationId="{688F934C-581D-4B46-A57C-A7BDF0274FCC}"/>
          </ac:spMkLst>
        </pc:spChg>
        <pc:spChg chg="add del">
          <ac:chgData name="Guest User" userId="" providerId="Windows Live" clId="Web-{40C00AF6-BA9C-460B-95F5-E2C0DAC77AF6}" dt="2019-03-23T17:58:51.305" v="11"/>
          <ac:spMkLst>
            <pc:docMk/>
            <pc:sldMk cId="0" sldId="288"/>
            <ac:spMk id="11" creationId="{8B1A90F5-DF2A-45D8-9CC9-7F65DCF96806}"/>
          </ac:spMkLst>
        </pc:spChg>
        <pc:spChg chg="add del mod">
          <ac:chgData name="Guest User" userId="" providerId="Windows Live" clId="Web-{40C00AF6-BA9C-460B-95F5-E2C0DAC77AF6}" dt="2019-03-23T18:03:45.993" v="24"/>
          <ac:spMkLst>
            <pc:docMk/>
            <pc:sldMk cId="0" sldId="288"/>
            <ac:spMk id="12" creationId="{8B1A90F5-DF2A-45D8-9CC9-7F65DCF96806}"/>
          </ac:spMkLst>
        </pc:spChg>
        <pc:spChg chg="mod">
          <ac:chgData name="Guest User" userId="" providerId="Windows Live" clId="Web-{40C00AF6-BA9C-460B-95F5-E2C0DAC77AF6}" dt="2019-03-23T18:08:25.199" v="35" actId="1076"/>
          <ac:spMkLst>
            <pc:docMk/>
            <pc:sldMk cId="0" sldId="288"/>
            <ac:spMk id="14" creationId="{45B2AA3E-637B-400C-AC36-4ADFA90B9351}"/>
          </ac:spMkLst>
        </pc:spChg>
        <pc:spChg chg="mod">
          <ac:chgData name="Guest User" userId="" providerId="Windows Live" clId="Web-{40C00AF6-BA9C-460B-95F5-E2C0DAC77AF6}" dt="2019-03-23T18:02:52.696" v="21" actId="20577"/>
          <ac:spMkLst>
            <pc:docMk/>
            <pc:sldMk cId="0" sldId="288"/>
            <ac:spMk id="506" creationId="{00000000-0000-0000-0000-000000000000}"/>
          </ac:spMkLst>
        </pc:spChg>
        <pc:spChg chg="mod">
          <ac:chgData name="Guest User" userId="" providerId="Windows Live" clId="Web-{40C00AF6-BA9C-460B-95F5-E2C0DAC77AF6}" dt="2019-03-23T17:56:47.146" v="2" actId="20577"/>
          <ac:spMkLst>
            <pc:docMk/>
            <pc:sldMk cId="0" sldId="288"/>
            <ac:spMk id="507" creationId="{00000000-0000-0000-0000-000000000000}"/>
          </ac:spMkLst>
        </pc:spChg>
        <pc:graphicFrameChg chg="mod modGraphic">
          <ac:chgData name="Guest User" userId="" providerId="Windows Live" clId="Web-{40C00AF6-BA9C-460B-95F5-E2C0DAC77AF6}" dt="2019-03-23T18:08:43.809" v="38"/>
          <ac:graphicFrameMkLst>
            <pc:docMk/>
            <pc:sldMk cId="0" sldId="288"/>
            <ac:graphicFrameMk id="3" creationId="{3F0E3193-C5A7-40ED-B4C2-EAD817FD1715}"/>
          </ac:graphicFrameMkLst>
        </pc:graphicFrameChg>
        <pc:graphicFrameChg chg="mod modGraphic">
          <ac:chgData name="Guest User" userId="" providerId="Windows Live" clId="Web-{40C00AF6-BA9C-460B-95F5-E2C0DAC77AF6}" dt="2019-03-23T18:08:53.465" v="40"/>
          <ac:graphicFrameMkLst>
            <pc:docMk/>
            <pc:sldMk cId="0" sldId="288"/>
            <ac:graphicFrameMk id="5" creationId="{DB70DC59-782D-45AE-8A04-A902E8B5FE08}"/>
          </ac:graphicFrameMkLst>
        </pc:graphicFrameChg>
        <pc:graphicFrameChg chg="mod modGraphic">
          <ac:chgData name="Guest User" userId="" providerId="Windows Live" clId="Web-{40C00AF6-BA9C-460B-95F5-E2C0DAC77AF6}" dt="2019-03-23T18:09:07.074" v="42"/>
          <ac:graphicFrameMkLst>
            <pc:docMk/>
            <pc:sldMk cId="0" sldId="288"/>
            <ac:graphicFrameMk id="8" creationId="{A5F922A8-170F-4F73-9A54-45943BD6034C}"/>
          </ac:graphicFrameMkLst>
        </pc:graphicFrameChg>
      </pc:sldChg>
      <pc:sldChg chg="delSp modSp add replId">
        <pc:chgData name="Guest User" userId="" providerId="Windows Live" clId="Web-{40C00AF6-BA9C-460B-95F5-E2C0DAC77AF6}" dt="2019-03-23T18:11:14.434" v="57" actId="20577"/>
        <pc:sldMkLst>
          <pc:docMk/>
          <pc:sldMk cId="554312870" sldId="643"/>
        </pc:sldMkLst>
        <pc:spChg chg="del mod">
          <ac:chgData name="Guest User" userId="" providerId="Windows Live" clId="Web-{40C00AF6-BA9C-460B-95F5-E2C0DAC77AF6}" dt="2019-03-23T18:10:01.777" v="49"/>
          <ac:spMkLst>
            <pc:docMk/>
            <pc:sldMk cId="554312870" sldId="643"/>
            <ac:spMk id="7" creationId="{45B4AF26-5E69-40D9-8170-C118D86F1E06}"/>
          </ac:spMkLst>
        </pc:spChg>
        <pc:spChg chg="del">
          <ac:chgData name="Guest User" userId="" providerId="Windows Live" clId="Web-{40C00AF6-BA9C-460B-95F5-E2C0DAC77AF6}" dt="2019-03-23T18:10:04.574" v="50"/>
          <ac:spMkLst>
            <pc:docMk/>
            <pc:sldMk cId="554312870" sldId="643"/>
            <ac:spMk id="11" creationId="{688F934C-581D-4B46-A57C-A7BDF0274FCC}"/>
          </ac:spMkLst>
        </pc:spChg>
        <pc:spChg chg="del">
          <ac:chgData name="Guest User" userId="" providerId="Windows Live" clId="Web-{40C00AF6-BA9C-460B-95F5-E2C0DAC77AF6}" dt="2019-03-23T18:10:09.824" v="51"/>
          <ac:spMkLst>
            <pc:docMk/>
            <pc:sldMk cId="554312870" sldId="643"/>
            <ac:spMk id="14" creationId="{45B2AA3E-637B-400C-AC36-4ADFA90B9351}"/>
          </ac:spMkLst>
        </pc:spChg>
        <pc:spChg chg="mod">
          <ac:chgData name="Guest User" userId="" providerId="Windows Live" clId="Web-{40C00AF6-BA9C-460B-95F5-E2C0DAC77AF6}" dt="2019-03-23T18:11:14.434" v="57" actId="20577"/>
          <ac:spMkLst>
            <pc:docMk/>
            <pc:sldMk cId="554312870" sldId="643"/>
            <ac:spMk id="506" creationId="{00000000-0000-0000-0000-000000000000}"/>
          </ac:spMkLst>
        </pc:spChg>
        <pc:graphicFrameChg chg="del">
          <ac:chgData name="Guest User" userId="" providerId="Windows Live" clId="Web-{40C00AF6-BA9C-460B-95F5-E2C0DAC77AF6}" dt="2019-03-23T18:09:50.246" v="46"/>
          <ac:graphicFrameMkLst>
            <pc:docMk/>
            <pc:sldMk cId="554312870" sldId="643"/>
            <ac:graphicFrameMk id="3" creationId="{3F0E3193-C5A7-40ED-B4C2-EAD817FD1715}"/>
          </ac:graphicFrameMkLst>
        </pc:graphicFrameChg>
        <pc:graphicFrameChg chg="del">
          <ac:chgData name="Guest User" userId="" providerId="Windows Live" clId="Web-{40C00AF6-BA9C-460B-95F5-E2C0DAC77AF6}" dt="2019-03-23T18:09:53.949" v="47"/>
          <ac:graphicFrameMkLst>
            <pc:docMk/>
            <pc:sldMk cId="554312870" sldId="643"/>
            <ac:graphicFrameMk id="5" creationId="{DB70DC59-782D-45AE-8A04-A902E8B5FE08}"/>
          </ac:graphicFrameMkLst>
        </pc:graphicFrameChg>
        <pc:graphicFrameChg chg="del">
          <ac:chgData name="Guest User" userId="" providerId="Windows Live" clId="Web-{40C00AF6-BA9C-460B-95F5-E2C0DAC77AF6}" dt="2019-03-23T18:09:57.543" v="48"/>
          <ac:graphicFrameMkLst>
            <pc:docMk/>
            <pc:sldMk cId="554312870" sldId="643"/>
            <ac:graphicFrameMk id="8" creationId="{A5F922A8-170F-4F73-9A54-45943BD6034C}"/>
          </ac:graphicFrameMkLst>
        </pc:graphicFrameChg>
      </pc:sldChg>
    </pc:docChg>
  </pc:docChgLst>
  <pc:docChgLst>
    <pc:chgData name="SANUJ KULSHRESTHA" userId="fd589cad1c679b7b" providerId="Windows Live" clId="Web-{AF369654-876A-4C0D-891F-0B60E96BA356}"/>
    <pc:docChg chg="delSld modSld">
      <pc:chgData name="SANUJ KULSHRESTHA" userId="fd589cad1c679b7b" providerId="Windows Live" clId="Web-{AF369654-876A-4C0D-891F-0B60E96BA356}" dt="2019-03-29T22:35:47.782" v="1111"/>
      <pc:docMkLst>
        <pc:docMk/>
      </pc:docMkLst>
      <pc:sldChg chg="addSp delSp modSp">
        <pc:chgData name="SANUJ KULSHRESTHA" userId="fd589cad1c679b7b" providerId="Windows Live" clId="Web-{AF369654-876A-4C0D-891F-0B60E96BA356}" dt="2019-03-29T21:55:21.664" v="789" actId="20577"/>
        <pc:sldMkLst>
          <pc:docMk/>
          <pc:sldMk cId="2284922292" sldId="343"/>
        </pc:sldMkLst>
        <pc:spChg chg="add del mod">
          <ac:chgData name="SANUJ KULSHRESTHA" userId="fd589cad1c679b7b" providerId="Windows Live" clId="Web-{AF369654-876A-4C0D-891F-0B60E96BA356}" dt="2019-03-29T21:34:58.682" v="3"/>
          <ac:spMkLst>
            <pc:docMk/>
            <pc:sldMk cId="2284922292" sldId="343"/>
            <ac:spMk id="3" creationId="{95F1C4DC-80D7-4424-A024-9E157611604F}"/>
          </ac:spMkLst>
        </pc:spChg>
        <pc:spChg chg="add del mod">
          <ac:chgData name="SANUJ KULSHRESTHA" userId="fd589cad1c679b7b" providerId="Windows Live" clId="Web-{AF369654-876A-4C0D-891F-0B60E96BA356}" dt="2019-03-29T21:36:12.230" v="17"/>
          <ac:spMkLst>
            <pc:docMk/>
            <pc:sldMk cId="2284922292" sldId="343"/>
            <ac:spMk id="6" creationId="{EEF35AC5-8169-450B-8DFD-0B3211BCFB1F}"/>
          </ac:spMkLst>
        </pc:spChg>
        <pc:spChg chg="add mod">
          <ac:chgData name="SANUJ KULSHRESTHA" userId="fd589cad1c679b7b" providerId="Windows Live" clId="Web-{AF369654-876A-4C0D-891F-0B60E96BA356}" dt="2019-03-29T21:55:21.664" v="789" actId="20577"/>
          <ac:spMkLst>
            <pc:docMk/>
            <pc:sldMk cId="2284922292" sldId="343"/>
            <ac:spMk id="7" creationId="{55DE99FE-61E6-4EFB-954B-7CE973859615}"/>
          </ac:spMkLst>
        </pc:spChg>
        <pc:spChg chg="add mod">
          <ac:chgData name="SANUJ KULSHRESTHA" userId="fd589cad1c679b7b" providerId="Windows Live" clId="Web-{AF369654-876A-4C0D-891F-0B60E96BA356}" dt="2019-03-29T21:53:50.163" v="729" actId="20577"/>
          <ac:spMkLst>
            <pc:docMk/>
            <pc:sldMk cId="2284922292" sldId="343"/>
            <ac:spMk id="8" creationId="{F97F20DA-68A1-479A-99F7-58B7DAE3EDC0}"/>
          </ac:spMkLst>
        </pc:spChg>
        <pc:spChg chg="add mod">
          <ac:chgData name="SANUJ KULSHRESTHA" userId="fd589cad1c679b7b" providerId="Windows Live" clId="Web-{AF369654-876A-4C0D-891F-0B60E96BA356}" dt="2019-03-29T21:55:00.914" v="784" actId="20577"/>
          <ac:spMkLst>
            <pc:docMk/>
            <pc:sldMk cId="2284922292" sldId="343"/>
            <ac:spMk id="9" creationId="{4D86A2F9-54C6-4AE3-A970-F518F4FDAF0C}"/>
          </ac:spMkLst>
        </pc:spChg>
        <pc:spChg chg="del mod">
          <ac:chgData name="SANUJ KULSHRESTHA" userId="fd589cad1c679b7b" providerId="Windows Live" clId="Web-{AF369654-876A-4C0D-891F-0B60E96BA356}" dt="2019-03-29T21:34:55.120" v="2"/>
          <ac:spMkLst>
            <pc:docMk/>
            <pc:sldMk cId="2284922292" sldId="343"/>
            <ac:spMk id="1025" creationId="{00000000-0000-0000-0000-000000000000}"/>
          </ac:spMkLst>
        </pc:spChg>
        <pc:picChg chg="add del mod">
          <ac:chgData name="SANUJ KULSHRESTHA" userId="fd589cad1c679b7b" providerId="Windows Live" clId="Web-{AF369654-876A-4C0D-891F-0B60E96BA356}" dt="2019-03-29T21:35:06.963" v="5"/>
          <ac:picMkLst>
            <pc:docMk/>
            <pc:sldMk cId="2284922292" sldId="343"/>
            <ac:picMk id="4" creationId="{5BB45761-5368-40B6-A006-82E27000F7A7}"/>
          </ac:picMkLst>
        </pc:picChg>
      </pc:sldChg>
      <pc:sldChg chg="modSp delCm">
        <pc:chgData name="SANUJ KULSHRESTHA" userId="fd589cad1c679b7b" providerId="Windows Live" clId="Web-{AF369654-876A-4C0D-891F-0B60E96BA356}" dt="2019-03-29T22:06:33.390" v="802" actId="1076"/>
        <pc:sldMkLst>
          <pc:docMk/>
          <pc:sldMk cId="3892996595" sldId="584"/>
        </pc:sldMkLst>
        <pc:spChg chg="mod">
          <ac:chgData name="SANUJ KULSHRESTHA" userId="fd589cad1c679b7b" providerId="Windows Live" clId="Web-{AF369654-876A-4C0D-891F-0B60E96BA356}" dt="2019-03-29T22:06:33.108" v="796" actId="1076"/>
          <ac:spMkLst>
            <pc:docMk/>
            <pc:sldMk cId="3892996595" sldId="584"/>
            <ac:spMk id="4" creationId="{06C9FF5B-5FDD-47B2-966B-EA2BA4778E0D}"/>
          </ac:spMkLst>
        </pc:spChg>
        <pc:spChg chg="mod">
          <ac:chgData name="SANUJ KULSHRESTHA" userId="fd589cad1c679b7b" providerId="Windows Live" clId="Web-{AF369654-876A-4C0D-891F-0B60E96BA356}" dt="2019-03-29T22:06:33.280" v="798" actId="1076"/>
          <ac:spMkLst>
            <pc:docMk/>
            <pc:sldMk cId="3892996595" sldId="584"/>
            <ac:spMk id="12" creationId="{33B66305-4253-3D49-BC6B-BDC4E2DF9370}"/>
          </ac:spMkLst>
        </pc:spChg>
        <pc:spChg chg="mod">
          <ac:chgData name="SANUJ KULSHRESTHA" userId="fd589cad1c679b7b" providerId="Windows Live" clId="Web-{AF369654-876A-4C0D-891F-0B60E96BA356}" dt="2019-03-29T22:06:33.327" v="799" actId="1076"/>
          <ac:spMkLst>
            <pc:docMk/>
            <pc:sldMk cId="3892996595" sldId="584"/>
            <ac:spMk id="13" creationId="{B5941F8E-A0A8-3C49-810D-991D171E357E}"/>
          </ac:spMkLst>
        </pc:spChg>
        <pc:spChg chg="mod">
          <ac:chgData name="SANUJ KULSHRESTHA" userId="fd589cad1c679b7b" providerId="Windows Live" clId="Web-{AF369654-876A-4C0D-891F-0B60E96BA356}" dt="2019-03-29T22:06:33.186" v="797" actId="1076"/>
          <ac:spMkLst>
            <pc:docMk/>
            <pc:sldMk cId="3892996595" sldId="584"/>
            <ac:spMk id="27" creationId="{A02DD932-190A-D348-AB3D-251261BA2190}"/>
          </ac:spMkLst>
        </pc:spChg>
        <pc:cxnChg chg="mod">
          <ac:chgData name="SANUJ KULSHRESTHA" userId="fd589cad1c679b7b" providerId="Windows Live" clId="Web-{AF369654-876A-4C0D-891F-0B60E96BA356}" dt="2019-03-29T22:06:33.343" v="800" actId="1076"/>
          <ac:cxnSpMkLst>
            <pc:docMk/>
            <pc:sldMk cId="3892996595" sldId="584"/>
            <ac:cxnSpMk id="15" creationId="{12067862-7922-BA49-A4F7-D7AA4FC5006C}"/>
          </ac:cxnSpMkLst>
        </pc:cxnChg>
        <pc:cxnChg chg="mod">
          <ac:chgData name="SANUJ KULSHRESTHA" userId="fd589cad1c679b7b" providerId="Windows Live" clId="Web-{AF369654-876A-4C0D-891F-0B60E96BA356}" dt="2019-03-29T22:06:33.358" v="801" actId="1076"/>
          <ac:cxnSpMkLst>
            <pc:docMk/>
            <pc:sldMk cId="3892996595" sldId="584"/>
            <ac:cxnSpMk id="17" creationId="{3297372C-02EE-0F4C-A86E-6269A12018DA}"/>
          </ac:cxnSpMkLst>
        </pc:cxnChg>
        <pc:cxnChg chg="mod">
          <ac:chgData name="SANUJ KULSHRESTHA" userId="fd589cad1c679b7b" providerId="Windows Live" clId="Web-{AF369654-876A-4C0D-891F-0B60E96BA356}" dt="2019-03-29T22:06:33.390" v="802" actId="1076"/>
          <ac:cxnSpMkLst>
            <pc:docMk/>
            <pc:sldMk cId="3892996595" sldId="584"/>
            <ac:cxnSpMk id="24" creationId="{2FCF82AE-D3CC-7744-9D44-CF25740B2A84}"/>
          </ac:cxnSpMkLst>
        </pc:cxnChg>
      </pc:sldChg>
      <pc:sldChg chg="modSp">
        <pc:chgData name="SANUJ KULSHRESTHA" userId="fd589cad1c679b7b" providerId="Windows Live" clId="Web-{AF369654-876A-4C0D-891F-0B60E96BA356}" dt="2019-03-29T21:47:25.502" v="311"/>
        <pc:sldMkLst>
          <pc:docMk/>
          <pc:sldMk cId="2715718625" sldId="690"/>
        </pc:sldMkLst>
        <pc:graphicFrameChg chg="mod modGraphic">
          <ac:chgData name="SANUJ KULSHRESTHA" userId="fd589cad1c679b7b" providerId="Windows Live" clId="Web-{AF369654-876A-4C0D-891F-0B60E96BA356}" dt="2019-03-29T21:47:25.502" v="311"/>
          <ac:graphicFrameMkLst>
            <pc:docMk/>
            <pc:sldMk cId="2715718625" sldId="690"/>
            <ac:graphicFrameMk id="912" creationId="{00000000-0000-0000-0000-000000000000}"/>
          </ac:graphicFrameMkLst>
        </pc:graphicFrameChg>
      </pc:sldChg>
      <pc:sldChg chg="modSp">
        <pc:chgData name="SANUJ KULSHRESTHA" userId="fd589cad1c679b7b" providerId="Windows Live" clId="Web-{AF369654-876A-4C0D-891F-0B60E96BA356}" dt="2019-03-29T22:29:27.432" v="1001"/>
        <pc:sldMkLst>
          <pc:docMk/>
          <pc:sldMk cId="3870621739" sldId="691"/>
        </pc:sldMkLst>
        <pc:graphicFrameChg chg="mod modGraphic">
          <ac:chgData name="SANUJ KULSHRESTHA" userId="fd589cad1c679b7b" providerId="Windows Live" clId="Web-{AF369654-876A-4C0D-891F-0B60E96BA356}" dt="2019-03-29T22:29:27.432" v="1001"/>
          <ac:graphicFrameMkLst>
            <pc:docMk/>
            <pc:sldMk cId="3870621739" sldId="691"/>
            <ac:graphicFrameMk id="912" creationId="{00000000-0000-0000-0000-000000000000}"/>
          </ac:graphicFrameMkLst>
        </pc:graphicFrameChg>
      </pc:sldChg>
      <pc:sldChg chg="modSp">
        <pc:chgData name="SANUJ KULSHRESTHA" userId="fd589cad1c679b7b" providerId="Windows Live" clId="Web-{AF369654-876A-4C0D-891F-0B60E96BA356}" dt="2019-03-29T22:35:47.782" v="1111"/>
        <pc:sldMkLst>
          <pc:docMk/>
          <pc:sldMk cId="3486603023" sldId="692"/>
        </pc:sldMkLst>
        <pc:graphicFrameChg chg="mod modGraphic">
          <ac:chgData name="SANUJ KULSHRESTHA" userId="fd589cad1c679b7b" providerId="Windows Live" clId="Web-{AF369654-876A-4C0D-891F-0B60E96BA356}" dt="2019-03-29T22:35:47.782" v="1111"/>
          <ac:graphicFrameMkLst>
            <pc:docMk/>
            <pc:sldMk cId="3486603023" sldId="692"/>
            <ac:graphicFrameMk id="912" creationId="{00000000-0000-0000-0000-000000000000}"/>
          </ac:graphicFrameMkLst>
        </pc:graphicFrameChg>
      </pc:sldChg>
      <pc:sldChg chg="modSp">
        <pc:chgData name="SANUJ KULSHRESTHA" userId="fd589cad1c679b7b" providerId="Windows Live" clId="Web-{AF369654-876A-4C0D-891F-0B60E96BA356}" dt="2019-03-29T21:48:01.690" v="373"/>
        <pc:sldMkLst>
          <pc:docMk/>
          <pc:sldMk cId="3203286162" sldId="693"/>
        </pc:sldMkLst>
        <pc:graphicFrameChg chg="mod modGraphic">
          <ac:chgData name="SANUJ KULSHRESTHA" userId="fd589cad1c679b7b" providerId="Windows Live" clId="Web-{AF369654-876A-4C0D-891F-0B60E96BA356}" dt="2019-03-29T21:48:01.690" v="373"/>
          <ac:graphicFrameMkLst>
            <pc:docMk/>
            <pc:sldMk cId="3203286162" sldId="693"/>
            <ac:graphicFrameMk id="912" creationId="{00000000-0000-0000-0000-000000000000}"/>
          </ac:graphicFrameMkLst>
        </pc:graphicFrameChg>
      </pc:sldChg>
      <pc:sldChg chg="modSp">
        <pc:chgData name="SANUJ KULSHRESTHA" userId="fd589cad1c679b7b" providerId="Windows Live" clId="Web-{AF369654-876A-4C0D-891F-0B60E96BA356}" dt="2019-03-29T21:48:17.362" v="393"/>
        <pc:sldMkLst>
          <pc:docMk/>
          <pc:sldMk cId="1884110993" sldId="694"/>
        </pc:sldMkLst>
        <pc:graphicFrameChg chg="mod modGraphic">
          <ac:chgData name="SANUJ KULSHRESTHA" userId="fd589cad1c679b7b" providerId="Windows Live" clId="Web-{AF369654-876A-4C0D-891F-0B60E96BA356}" dt="2019-03-29T21:48:17.362" v="393"/>
          <ac:graphicFrameMkLst>
            <pc:docMk/>
            <pc:sldMk cId="1884110993" sldId="694"/>
            <ac:graphicFrameMk id="912" creationId="{00000000-0000-0000-0000-000000000000}"/>
          </ac:graphicFrameMkLst>
        </pc:graphicFrameChg>
      </pc:sldChg>
      <pc:sldChg chg="modSp">
        <pc:chgData name="SANUJ KULSHRESTHA" userId="fd589cad1c679b7b" providerId="Windows Live" clId="Web-{AF369654-876A-4C0D-891F-0B60E96BA356}" dt="2019-03-29T22:10:12.329" v="903" actId="14100"/>
        <pc:sldMkLst>
          <pc:docMk/>
          <pc:sldMk cId="1477051592" sldId="706"/>
        </pc:sldMkLst>
        <pc:spChg chg="mod">
          <ac:chgData name="SANUJ KULSHRESTHA" userId="fd589cad1c679b7b" providerId="Windows Live" clId="Web-{AF369654-876A-4C0D-891F-0B60E96BA356}" dt="2019-03-29T22:09:06.094" v="881" actId="20577"/>
          <ac:spMkLst>
            <pc:docMk/>
            <pc:sldMk cId="1477051592" sldId="706"/>
            <ac:spMk id="2" creationId="{5D08DD1A-4B4F-FC49-B125-7026833D8380}"/>
          </ac:spMkLst>
        </pc:spChg>
        <pc:spChg chg="mod">
          <ac:chgData name="SANUJ KULSHRESTHA" userId="fd589cad1c679b7b" providerId="Windows Live" clId="Web-{AF369654-876A-4C0D-891F-0B60E96BA356}" dt="2019-03-29T22:09:56.564" v="898" actId="1076"/>
          <ac:spMkLst>
            <pc:docMk/>
            <pc:sldMk cId="1477051592" sldId="706"/>
            <ac:spMk id="6" creationId="{F6E7C859-74AB-F041-8CA3-3E5C25C5C8ED}"/>
          </ac:spMkLst>
        </pc:spChg>
        <pc:spChg chg="mod">
          <ac:chgData name="SANUJ KULSHRESTHA" userId="fd589cad1c679b7b" providerId="Windows Live" clId="Web-{AF369654-876A-4C0D-891F-0B60E96BA356}" dt="2019-03-29T22:09:42.095" v="894" actId="1076"/>
          <ac:spMkLst>
            <pc:docMk/>
            <pc:sldMk cId="1477051592" sldId="706"/>
            <ac:spMk id="31" creationId="{1D41F380-0855-0543-A456-F839D9B7D295}"/>
          </ac:spMkLst>
        </pc:spChg>
        <pc:picChg chg="mod">
          <ac:chgData name="SANUJ KULSHRESTHA" userId="fd589cad1c679b7b" providerId="Windows Live" clId="Web-{AF369654-876A-4C0D-891F-0B60E96BA356}" dt="2019-03-29T22:09:30.048" v="890" actId="1076"/>
          <ac:picMkLst>
            <pc:docMk/>
            <pc:sldMk cId="1477051592" sldId="706"/>
            <ac:picMk id="4" creationId="{9E3F17A0-41A6-164F-B5EE-97B68C3ACCE0}"/>
          </ac:picMkLst>
        </pc:picChg>
        <pc:picChg chg="mod">
          <ac:chgData name="SANUJ KULSHRESTHA" userId="fd589cad1c679b7b" providerId="Windows Live" clId="Web-{AF369654-876A-4C0D-891F-0B60E96BA356}" dt="2019-03-29T22:09:17.876" v="884" actId="14100"/>
          <ac:picMkLst>
            <pc:docMk/>
            <pc:sldMk cId="1477051592" sldId="706"/>
            <ac:picMk id="23" creationId="{9AEEC8A5-F93D-E04E-B8A5-E5FD9709B7D4}"/>
          </ac:picMkLst>
        </pc:picChg>
        <pc:picChg chg="mod">
          <ac:chgData name="SANUJ KULSHRESTHA" userId="fd589cad1c679b7b" providerId="Windows Live" clId="Web-{AF369654-876A-4C0D-891F-0B60E96BA356}" dt="2019-03-29T22:09:37.173" v="893" actId="1076"/>
          <ac:picMkLst>
            <pc:docMk/>
            <pc:sldMk cId="1477051592" sldId="706"/>
            <ac:picMk id="32" creationId="{5AFD1E53-3091-8745-9B1E-BAD0A976B947}"/>
          </ac:picMkLst>
        </pc:picChg>
        <pc:picChg chg="mod">
          <ac:chgData name="SANUJ KULSHRESTHA" userId="fd589cad1c679b7b" providerId="Windows Live" clId="Web-{AF369654-876A-4C0D-891F-0B60E96BA356}" dt="2019-03-29T22:10:05.345" v="902" actId="1076"/>
          <ac:picMkLst>
            <pc:docMk/>
            <pc:sldMk cId="1477051592" sldId="706"/>
            <ac:picMk id="39" creationId="{DC0EA70E-9507-4155-8523-E885FE83B906}"/>
          </ac:picMkLst>
        </pc:picChg>
        <pc:picChg chg="mod">
          <ac:chgData name="SANUJ KULSHRESTHA" userId="fd589cad1c679b7b" providerId="Windows Live" clId="Web-{AF369654-876A-4C0D-891F-0B60E96BA356}" dt="2019-03-29T22:09:59.392" v="899" actId="1076"/>
          <ac:picMkLst>
            <pc:docMk/>
            <pc:sldMk cId="1477051592" sldId="706"/>
            <ac:picMk id="41" creationId="{2E72F4A1-4332-7E40-96DC-08F7D56E3CE2}"/>
          </ac:picMkLst>
        </pc:picChg>
        <pc:cxnChg chg="mod">
          <ac:chgData name="SANUJ KULSHRESTHA" userId="fd589cad1c679b7b" providerId="Windows Live" clId="Web-{AF369654-876A-4C0D-891F-0B60E96BA356}" dt="2019-03-29T22:10:12.329" v="903" actId="14100"/>
          <ac:cxnSpMkLst>
            <pc:docMk/>
            <pc:sldMk cId="1477051592" sldId="706"/>
            <ac:cxnSpMk id="28" creationId="{C71CA52A-8E2E-504E-AB3B-10B8A1A8A71E}"/>
          </ac:cxnSpMkLst>
        </pc:cxnChg>
        <pc:cxnChg chg="mod">
          <ac:chgData name="SANUJ KULSHRESTHA" userId="fd589cad1c679b7b" providerId="Windows Live" clId="Web-{AF369654-876A-4C0D-891F-0B60E96BA356}" dt="2019-03-29T22:10:03.610" v="901" actId="14100"/>
          <ac:cxnSpMkLst>
            <pc:docMk/>
            <pc:sldMk cId="1477051592" sldId="706"/>
            <ac:cxnSpMk id="33" creationId="{8EEF21CE-B39E-4847-989B-0B77A63E8228}"/>
          </ac:cxnSpMkLst>
        </pc:cxnChg>
        <pc:cxnChg chg="mod">
          <ac:chgData name="SANUJ KULSHRESTHA" userId="fd589cad1c679b7b" providerId="Windows Live" clId="Web-{AF369654-876A-4C0D-891F-0B60E96BA356}" dt="2019-03-29T22:09:31.735" v="891" actId="1076"/>
          <ac:cxnSpMkLst>
            <pc:docMk/>
            <pc:sldMk cId="1477051592" sldId="706"/>
            <ac:cxnSpMk id="37" creationId="{DC9767B7-B033-F345-B928-95EB520D3979}"/>
          </ac:cxnSpMkLst>
        </pc:cxnChg>
        <pc:cxnChg chg="mod">
          <ac:chgData name="SANUJ KULSHRESTHA" userId="fd589cad1c679b7b" providerId="Windows Live" clId="Web-{AF369654-876A-4C0D-891F-0B60E96BA356}" dt="2019-03-29T22:09:44.485" v="895" actId="1076"/>
          <ac:cxnSpMkLst>
            <pc:docMk/>
            <pc:sldMk cId="1477051592" sldId="706"/>
            <ac:cxnSpMk id="49" creationId="{DDBE76C4-8DC7-E54E-A6C5-9AE1D3A7AC95}"/>
          </ac:cxnSpMkLst>
        </pc:cxnChg>
      </pc:sldChg>
      <pc:sldChg chg="modSp">
        <pc:chgData name="SANUJ KULSHRESTHA" userId="fd589cad1c679b7b" providerId="Windows Live" clId="Web-{AF369654-876A-4C0D-891F-0B60E96BA356}" dt="2019-03-29T22:03:56.685" v="792" actId="14100"/>
        <pc:sldMkLst>
          <pc:docMk/>
          <pc:sldMk cId="2652098697" sldId="771"/>
        </pc:sldMkLst>
        <pc:cxnChg chg="mod">
          <ac:chgData name="SANUJ KULSHRESTHA" userId="fd589cad1c679b7b" providerId="Windows Live" clId="Web-{AF369654-876A-4C0D-891F-0B60E96BA356}" dt="2019-03-29T22:03:56.685" v="792" actId="14100"/>
          <ac:cxnSpMkLst>
            <pc:docMk/>
            <pc:sldMk cId="2652098697" sldId="771"/>
            <ac:cxnSpMk id="12" creationId="{6E34F4EA-D981-459C-B404-83ECA1F6F2C7}"/>
          </ac:cxnSpMkLst>
        </pc:cxnChg>
        <pc:cxnChg chg="mod">
          <ac:chgData name="SANUJ KULSHRESTHA" userId="fd589cad1c679b7b" providerId="Windows Live" clId="Web-{AF369654-876A-4C0D-891F-0B60E96BA356}" dt="2019-03-29T22:03:53.607" v="791" actId="14100"/>
          <ac:cxnSpMkLst>
            <pc:docMk/>
            <pc:sldMk cId="2652098697" sldId="771"/>
            <ac:cxnSpMk id="15" creationId="{8B4C538D-7B9C-4F07-A1A9-06640B8E0B07}"/>
          </ac:cxnSpMkLst>
        </pc:cxnChg>
      </pc:sldChg>
      <pc:sldChg chg="del">
        <pc:chgData name="SANUJ KULSHRESTHA" userId="fd589cad1c679b7b" providerId="Windows Live" clId="Web-{AF369654-876A-4C0D-891F-0B60E96BA356}" dt="2019-03-29T21:57:22.134" v="790"/>
        <pc:sldMkLst>
          <pc:docMk/>
          <pc:sldMk cId="2134160986" sldId="780"/>
        </pc:sldMkLst>
      </pc:sldChg>
    </pc:docChg>
  </pc:docChgLst>
  <pc:docChgLst>
    <pc:chgData name="SANUJ KULSHRESTHA" userId="fd589cad1c679b7b" providerId="Windows Live" clId="Web-{A416AEE8-DA5D-4561-8246-BEDAEDAC1817}"/>
    <pc:docChg chg="modSld">
      <pc:chgData name="SANUJ KULSHRESTHA" userId="fd589cad1c679b7b" providerId="Windows Live" clId="Web-{A416AEE8-DA5D-4561-8246-BEDAEDAC1817}" dt="2019-03-29T17:15:47.992" v="139" actId="20577"/>
      <pc:docMkLst>
        <pc:docMk/>
      </pc:docMkLst>
      <pc:sldChg chg="modSp">
        <pc:chgData name="SANUJ KULSHRESTHA" userId="fd589cad1c679b7b" providerId="Windows Live" clId="Web-{A416AEE8-DA5D-4561-8246-BEDAEDAC1817}" dt="2019-03-29T17:15:47.992" v="139" actId="20577"/>
        <pc:sldMkLst>
          <pc:docMk/>
          <pc:sldMk cId="0" sldId="260"/>
        </pc:sldMkLst>
        <pc:spChg chg="mod">
          <ac:chgData name="SANUJ KULSHRESTHA" userId="fd589cad1c679b7b" providerId="Windows Live" clId="Web-{A416AEE8-DA5D-4561-8246-BEDAEDAC1817}" dt="2019-03-29T17:15:47.992" v="139" actId="20577"/>
          <ac:spMkLst>
            <pc:docMk/>
            <pc:sldMk cId="0" sldId="260"/>
            <ac:spMk id="251" creationId="{00000000-0000-0000-0000-000000000000}"/>
          </ac:spMkLst>
        </pc:spChg>
      </pc:sldChg>
      <pc:sldChg chg="addSp delSp">
        <pc:chgData name="SANUJ KULSHRESTHA" userId="fd589cad1c679b7b" providerId="Windows Live" clId="Web-{A416AEE8-DA5D-4561-8246-BEDAEDAC1817}" dt="2019-03-29T16:19:47.648" v="21"/>
        <pc:sldMkLst>
          <pc:docMk/>
          <pc:sldMk cId="0" sldId="269"/>
        </pc:sldMkLst>
        <pc:spChg chg="add">
          <ac:chgData name="SANUJ KULSHRESTHA" userId="fd589cad1c679b7b" providerId="Windows Live" clId="Web-{A416AEE8-DA5D-4561-8246-BEDAEDAC1817}" dt="2019-03-29T16:19:47.648" v="21"/>
          <ac:spMkLst>
            <pc:docMk/>
            <pc:sldMk cId="0" sldId="269"/>
            <ac:spMk id="2" creationId="{C6130A92-4570-43CA-BCBC-1EC21F2F3693}"/>
          </ac:spMkLst>
        </pc:spChg>
        <pc:spChg chg="del">
          <ac:chgData name="SANUJ KULSHRESTHA" userId="fd589cad1c679b7b" providerId="Windows Live" clId="Web-{A416AEE8-DA5D-4561-8246-BEDAEDAC1817}" dt="2019-03-29T16:19:47.195" v="20"/>
          <ac:spMkLst>
            <pc:docMk/>
            <pc:sldMk cId="0" sldId="269"/>
            <ac:spMk id="10" creationId="{1F402E5C-689F-2247-93F5-37EB7663BE52}"/>
          </ac:spMkLst>
        </pc:spChg>
      </pc:sldChg>
      <pc:sldChg chg="addSp delSp">
        <pc:chgData name="SANUJ KULSHRESTHA" userId="fd589cad1c679b7b" providerId="Windows Live" clId="Web-{A416AEE8-DA5D-4561-8246-BEDAEDAC1817}" dt="2019-03-29T16:20:31.273" v="31"/>
        <pc:sldMkLst>
          <pc:docMk/>
          <pc:sldMk cId="0" sldId="271"/>
        </pc:sldMkLst>
        <pc:spChg chg="add">
          <ac:chgData name="SANUJ KULSHRESTHA" userId="fd589cad1c679b7b" providerId="Windows Live" clId="Web-{A416AEE8-DA5D-4561-8246-BEDAEDAC1817}" dt="2019-03-29T16:20:31.273" v="31"/>
          <ac:spMkLst>
            <pc:docMk/>
            <pc:sldMk cId="0" sldId="271"/>
            <ac:spMk id="2" creationId="{236E7897-F79A-4496-9BE6-EB627BA2405C}"/>
          </ac:spMkLst>
        </pc:spChg>
        <pc:spChg chg="del">
          <ac:chgData name="SANUJ KULSHRESTHA" userId="fd589cad1c679b7b" providerId="Windows Live" clId="Web-{A416AEE8-DA5D-4561-8246-BEDAEDAC1817}" dt="2019-03-29T16:20:30.680" v="30"/>
          <ac:spMkLst>
            <pc:docMk/>
            <pc:sldMk cId="0" sldId="271"/>
            <ac:spMk id="37" creationId="{0A33BA49-457F-7247-9FB9-2D9D4E43D147}"/>
          </ac:spMkLst>
        </pc:spChg>
      </pc:sldChg>
      <pc:sldChg chg="addSp delSp">
        <pc:chgData name="SANUJ KULSHRESTHA" userId="fd589cad1c679b7b" providerId="Windows Live" clId="Web-{A416AEE8-DA5D-4561-8246-BEDAEDAC1817}" dt="2019-03-29T16:50:13.079" v="57"/>
        <pc:sldMkLst>
          <pc:docMk/>
          <pc:sldMk cId="0" sldId="272"/>
        </pc:sldMkLst>
        <pc:spChg chg="add">
          <ac:chgData name="SANUJ KULSHRESTHA" userId="fd589cad1c679b7b" providerId="Windows Live" clId="Web-{A416AEE8-DA5D-4561-8246-BEDAEDAC1817}" dt="2019-03-29T16:50:13.079" v="57"/>
          <ac:spMkLst>
            <pc:docMk/>
            <pc:sldMk cId="0" sldId="272"/>
            <ac:spMk id="2" creationId="{A5689AAC-222D-4A6F-BE2B-8841AC94EE71}"/>
          </ac:spMkLst>
        </pc:spChg>
        <pc:spChg chg="del">
          <ac:chgData name="SANUJ KULSHRESTHA" userId="fd589cad1c679b7b" providerId="Windows Live" clId="Web-{A416AEE8-DA5D-4561-8246-BEDAEDAC1817}" dt="2019-03-29T16:50:12.001" v="56"/>
          <ac:spMkLst>
            <pc:docMk/>
            <pc:sldMk cId="0" sldId="272"/>
            <ac:spMk id="74" creationId="{656C1C1C-8780-AD4E-9F67-BB7E7E7619C2}"/>
          </ac:spMkLst>
        </pc:spChg>
      </pc:sldChg>
      <pc:sldChg chg="addSp delSp modSp delCm">
        <pc:chgData name="SANUJ KULSHRESTHA" userId="fd589cad1c679b7b" providerId="Windows Live" clId="Web-{A416AEE8-DA5D-4561-8246-BEDAEDAC1817}" dt="2019-03-29T16:50:16.844" v="59"/>
        <pc:sldMkLst>
          <pc:docMk/>
          <pc:sldMk cId="0" sldId="273"/>
        </pc:sldMkLst>
        <pc:spChg chg="del">
          <ac:chgData name="SANUJ KULSHRESTHA" userId="fd589cad1c679b7b" providerId="Windows Live" clId="Web-{A416AEE8-DA5D-4561-8246-BEDAEDAC1817}" dt="2019-03-29T16:50:15.751" v="58"/>
          <ac:spMkLst>
            <pc:docMk/>
            <pc:sldMk cId="0" sldId="273"/>
            <ac:spMk id="7" creationId="{10ADEC66-8807-F645-B662-6CA683567049}"/>
          </ac:spMkLst>
        </pc:spChg>
        <pc:spChg chg="add">
          <ac:chgData name="SANUJ KULSHRESTHA" userId="fd589cad1c679b7b" providerId="Windows Live" clId="Web-{A416AEE8-DA5D-4561-8246-BEDAEDAC1817}" dt="2019-03-29T16:50:16.844" v="59"/>
          <ac:spMkLst>
            <pc:docMk/>
            <pc:sldMk cId="0" sldId="273"/>
            <ac:spMk id="21" creationId="{4DA92C68-E247-4493-AF9D-A07B8868E1C2}"/>
          </ac:spMkLst>
        </pc:spChg>
        <pc:picChg chg="add mod modCrop">
          <ac:chgData name="SANUJ KULSHRESTHA" userId="fd589cad1c679b7b" providerId="Windows Live" clId="Web-{A416AEE8-DA5D-4561-8246-BEDAEDAC1817}" dt="2019-03-29T16:48:47.110" v="50" actId="1076"/>
          <ac:picMkLst>
            <pc:docMk/>
            <pc:sldMk cId="0" sldId="273"/>
            <ac:picMk id="3" creationId="{539BA66C-6667-4CE9-8A04-EE4843A8F310}"/>
          </ac:picMkLst>
        </pc:picChg>
        <pc:picChg chg="mod">
          <ac:chgData name="SANUJ KULSHRESTHA" userId="fd589cad1c679b7b" providerId="Windows Live" clId="Web-{A416AEE8-DA5D-4561-8246-BEDAEDAC1817}" dt="2019-03-29T16:49:56.516" v="55" actId="1076"/>
          <ac:picMkLst>
            <pc:docMk/>
            <pc:sldMk cId="0" sldId="273"/>
            <ac:picMk id="4" creationId="{B597B797-1DDD-A34E-807D-B5FD9866A11F}"/>
          </ac:picMkLst>
        </pc:picChg>
        <pc:picChg chg="add del">
          <ac:chgData name="SANUJ KULSHRESTHA" userId="fd589cad1c679b7b" providerId="Windows Live" clId="Web-{A416AEE8-DA5D-4561-8246-BEDAEDAC1817}" dt="2019-03-29T16:48:17.578" v="43"/>
          <ac:picMkLst>
            <pc:docMk/>
            <pc:sldMk cId="0" sldId="273"/>
            <ac:picMk id="14" creationId="{E2CC35B6-1EFF-A84B-9033-3771E9641ADF}"/>
          </ac:picMkLst>
        </pc:picChg>
        <pc:picChg chg="add mod">
          <ac:chgData name="SANUJ KULSHRESTHA" userId="fd589cad1c679b7b" providerId="Windows Live" clId="Web-{A416AEE8-DA5D-4561-8246-BEDAEDAC1817}" dt="2019-03-29T16:49:23.110" v="53" actId="14100"/>
          <ac:picMkLst>
            <pc:docMk/>
            <pc:sldMk cId="0" sldId="273"/>
            <ac:picMk id="15" creationId="{426FA592-9A00-4ABC-AE2C-C0B4BCD0AAA7}"/>
          </ac:picMkLst>
        </pc:picChg>
        <pc:picChg chg="del">
          <ac:chgData name="SANUJ KULSHRESTHA" userId="fd589cad1c679b7b" providerId="Windows Live" clId="Web-{A416AEE8-DA5D-4561-8246-BEDAEDAC1817}" dt="2019-03-29T16:31:09.886" v="40"/>
          <ac:picMkLst>
            <pc:docMk/>
            <pc:sldMk cId="0" sldId="273"/>
            <ac:picMk id="16" creationId="{A6E73BB7-2704-704E-9DE4-9BCE0FB85808}"/>
          </ac:picMkLst>
        </pc:picChg>
      </pc:sldChg>
      <pc:sldChg chg="addSp delSp">
        <pc:chgData name="SANUJ KULSHRESTHA" userId="fd589cad1c679b7b" providerId="Windows Live" clId="Web-{A416AEE8-DA5D-4561-8246-BEDAEDAC1817}" dt="2019-03-29T17:12:10.851" v="102"/>
        <pc:sldMkLst>
          <pc:docMk/>
          <pc:sldMk cId="0" sldId="274"/>
        </pc:sldMkLst>
        <pc:spChg chg="add">
          <ac:chgData name="SANUJ KULSHRESTHA" userId="fd589cad1c679b7b" providerId="Windows Live" clId="Web-{A416AEE8-DA5D-4561-8246-BEDAEDAC1817}" dt="2019-03-29T17:12:10.851" v="102"/>
          <ac:spMkLst>
            <pc:docMk/>
            <pc:sldMk cId="0" sldId="274"/>
            <ac:spMk id="2" creationId="{78C9A467-A360-4CF8-B216-1C67A74E7D1A}"/>
          </ac:spMkLst>
        </pc:spChg>
        <pc:spChg chg="del">
          <ac:chgData name="SANUJ KULSHRESTHA" userId="fd589cad1c679b7b" providerId="Windows Live" clId="Web-{A416AEE8-DA5D-4561-8246-BEDAEDAC1817}" dt="2019-03-29T17:12:10.351" v="101"/>
          <ac:spMkLst>
            <pc:docMk/>
            <pc:sldMk cId="0" sldId="274"/>
            <ac:spMk id="7" creationId="{E8B21017-BC22-7647-922C-1C5ED206BEFC}"/>
          </ac:spMkLst>
        </pc:spChg>
      </pc:sldChg>
      <pc:sldChg chg="addSp delSp">
        <pc:chgData name="SANUJ KULSHRESTHA" userId="fd589cad1c679b7b" providerId="Windows Live" clId="Web-{A416AEE8-DA5D-4561-8246-BEDAEDAC1817}" dt="2019-03-29T17:12:15.413" v="104"/>
        <pc:sldMkLst>
          <pc:docMk/>
          <pc:sldMk cId="0" sldId="275"/>
        </pc:sldMkLst>
        <pc:spChg chg="add">
          <ac:chgData name="SANUJ KULSHRESTHA" userId="fd589cad1c679b7b" providerId="Windows Live" clId="Web-{A416AEE8-DA5D-4561-8246-BEDAEDAC1817}" dt="2019-03-29T17:12:15.413" v="104"/>
          <ac:spMkLst>
            <pc:docMk/>
            <pc:sldMk cId="0" sldId="275"/>
            <ac:spMk id="2" creationId="{C68DF639-A273-459E-BF95-393B8A45076B}"/>
          </ac:spMkLst>
        </pc:spChg>
        <pc:spChg chg="del">
          <ac:chgData name="SANUJ KULSHRESTHA" userId="fd589cad1c679b7b" providerId="Windows Live" clId="Web-{A416AEE8-DA5D-4561-8246-BEDAEDAC1817}" dt="2019-03-29T17:12:14.351" v="103"/>
          <ac:spMkLst>
            <pc:docMk/>
            <pc:sldMk cId="0" sldId="275"/>
            <ac:spMk id="7" creationId="{0409EC79-C7C3-C340-BBB7-71002F362725}"/>
          </ac:spMkLst>
        </pc:spChg>
      </pc:sldChg>
      <pc:sldChg chg="addSp delSp">
        <pc:chgData name="SANUJ KULSHRESTHA" userId="fd589cad1c679b7b" providerId="Windows Live" clId="Web-{A416AEE8-DA5D-4561-8246-BEDAEDAC1817}" dt="2019-03-29T17:12:25.335" v="108"/>
        <pc:sldMkLst>
          <pc:docMk/>
          <pc:sldMk cId="0" sldId="276"/>
        </pc:sldMkLst>
        <pc:spChg chg="add">
          <ac:chgData name="SANUJ KULSHRESTHA" userId="fd589cad1c679b7b" providerId="Windows Live" clId="Web-{A416AEE8-DA5D-4561-8246-BEDAEDAC1817}" dt="2019-03-29T17:12:25.335" v="108"/>
          <ac:spMkLst>
            <pc:docMk/>
            <pc:sldMk cId="0" sldId="276"/>
            <ac:spMk id="2" creationId="{D9698561-F880-4840-B5E4-E2331E0C8D5B}"/>
          </ac:spMkLst>
        </pc:spChg>
        <pc:spChg chg="del">
          <ac:chgData name="SANUJ KULSHRESTHA" userId="fd589cad1c679b7b" providerId="Windows Live" clId="Web-{A416AEE8-DA5D-4561-8246-BEDAEDAC1817}" dt="2019-03-29T17:12:24.741" v="107"/>
          <ac:spMkLst>
            <pc:docMk/>
            <pc:sldMk cId="0" sldId="276"/>
            <ac:spMk id="7" creationId="{226FC964-08DA-C24C-96B5-AA4E0F7456D6}"/>
          </ac:spMkLst>
        </pc:spChg>
      </pc:sldChg>
      <pc:sldChg chg="addSp delSp modSp">
        <pc:chgData name="SANUJ KULSHRESTHA" userId="fd589cad1c679b7b" providerId="Windows Live" clId="Web-{A416AEE8-DA5D-4561-8246-BEDAEDAC1817}" dt="2019-03-29T17:13:23.539" v="119"/>
        <pc:sldMkLst>
          <pc:docMk/>
          <pc:sldMk cId="0" sldId="277"/>
        </pc:sldMkLst>
        <pc:spChg chg="add del mod">
          <ac:chgData name="SANUJ KULSHRESTHA" userId="fd589cad1c679b7b" providerId="Windows Live" clId="Web-{A416AEE8-DA5D-4561-8246-BEDAEDAC1817}" dt="2019-03-29T17:13:03.492" v="116"/>
          <ac:spMkLst>
            <pc:docMk/>
            <pc:sldMk cId="0" sldId="277"/>
            <ac:spMk id="3" creationId="{61E09532-5856-4FC3-B910-A5A86B5E90FB}"/>
          </ac:spMkLst>
        </pc:spChg>
        <pc:spChg chg="add">
          <ac:chgData name="SANUJ KULSHRESTHA" userId="fd589cad1c679b7b" providerId="Windows Live" clId="Web-{A416AEE8-DA5D-4561-8246-BEDAEDAC1817}" dt="2019-03-29T17:13:17.085" v="117"/>
          <ac:spMkLst>
            <pc:docMk/>
            <pc:sldMk cId="0" sldId="277"/>
            <ac:spMk id="4" creationId="{837F6BB4-15BF-402F-AC37-C0597E70D608}"/>
          </ac:spMkLst>
        </pc:spChg>
        <pc:spChg chg="add">
          <ac:chgData name="SANUJ KULSHRESTHA" userId="fd589cad1c679b7b" providerId="Windows Live" clId="Web-{A416AEE8-DA5D-4561-8246-BEDAEDAC1817}" dt="2019-03-29T17:13:23.539" v="119"/>
          <ac:spMkLst>
            <pc:docMk/>
            <pc:sldMk cId="0" sldId="277"/>
            <ac:spMk id="5" creationId="{E43B01D0-A2B1-4951-B8B7-BAAB328810AB}"/>
          </ac:spMkLst>
        </pc:spChg>
        <pc:spChg chg="del">
          <ac:chgData name="SANUJ KULSHRESTHA" userId="fd589cad1c679b7b" providerId="Windows Live" clId="Web-{A416AEE8-DA5D-4561-8246-BEDAEDAC1817}" dt="2019-03-29T17:13:19.132" v="118"/>
          <ac:spMkLst>
            <pc:docMk/>
            <pc:sldMk cId="0" sldId="277"/>
            <ac:spMk id="8" creationId="{788B5B6A-7A6E-C346-9931-3BEDF24C5D17}"/>
          </ac:spMkLst>
        </pc:spChg>
        <pc:spChg chg="mod">
          <ac:chgData name="SANUJ KULSHRESTHA" userId="fd589cad1c679b7b" providerId="Windows Live" clId="Web-{A416AEE8-DA5D-4561-8246-BEDAEDAC1817}" dt="2019-03-29T17:06:42.021" v="94" actId="20577"/>
          <ac:spMkLst>
            <pc:docMk/>
            <pc:sldMk cId="0" sldId="277"/>
            <ac:spMk id="407" creationId="{00000000-0000-0000-0000-000000000000}"/>
          </ac:spMkLst>
        </pc:spChg>
      </pc:sldChg>
      <pc:sldChg chg="addSp delSp modSp">
        <pc:chgData name="SANUJ KULSHRESTHA" userId="fd589cad1c679b7b" providerId="Windows Live" clId="Web-{A416AEE8-DA5D-4561-8246-BEDAEDAC1817}" dt="2019-03-29T17:13:36.242" v="124"/>
        <pc:sldMkLst>
          <pc:docMk/>
          <pc:sldMk cId="0" sldId="278"/>
        </pc:sldMkLst>
        <pc:spChg chg="add">
          <ac:chgData name="SANUJ KULSHRESTHA" userId="fd589cad1c679b7b" providerId="Windows Live" clId="Web-{A416AEE8-DA5D-4561-8246-BEDAEDAC1817}" dt="2019-03-29T17:13:36.242" v="124"/>
          <ac:spMkLst>
            <pc:docMk/>
            <pc:sldMk cId="0" sldId="278"/>
            <ac:spMk id="3" creationId="{6A4DB0F0-09D5-45DE-AF23-1189563E7882}"/>
          </ac:spMkLst>
        </pc:spChg>
        <pc:spChg chg="del">
          <ac:chgData name="SANUJ KULSHRESTHA" userId="fd589cad1c679b7b" providerId="Windows Live" clId="Web-{A416AEE8-DA5D-4561-8246-BEDAEDAC1817}" dt="2019-03-29T17:13:33.304" v="122"/>
          <ac:spMkLst>
            <pc:docMk/>
            <pc:sldMk cId="0" sldId="278"/>
            <ac:spMk id="13" creationId="{45238F23-9B96-7D47-871D-CC96C59B867A}"/>
          </ac:spMkLst>
        </pc:spChg>
        <pc:spChg chg="mod">
          <ac:chgData name="SANUJ KULSHRESTHA" userId="fd589cad1c679b7b" providerId="Windows Live" clId="Web-{A416AEE8-DA5D-4561-8246-BEDAEDAC1817}" dt="2019-03-29T17:06:29.677" v="88" actId="20577"/>
          <ac:spMkLst>
            <pc:docMk/>
            <pc:sldMk cId="0" sldId="278"/>
            <ac:spMk id="417" creationId="{00000000-0000-0000-0000-000000000000}"/>
          </ac:spMkLst>
        </pc:spChg>
        <pc:spChg chg="del">
          <ac:chgData name="SANUJ KULSHRESTHA" userId="fd589cad1c679b7b" providerId="Windows Live" clId="Web-{A416AEE8-DA5D-4561-8246-BEDAEDAC1817}" dt="2019-03-29T17:13:34.523" v="123"/>
          <ac:spMkLst>
            <pc:docMk/>
            <pc:sldMk cId="0" sldId="278"/>
            <ac:spMk id="419" creationId="{00000000-0000-0000-0000-000000000000}"/>
          </ac:spMkLst>
        </pc:spChg>
      </pc:sldChg>
      <pc:sldChg chg="modSp">
        <pc:chgData name="SANUJ KULSHRESTHA" userId="fd589cad1c679b7b" providerId="Windows Live" clId="Web-{A416AEE8-DA5D-4561-8246-BEDAEDAC1817}" dt="2019-03-29T16:19:20.336" v="6" actId="20577"/>
        <pc:sldMkLst>
          <pc:docMk/>
          <pc:sldMk cId="505290559" sldId="577"/>
        </pc:sldMkLst>
        <pc:spChg chg="mod">
          <ac:chgData name="SANUJ KULSHRESTHA" userId="fd589cad1c679b7b" providerId="Windows Live" clId="Web-{A416AEE8-DA5D-4561-8246-BEDAEDAC1817}" dt="2019-03-29T16:19:20.336" v="6" actId="20577"/>
          <ac:spMkLst>
            <pc:docMk/>
            <pc:sldMk cId="505290559" sldId="577"/>
            <ac:spMk id="224" creationId="{00000000-0000-0000-0000-000000000000}"/>
          </ac:spMkLst>
        </pc:spChg>
      </pc:sldChg>
      <pc:sldChg chg="modSp">
        <pc:chgData name="SANUJ KULSHRESTHA" userId="fd589cad1c679b7b" providerId="Windows Live" clId="Web-{A416AEE8-DA5D-4561-8246-BEDAEDAC1817}" dt="2019-03-29T16:19:42.101" v="19" actId="20577"/>
        <pc:sldMkLst>
          <pc:docMk/>
          <pc:sldMk cId="2211772275" sldId="578"/>
        </pc:sldMkLst>
        <pc:spChg chg="mod">
          <ac:chgData name="SANUJ KULSHRESTHA" userId="fd589cad1c679b7b" providerId="Windows Live" clId="Web-{A416AEE8-DA5D-4561-8246-BEDAEDAC1817}" dt="2019-03-29T16:19:42.101" v="19" actId="20577"/>
          <ac:spMkLst>
            <pc:docMk/>
            <pc:sldMk cId="2211772275" sldId="578"/>
            <ac:spMk id="233" creationId="{00000000-0000-0000-0000-000000000000}"/>
          </ac:spMkLst>
        </pc:spChg>
      </pc:sldChg>
      <pc:sldChg chg="addSp delSp modSp">
        <pc:chgData name="SANUJ KULSHRESTHA" userId="fd589cad1c679b7b" providerId="Windows Live" clId="Web-{A416AEE8-DA5D-4561-8246-BEDAEDAC1817}" dt="2019-03-29T16:20:12.851" v="27" actId="1076"/>
        <pc:sldMkLst>
          <pc:docMk/>
          <pc:sldMk cId="2126526731" sldId="579"/>
        </pc:sldMkLst>
        <pc:spChg chg="del mod">
          <ac:chgData name="SANUJ KULSHRESTHA" userId="fd589cad1c679b7b" providerId="Windows Live" clId="Web-{A416AEE8-DA5D-4561-8246-BEDAEDAC1817}" dt="2019-03-29T16:20:10.976" v="25"/>
          <ac:spMkLst>
            <pc:docMk/>
            <pc:sldMk cId="2126526731" sldId="579"/>
            <ac:spMk id="2" creationId="{84EAA7E8-AE85-406E-99A0-4622A7CC93CA}"/>
          </ac:spMkLst>
        </pc:spChg>
        <pc:spChg chg="add del">
          <ac:chgData name="SANUJ KULSHRESTHA" userId="fd589cad1c679b7b" providerId="Windows Live" clId="Web-{A416AEE8-DA5D-4561-8246-BEDAEDAC1817}" dt="2019-03-29T16:19:54.039" v="23"/>
          <ac:spMkLst>
            <pc:docMk/>
            <pc:sldMk cId="2126526731" sldId="579"/>
            <ac:spMk id="3" creationId="{252D1D96-103E-4092-8330-1DBAC6A34CA5}"/>
          </ac:spMkLst>
        </pc:spChg>
        <pc:spChg chg="add mod">
          <ac:chgData name="SANUJ KULSHRESTHA" userId="fd589cad1c679b7b" providerId="Windows Live" clId="Web-{A416AEE8-DA5D-4561-8246-BEDAEDAC1817}" dt="2019-03-29T16:20:12.851" v="27" actId="1076"/>
          <ac:spMkLst>
            <pc:docMk/>
            <pc:sldMk cId="2126526731" sldId="579"/>
            <ac:spMk id="5" creationId="{A0DCF410-316E-4ABE-AC83-FF0DA026BF81}"/>
          </ac:spMkLst>
        </pc:spChg>
      </pc:sldChg>
      <pc:sldChg chg="addSp delSp">
        <pc:chgData name="SANUJ KULSHRESTHA" userId="fd589cad1c679b7b" providerId="Windows Live" clId="Web-{A416AEE8-DA5D-4561-8246-BEDAEDAC1817}" dt="2019-03-29T16:20:20.180" v="29"/>
        <pc:sldMkLst>
          <pc:docMk/>
          <pc:sldMk cId="64101307" sldId="580"/>
        </pc:sldMkLst>
        <pc:spChg chg="del">
          <ac:chgData name="SANUJ KULSHRESTHA" userId="fd589cad1c679b7b" providerId="Windows Live" clId="Web-{A416AEE8-DA5D-4561-8246-BEDAEDAC1817}" dt="2019-03-29T16:20:18.992" v="28"/>
          <ac:spMkLst>
            <pc:docMk/>
            <pc:sldMk cId="64101307" sldId="580"/>
            <ac:spMk id="2" creationId="{84EAA7E8-AE85-406E-99A0-4622A7CC93CA}"/>
          </ac:spMkLst>
        </pc:spChg>
        <pc:spChg chg="add">
          <ac:chgData name="SANUJ KULSHRESTHA" userId="fd589cad1c679b7b" providerId="Windows Live" clId="Web-{A416AEE8-DA5D-4561-8246-BEDAEDAC1817}" dt="2019-03-29T16:20:20.180" v="29"/>
          <ac:spMkLst>
            <pc:docMk/>
            <pc:sldMk cId="64101307" sldId="580"/>
            <ac:spMk id="3" creationId="{3A7944BA-4815-465A-A0BA-3A89638B7839}"/>
          </ac:spMkLst>
        </pc:spChg>
      </pc:sldChg>
      <pc:sldChg chg="addSp delSp modSp">
        <pc:chgData name="SANUJ KULSHRESTHA" userId="fd589cad1c679b7b" providerId="Windows Live" clId="Web-{A416AEE8-DA5D-4561-8246-BEDAEDAC1817}" dt="2019-03-29T16:29:40.151" v="39" actId="14100"/>
        <pc:sldMkLst>
          <pc:docMk/>
          <pc:sldMk cId="1413133160" sldId="581"/>
        </pc:sldMkLst>
        <pc:spChg chg="del mod">
          <ac:chgData name="SANUJ KULSHRESTHA" userId="fd589cad1c679b7b" providerId="Windows Live" clId="Web-{A416AEE8-DA5D-4561-8246-BEDAEDAC1817}" dt="2019-03-29T16:29:35.901" v="37"/>
          <ac:spMkLst>
            <pc:docMk/>
            <pc:sldMk cId="1413133160" sldId="581"/>
            <ac:spMk id="2" creationId="{F77EDD6D-B28D-754E-B3E0-12588C04BD28}"/>
          </ac:spMkLst>
        </pc:spChg>
        <pc:spChg chg="add">
          <ac:chgData name="SANUJ KULSHRESTHA" userId="fd589cad1c679b7b" providerId="Windows Live" clId="Web-{A416AEE8-DA5D-4561-8246-BEDAEDAC1817}" dt="2019-03-29T16:20:36.789" v="33"/>
          <ac:spMkLst>
            <pc:docMk/>
            <pc:sldMk cId="1413133160" sldId="581"/>
            <ac:spMk id="3" creationId="{67309771-012E-43BE-B81F-2EBDD99E8718}"/>
          </ac:spMkLst>
        </pc:spChg>
        <pc:spChg chg="del">
          <ac:chgData name="SANUJ KULSHRESTHA" userId="fd589cad1c679b7b" providerId="Windows Live" clId="Web-{A416AEE8-DA5D-4561-8246-BEDAEDAC1817}" dt="2019-03-29T16:20:36.633" v="32"/>
          <ac:spMkLst>
            <pc:docMk/>
            <pc:sldMk cId="1413133160" sldId="581"/>
            <ac:spMk id="89" creationId="{EBD70FDD-FB6E-834F-B647-F683B3F96678}"/>
          </ac:spMkLst>
        </pc:spChg>
        <pc:picChg chg="add mod">
          <ac:chgData name="SANUJ KULSHRESTHA" userId="fd589cad1c679b7b" providerId="Windows Live" clId="Web-{A416AEE8-DA5D-4561-8246-BEDAEDAC1817}" dt="2019-03-29T16:29:40.151" v="39" actId="14100"/>
          <ac:picMkLst>
            <pc:docMk/>
            <pc:sldMk cId="1413133160" sldId="581"/>
            <ac:picMk id="4" creationId="{CD0D17EC-3E1C-4BF5-9AA8-0628A416EBF1}"/>
          </ac:picMkLst>
        </pc:picChg>
        <pc:picChg chg="del">
          <ac:chgData name="SANUJ KULSHRESTHA" userId="fd589cad1c679b7b" providerId="Windows Live" clId="Web-{A416AEE8-DA5D-4561-8246-BEDAEDAC1817}" dt="2019-03-29T16:29:30.448" v="35"/>
          <ac:picMkLst>
            <pc:docMk/>
            <pc:sldMk cId="1413133160" sldId="581"/>
            <ac:picMk id="12" creationId="{CC6FF3A3-3CAC-CB49-BE0D-DFCE8CDED4C0}"/>
          </ac:picMkLst>
        </pc:picChg>
      </pc:sldChg>
      <pc:sldChg chg="addSp delSp modSp">
        <pc:chgData name="SANUJ KULSHRESTHA" userId="fd589cad1c679b7b" providerId="Windows Live" clId="Web-{A416AEE8-DA5D-4561-8246-BEDAEDAC1817}" dt="2019-03-29T17:13:59.898" v="126" actId="20577"/>
        <pc:sldMkLst>
          <pc:docMk/>
          <pc:sldMk cId="3840024692" sldId="583"/>
        </pc:sldMkLst>
        <pc:spChg chg="add mod">
          <ac:chgData name="SANUJ KULSHRESTHA" userId="fd589cad1c679b7b" providerId="Windows Live" clId="Web-{A416AEE8-DA5D-4561-8246-BEDAEDAC1817}" dt="2019-03-29T17:13:59.898" v="126" actId="20577"/>
          <ac:spMkLst>
            <pc:docMk/>
            <pc:sldMk cId="3840024692" sldId="583"/>
            <ac:spMk id="3" creationId="{040BEFCF-89F2-4133-B621-C2AAA3167F49}"/>
          </ac:spMkLst>
        </pc:spChg>
        <pc:spChg chg="mod">
          <ac:chgData name="SANUJ KULSHRESTHA" userId="fd589cad1c679b7b" providerId="Windows Live" clId="Web-{A416AEE8-DA5D-4561-8246-BEDAEDAC1817}" dt="2019-03-29T17:06:31.334" v="91" actId="20577"/>
          <ac:spMkLst>
            <pc:docMk/>
            <pc:sldMk cId="3840024692" sldId="583"/>
            <ac:spMk id="22" creationId="{6009DCD9-B755-EC40-9C87-833C62521170}"/>
          </ac:spMkLst>
        </pc:spChg>
        <pc:spChg chg="del mod">
          <ac:chgData name="SANUJ KULSHRESTHA" userId="fd589cad1c679b7b" providerId="Windows Live" clId="Web-{A416AEE8-DA5D-4561-8246-BEDAEDAC1817}" dt="2019-03-29T17:04:55.583" v="82"/>
          <ac:spMkLst>
            <pc:docMk/>
            <pc:sldMk cId="3840024692" sldId="583"/>
            <ac:spMk id="66" creationId="{A2C34FC4-3964-5B41-B2E5-5DB9FAF8B516}"/>
          </ac:spMkLst>
        </pc:spChg>
        <pc:picChg chg="add">
          <ac:chgData name="SANUJ KULSHRESTHA" userId="fd589cad1c679b7b" providerId="Windows Live" clId="Web-{A416AEE8-DA5D-4561-8246-BEDAEDAC1817}" dt="2019-03-29T17:05:10.208" v="84"/>
          <ac:picMkLst>
            <pc:docMk/>
            <pc:sldMk cId="3840024692" sldId="583"/>
            <ac:picMk id="2" creationId="{E3E00861-FC13-45AD-9442-4823EA68A0D0}"/>
          </ac:picMkLst>
        </pc:picChg>
        <pc:picChg chg="del">
          <ac:chgData name="SANUJ KULSHRESTHA" userId="fd589cad1c679b7b" providerId="Windows Live" clId="Web-{A416AEE8-DA5D-4561-8246-BEDAEDAC1817}" dt="2019-03-29T17:04:56.302" v="83"/>
          <ac:picMkLst>
            <pc:docMk/>
            <pc:sldMk cId="3840024692" sldId="583"/>
            <ac:picMk id="35" creationId="{147CA8E5-4B20-2449-A208-0EDB5E395312}"/>
          </ac:picMkLst>
        </pc:picChg>
      </pc:sldChg>
      <pc:sldChg chg="addSp delSp modSp">
        <pc:chgData name="SANUJ KULSHRESTHA" userId="fd589cad1c679b7b" providerId="Windows Live" clId="Web-{A416AEE8-DA5D-4561-8246-BEDAEDAC1817}" dt="2019-03-29T17:12:19.679" v="106"/>
        <pc:sldMkLst>
          <pc:docMk/>
          <pc:sldMk cId="3892996595" sldId="584"/>
        </pc:sldMkLst>
        <pc:spChg chg="add">
          <ac:chgData name="SANUJ KULSHRESTHA" userId="fd589cad1c679b7b" providerId="Windows Live" clId="Web-{A416AEE8-DA5D-4561-8246-BEDAEDAC1817}" dt="2019-03-29T17:12:19.679" v="106"/>
          <ac:spMkLst>
            <pc:docMk/>
            <pc:sldMk cId="3892996595" sldId="584"/>
            <ac:spMk id="5" creationId="{EB938B83-48D4-4C27-9ED4-C8A579E860D3}"/>
          </ac:spMkLst>
        </pc:spChg>
        <pc:spChg chg="del">
          <ac:chgData name="SANUJ KULSHRESTHA" userId="fd589cad1c679b7b" providerId="Windows Live" clId="Web-{A416AEE8-DA5D-4561-8246-BEDAEDAC1817}" dt="2019-03-29T17:12:19.163" v="105"/>
          <ac:spMkLst>
            <pc:docMk/>
            <pc:sldMk cId="3892996595" sldId="584"/>
            <ac:spMk id="7" creationId="{0409EC79-C7C3-C340-BBB7-71002F362725}"/>
          </ac:spMkLst>
        </pc:spChg>
        <pc:spChg chg="del">
          <ac:chgData name="SANUJ KULSHRESTHA" userId="fd589cad1c679b7b" providerId="Windows Live" clId="Web-{A416AEE8-DA5D-4561-8246-BEDAEDAC1817}" dt="2019-03-29T17:11:36.585" v="97"/>
          <ac:spMkLst>
            <pc:docMk/>
            <pc:sldMk cId="3892996595" sldId="584"/>
            <ac:spMk id="23" creationId="{E3AFDA2B-1AEB-864C-B163-6B3A30D3279B}"/>
          </ac:spMkLst>
        </pc:spChg>
        <pc:spChg chg="mod">
          <ac:chgData name="SANUJ KULSHRESTHA" userId="fd589cad1c679b7b" providerId="Windows Live" clId="Web-{A416AEE8-DA5D-4561-8246-BEDAEDAC1817}" dt="2019-03-29T16:58:11.769" v="70" actId="1076"/>
          <ac:spMkLst>
            <pc:docMk/>
            <pc:sldMk cId="3892996595" sldId="584"/>
            <ac:spMk id="25" creationId="{B135F265-CF37-F34F-A66B-89B4B4142BC2}"/>
          </ac:spMkLst>
        </pc:spChg>
        <pc:picChg chg="add mod">
          <ac:chgData name="SANUJ KULSHRESTHA" userId="fd589cad1c679b7b" providerId="Windows Live" clId="Web-{A416AEE8-DA5D-4561-8246-BEDAEDAC1817}" dt="2019-03-29T17:11:49.085" v="100" actId="14100"/>
          <ac:picMkLst>
            <pc:docMk/>
            <pc:sldMk cId="3892996595" sldId="584"/>
            <ac:picMk id="2" creationId="{287306C5-AA73-4AE3-9BE7-04F9CE39B972}"/>
          </ac:picMkLst>
        </pc:picChg>
        <pc:cxnChg chg="del mod">
          <ac:chgData name="SANUJ KULSHRESTHA" userId="fd589cad1c679b7b" providerId="Windows Live" clId="Web-{A416AEE8-DA5D-4561-8246-BEDAEDAC1817}" dt="2019-03-29T16:58:45.503" v="75"/>
          <ac:cxnSpMkLst>
            <pc:docMk/>
            <pc:sldMk cId="3892996595" sldId="584"/>
            <ac:cxnSpMk id="41" creationId="{E1C39C5B-2FBB-5245-AF0E-7F683A543C4E}"/>
          </ac:cxnSpMkLst>
        </pc:cxnChg>
      </pc:sldChg>
      <pc:sldChg chg="addSp delSp modSp addCm">
        <pc:chgData name="SANUJ KULSHRESTHA" userId="fd589cad1c679b7b" providerId="Windows Live" clId="Web-{A416AEE8-DA5D-4561-8246-BEDAEDAC1817}" dt="2019-03-29T17:02:49.348" v="80" actId="1076"/>
        <pc:sldMkLst>
          <pc:docMk/>
          <pc:sldMk cId="2790987474" sldId="585"/>
        </pc:sldMkLst>
        <pc:spChg chg="del">
          <ac:chgData name="SANUJ KULSHRESTHA" userId="fd589cad1c679b7b" providerId="Windows Live" clId="Web-{A416AEE8-DA5D-4561-8246-BEDAEDAC1817}" dt="2019-03-29T16:50:20.282" v="60"/>
          <ac:spMkLst>
            <pc:docMk/>
            <pc:sldMk cId="2790987474" sldId="585"/>
            <ac:spMk id="3" creationId="{29A66F71-8E55-4846-BC9B-085FF3075A06}"/>
          </ac:spMkLst>
        </pc:spChg>
        <pc:spChg chg="add">
          <ac:chgData name="SANUJ KULSHRESTHA" userId="fd589cad1c679b7b" providerId="Windows Live" clId="Web-{A416AEE8-DA5D-4561-8246-BEDAEDAC1817}" dt="2019-03-29T16:57:50.034" v="67"/>
          <ac:spMkLst>
            <pc:docMk/>
            <pc:sldMk cId="2790987474" sldId="585"/>
            <ac:spMk id="5" creationId="{BDAA39BC-EA76-4736-98AA-A717D8ECEA1E}"/>
          </ac:spMkLst>
        </pc:spChg>
        <pc:spChg chg="del">
          <ac:chgData name="SANUJ KULSHRESTHA" userId="fd589cad1c679b7b" providerId="Windows Live" clId="Web-{A416AEE8-DA5D-4561-8246-BEDAEDAC1817}" dt="2019-03-29T16:57:48.581" v="66"/>
          <ac:spMkLst>
            <pc:docMk/>
            <pc:sldMk cId="2790987474" sldId="585"/>
            <ac:spMk id="7" creationId="{10ADEC66-8807-F645-B662-6CA683567049}"/>
          </ac:spMkLst>
        </pc:spChg>
        <pc:picChg chg="add del mod">
          <ac:chgData name="SANUJ KULSHRESTHA" userId="fd589cad1c679b7b" providerId="Windows Live" clId="Web-{A416AEE8-DA5D-4561-8246-BEDAEDAC1817}" dt="2019-03-29T17:02:39.317" v="76"/>
          <ac:picMkLst>
            <pc:docMk/>
            <pc:sldMk cId="2790987474" sldId="585"/>
            <ac:picMk id="2" creationId="{81C7BFCC-6156-43E0-9353-A46C9743EED4}"/>
          </ac:picMkLst>
        </pc:picChg>
        <pc:picChg chg="add mod">
          <ac:chgData name="SANUJ KULSHRESTHA" userId="fd589cad1c679b7b" providerId="Windows Live" clId="Web-{A416AEE8-DA5D-4561-8246-BEDAEDAC1817}" dt="2019-03-29T17:02:49.348" v="80" actId="1076"/>
          <ac:picMkLst>
            <pc:docMk/>
            <pc:sldMk cId="2790987474" sldId="585"/>
            <ac:picMk id="6" creationId="{BE980D27-630B-4FBF-8F74-92997465A75E}"/>
          </ac:picMkLst>
        </pc:picChg>
      </pc:sldChg>
      <pc:sldChg chg="addSp delSp modSp">
        <pc:chgData name="SANUJ KULSHRESTHA" userId="fd589cad1c679b7b" providerId="Windows Live" clId="Web-{A416AEE8-DA5D-4561-8246-BEDAEDAC1817}" dt="2019-03-29T17:13:30.039" v="121"/>
        <pc:sldMkLst>
          <pc:docMk/>
          <pc:sldMk cId="1477051592" sldId="706"/>
        </pc:sldMkLst>
        <pc:spChg chg="add">
          <ac:chgData name="SANUJ KULSHRESTHA" userId="fd589cad1c679b7b" providerId="Windows Live" clId="Web-{A416AEE8-DA5D-4561-8246-BEDAEDAC1817}" dt="2019-03-29T17:13:30.039" v="121"/>
          <ac:spMkLst>
            <pc:docMk/>
            <pc:sldMk cId="1477051592" sldId="706"/>
            <ac:spMk id="3" creationId="{F42E3CB5-8560-48B8-BCC3-CB51C4A547EE}"/>
          </ac:spMkLst>
        </pc:spChg>
        <pc:spChg chg="del">
          <ac:chgData name="SANUJ KULSHRESTHA" userId="fd589cad1c679b7b" providerId="Windows Live" clId="Web-{A416AEE8-DA5D-4561-8246-BEDAEDAC1817}" dt="2019-03-29T17:13:29.132" v="120"/>
          <ac:spMkLst>
            <pc:docMk/>
            <pc:sldMk cId="1477051592" sldId="706"/>
            <ac:spMk id="8" creationId="{788B5B6A-7A6E-C346-9931-3BEDF24C5D17}"/>
          </ac:spMkLst>
        </pc:spChg>
        <pc:spChg chg="mod">
          <ac:chgData name="SANUJ KULSHRESTHA" userId="fd589cad1c679b7b" providerId="Windows Live" clId="Web-{A416AEE8-DA5D-4561-8246-BEDAEDAC1817}" dt="2019-03-29T17:06:50.349" v="96" actId="20577"/>
          <ac:spMkLst>
            <pc:docMk/>
            <pc:sldMk cId="1477051592" sldId="706"/>
            <ac:spMk id="407" creationId="{00000000-0000-0000-0000-000000000000}"/>
          </ac:spMkLst>
        </pc:spChg>
      </pc:sldChg>
    </pc:docChg>
  </pc:docChgLst>
  <pc:docChgLst>
    <pc:chgData name="Prashant Garg" userId="602f0c5c8532f0b4" providerId="LiveId" clId="{F3AE8E6A-4D1C-43C9-991C-3359665B41B7}"/>
    <pc:docChg chg="undo custSel addSld delSld modSld">
      <pc:chgData name="Prashant Garg" userId="602f0c5c8532f0b4" providerId="LiveId" clId="{F3AE8E6A-4D1C-43C9-991C-3359665B41B7}" dt="2019-03-29T16:54:49.159" v="2262" actId="20577"/>
      <pc:docMkLst>
        <pc:docMk/>
      </pc:docMkLst>
      <pc:sldChg chg="modSp">
        <pc:chgData name="Prashant Garg" userId="602f0c5c8532f0b4" providerId="LiveId" clId="{F3AE8E6A-4D1C-43C9-991C-3359665B41B7}" dt="2019-03-29T01:29:27.110" v="2" actId="20577"/>
        <pc:sldMkLst>
          <pc:docMk/>
          <pc:sldMk cId="0" sldId="288"/>
        </pc:sldMkLst>
        <pc:graphicFrameChg chg="modGraphic">
          <ac:chgData name="Prashant Garg" userId="602f0c5c8532f0b4" providerId="LiveId" clId="{F3AE8E6A-4D1C-43C9-991C-3359665B41B7}" dt="2019-03-29T01:29:27.110" v="2" actId="20577"/>
          <ac:graphicFrameMkLst>
            <pc:docMk/>
            <pc:sldMk cId="0" sldId="288"/>
            <ac:graphicFrameMk id="8" creationId="{A5F922A8-170F-4F73-9A54-45943BD6034C}"/>
          </ac:graphicFrameMkLst>
        </pc:graphicFrameChg>
      </pc:sldChg>
      <pc:sldChg chg="modSp del">
        <pc:chgData name="Prashant Garg" userId="602f0c5c8532f0b4" providerId="LiveId" clId="{F3AE8E6A-4D1C-43C9-991C-3359665B41B7}" dt="2019-03-29T16:53:56.891" v="2260" actId="2696"/>
        <pc:sldMkLst>
          <pc:docMk/>
          <pc:sldMk cId="2957622931" sldId="665"/>
        </pc:sldMkLst>
        <pc:graphicFrameChg chg="mod modGraphic">
          <ac:chgData name="Prashant Garg" userId="602f0c5c8532f0b4" providerId="LiveId" clId="{F3AE8E6A-4D1C-43C9-991C-3359665B41B7}" dt="2019-03-29T16:51:52.051" v="2259" actId="2161"/>
          <ac:graphicFrameMkLst>
            <pc:docMk/>
            <pc:sldMk cId="2957622931" sldId="665"/>
            <ac:graphicFrameMk id="2" creationId="{B813F322-E4A6-F04D-9FC4-40729E62D26B}"/>
          </ac:graphicFrameMkLst>
        </pc:graphicFrameChg>
      </pc:sldChg>
      <pc:sldChg chg="del">
        <pc:chgData name="Prashant Garg" userId="602f0c5c8532f0b4" providerId="LiveId" clId="{F3AE8E6A-4D1C-43C9-991C-3359665B41B7}" dt="2019-03-29T16:39:38.156" v="2133" actId="2696"/>
        <pc:sldMkLst>
          <pc:docMk/>
          <pc:sldMk cId="1077352363" sldId="699"/>
        </pc:sldMkLst>
      </pc:sldChg>
      <pc:sldChg chg="modSp">
        <pc:chgData name="Prashant Garg" userId="602f0c5c8532f0b4" providerId="LiveId" clId="{F3AE8E6A-4D1C-43C9-991C-3359665B41B7}" dt="2019-03-29T16:43:14.263" v="2176" actId="2165"/>
        <pc:sldMkLst>
          <pc:docMk/>
          <pc:sldMk cId="1923510816" sldId="700"/>
        </pc:sldMkLst>
        <pc:graphicFrameChg chg="mod modGraphic">
          <ac:chgData name="Prashant Garg" userId="602f0c5c8532f0b4" providerId="LiveId" clId="{F3AE8E6A-4D1C-43C9-991C-3359665B41B7}" dt="2019-03-29T16:43:14.263" v="2176" actId="2165"/>
          <ac:graphicFrameMkLst>
            <pc:docMk/>
            <pc:sldMk cId="1923510816" sldId="700"/>
            <ac:graphicFrameMk id="2" creationId="{B813F322-E4A6-F04D-9FC4-40729E62D26B}"/>
          </ac:graphicFrameMkLst>
        </pc:graphicFrameChg>
      </pc:sldChg>
      <pc:sldChg chg="modSp add">
        <pc:chgData name="Prashant Garg" userId="602f0c5c8532f0b4" providerId="LiveId" clId="{F3AE8E6A-4D1C-43C9-991C-3359665B41B7}" dt="2019-03-29T16:54:49.159" v="2262" actId="20577"/>
        <pc:sldMkLst>
          <pc:docMk/>
          <pc:sldMk cId="3688696102" sldId="769"/>
        </pc:sldMkLst>
        <pc:graphicFrameChg chg="mod modGraphic">
          <ac:chgData name="Prashant Garg" userId="602f0c5c8532f0b4" providerId="LiveId" clId="{F3AE8E6A-4D1C-43C9-991C-3359665B41B7}" dt="2019-03-29T16:54:49.159" v="2262" actId="20577"/>
          <ac:graphicFrameMkLst>
            <pc:docMk/>
            <pc:sldMk cId="3688696102" sldId="769"/>
            <ac:graphicFrameMk id="2" creationId="{B813F322-E4A6-F04D-9FC4-40729E62D26B}"/>
          </ac:graphicFrameMkLst>
        </pc:graphicFrameChg>
      </pc:sldChg>
    </pc:docChg>
  </pc:docChgLst>
  <pc:docChgLst>
    <pc:chgData name="SANUJ KULSHRESTHA" userId="fd589cad1c679b7b" providerId="Windows Live" clId="Web-{84367DA1-CF9B-431A-89E7-7DC7C449E22D}"/>
    <pc:docChg chg="delSld modSld">
      <pc:chgData name="SANUJ KULSHRESTHA" userId="fd589cad1c679b7b" providerId="Windows Live" clId="Web-{84367DA1-CF9B-431A-89E7-7DC7C449E22D}" dt="2019-03-29T19:36:17.244" v="642"/>
      <pc:docMkLst>
        <pc:docMk/>
      </pc:docMkLst>
      <pc:sldChg chg="del">
        <pc:chgData name="SANUJ KULSHRESTHA" userId="fd589cad1c679b7b" providerId="Windows Live" clId="Web-{84367DA1-CF9B-431A-89E7-7DC7C449E22D}" dt="2019-03-29T19:13:22.521" v="510"/>
        <pc:sldMkLst>
          <pc:docMk/>
          <pc:sldMk cId="0" sldId="264"/>
        </pc:sldMkLst>
      </pc:sldChg>
      <pc:sldChg chg="modSp">
        <pc:chgData name="SANUJ KULSHRESTHA" userId="fd589cad1c679b7b" providerId="Windows Live" clId="Web-{84367DA1-CF9B-431A-89E7-7DC7C449E22D}" dt="2019-03-29T19:36:17.244" v="642"/>
        <pc:sldMkLst>
          <pc:docMk/>
          <pc:sldMk cId="0" sldId="269"/>
        </pc:sldMkLst>
        <pc:graphicFrameChg chg="mod modGraphic">
          <ac:chgData name="SANUJ KULSHRESTHA" userId="fd589cad1c679b7b" providerId="Windows Live" clId="Web-{84367DA1-CF9B-431A-89E7-7DC7C449E22D}" dt="2019-03-29T19:36:17.244" v="642"/>
          <ac:graphicFrameMkLst>
            <pc:docMk/>
            <pc:sldMk cId="0" sldId="269"/>
            <ac:graphicFrameMk id="4" creationId="{0AC19E46-7740-6645-8132-E5BED838070B}"/>
          </ac:graphicFrameMkLst>
        </pc:graphicFrameChg>
      </pc:sldChg>
      <pc:sldChg chg="delSp">
        <pc:chgData name="SANUJ KULSHRESTHA" userId="fd589cad1c679b7b" providerId="Windows Live" clId="Web-{84367DA1-CF9B-431A-89E7-7DC7C449E22D}" dt="2019-03-29T19:15:03.990" v="517"/>
        <pc:sldMkLst>
          <pc:docMk/>
          <pc:sldMk cId="0" sldId="277"/>
        </pc:sldMkLst>
        <pc:spChg chg="del">
          <ac:chgData name="SANUJ KULSHRESTHA" userId="fd589cad1c679b7b" providerId="Windows Live" clId="Web-{84367DA1-CF9B-431A-89E7-7DC7C449E22D}" dt="2019-03-29T19:15:03.990" v="517"/>
          <ac:spMkLst>
            <pc:docMk/>
            <pc:sldMk cId="0" sldId="277"/>
            <ac:spMk id="4" creationId="{837F6BB4-15BF-402F-AC37-C0597E70D608}"/>
          </ac:spMkLst>
        </pc:spChg>
      </pc:sldChg>
      <pc:sldChg chg="modSp">
        <pc:chgData name="SANUJ KULSHRESTHA" userId="fd589cad1c679b7b" providerId="Windows Live" clId="Web-{84367DA1-CF9B-431A-89E7-7DC7C449E22D}" dt="2019-03-29T18:54:07.189" v="365" actId="1076"/>
        <pc:sldMkLst>
          <pc:docMk/>
          <pc:sldMk cId="0" sldId="303"/>
        </pc:sldMkLst>
        <pc:spChg chg="mod">
          <ac:chgData name="SANUJ KULSHRESTHA" userId="fd589cad1c679b7b" providerId="Windows Live" clId="Web-{84367DA1-CF9B-431A-89E7-7DC7C449E22D}" dt="2019-03-29T18:54:07.189" v="365" actId="1076"/>
          <ac:spMkLst>
            <pc:docMk/>
            <pc:sldMk cId="0" sldId="303"/>
            <ac:spMk id="11" creationId="{2A57C70B-67F4-3F45-B7C6-97437275093D}"/>
          </ac:spMkLst>
        </pc:spChg>
      </pc:sldChg>
      <pc:sldChg chg="addSp delSp modSp">
        <pc:chgData name="SANUJ KULSHRESTHA" userId="fd589cad1c679b7b" providerId="Windows Live" clId="Web-{84367DA1-CF9B-431A-89E7-7DC7C449E22D}" dt="2019-03-29T18:59:23.862" v="397" actId="1076"/>
        <pc:sldMkLst>
          <pc:docMk/>
          <pc:sldMk cId="0" sldId="305"/>
        </pc:sldMkLst>
        <pc:spChg chg="del">
          <ac:chgData name="SANUJ KULSHRESTHA" userId="fd589cad1c679b7b" providerId="Windows Live" clId="Web-{84367DA1-CF9B-431A-89E7-7DC7C449E22D}" dt="2019-03-29T18:58:45.893" v="386"/>
          <ac:spMkLst>
            <pc:docMk/>
            <pc:sldMk cId="0" sldId="305"/>
            <ac:spMk id="4" creationId="{90384D43-12B3-E042-A8F0-684E4C481AD7}"/>
          </ac:spMkLst>
        </pc:spChg>
        <pc:spChg chg="mod">
          <ac:chgData name="SANUJ KULSHRESTHA" userId="fd589cad1c679b7b" providerId="Windows Live" clId="Web-{84367DA1-CF9B-431A-89E7-7DC7C449E22D}" dt="2019-03-29T18:58:45.752" v="384" actId="20577"/>
          <ac:spMkLst>
            <pc:docMk/>
            <pc:sldMk cId="0" sldId="305"/>
            <ac:spMk id="10" creationId="{35BC24DA-4CEB-604F-BAE2-5BBFD6DFEE21}"/>
          </ac:spMkLst>
        </pc:spChg>
        <pc:spChg chg="mod">
          <ac:chgData name="SANUJ KULSHRESTHA" userId="fd589cad1c679b7b" providerId="Windows Live" clId="Web-{84367DA1-CF9B-431A-89E7-7DC7C449E22D}" dt="2019-03-29T18:53:41.986" v="357" actId="1076"/>
          <ac:spMkLst>
            <pc:docMk/>
            <pc:sldMk cId="0" sldId="305"/>
            <ac:spMk id="13" creationId="{4EA7EC84-E801-A64F-9F27-9B6593B1DF08}"/>
          </ac:spMkLst>
        </pc:spChg>
        <pc:picChg chg="add mod">
          <ac:chgData name="SANUJ KULSHRESTHA" userId="fd589cad1c679b7b" providerId="Windows Live" clId="Web-{84367DA1-CF9B-431A-89E7-7DC7C449E22D}" dt="2019-03-29T18:59:23.862" v="397" actId="1076"/>
          <ac:picMkLst>
            <pc:docMk/>
            <pc:sldMk cId="0" sldId="305"/>
            <ac:picMk id="3" creationId="{081D70DA-A4C3-4689-8AD8-AFD35204A878}"/>
          </ac:picMkLst>
        </pc:picChg>
      </pc:sldChg>
      <pc:sldChg chg="modSp">
        <pc:chgData name="SANUJ KULSHRESTHA" userId="fd589cad1c679b7b" providerId="Windows Live" clId="Web-{84367DA1-CF9B-431A-89E7-7DC7C449E22D}" dt="2019-03-29T19:04:31.550" v="429"/>
        <pc:sldMkLst>
          <pc:docMk/>
          <pc:sldMk cId="0" sldId="320"/>
        </pc:sldMkLst>
        <pc:graphicFrameChg chg="mod modGraphic">
          <ac:chgData name="SANUJ KULSHRESTHA" userId="fd589cad1c679b7b" providerId="Windows Live" clId="Web-{84367DA1-CF9B-431A-89E7-7DC7C449E22D}" dt="2019-03-29T19:04:31.550" v="429"/>
          <ac:graphicFrameMkLst>
            <pc:docMk/>
            <pc:sldMk cId="0" sldId="320"/>
            <ac:graphicFrameMk id="3" creationId="{6B3C9577-23EC-4127-B17B-2E02B12B05B8}"/>
          </ac:graphicFrameMkLst>
        </pc:graphicFrameChg>
      </pc:sldChg>
      <pc:sldChg chg="modSp">
        <pc:chgData name="SANUJ KULSHRESTHA" userId="fd589cad1c679b7b" providerId="Windows Live" clId="Web-{84367DA1-CF9B-431A-89E7-7DC7C449E22D}" dt="2019-03-29T19:01:20.987" v="420" actId="20577"/>
        <pc:sldMkLst>
          <pc:docMk/>
          <pc:sldMk cId="0" sldId="321"/>
        </pc:sldMkLst>
        <pc:spChg chg="mod">
          <ac:chgData name="SANUJ KULSHRESTHA" userId="fd589cad1c679b7b" providerId="Windows Live" clId="Web-{84367DA1-CF9B-431A-89E7-7DC7C449E22D}" dt="2019-03-29T19:01:20.987" v="420" actId="20577"/>
          <ac:spMkLst>
            <pc:docMk/>
            <pc:sldMk cId="0" sldId="321"/>
            <ac:spMk id="820" creationId="{00000000-0000-0000-0000-000000000000}"/>
          </ac:spMkLst>
        </pc:spChg>
      </pc:sldChg>
      <pc:sldChg chg="delCm">
        <pc:chgData name="SANUJ KULSHRESTHA" userId="fd589cad1c679b7b" providerId="Windows Live" clId="Web-{84367DA1-CF9B-431A-89E7-7DC7C449E22D}" dt="2019-03-29T18:39:21.642" v="2"/>
        <pc:sldMkLst>
          <pc:docMk/>
          <pc:sldMk cId="1413133160" sldId="581"/>
        </pc:sldMkLst>
      </pc:sldChg>
      <pc:sldChg chg="addSp delSp modSp">
        <pc:chgData name="SANUJ KULSHRESTHA" userId="fd589cad1c679b7b" providerId="Windows Live" clId="Web-{84367DA1-CF9B-431A-89E7-7DC7C449E22D}" dt="2019-03-29T19:16:46.897" v="528"/>
        <pc:sldMkLst>
          <pc:docMk/>
          <pc:sldMk cId="3892996595" sldId="584"/>
        </pc:sldMkLst>
        <pc:spChg chg="add mod">
          <ac:chgData name="SANUJ KULSHRESTHA" userId="fd589cad1c679b7b" providerId="Windows Live" clId="Web-{84367DA1-CF9B-431A-89E7-7DC7C449E22D}" dt="2019-03-29T19:15:42.568" v="524" actId="1076"/>
          <ac:spMkLst>
            <pc:docMk/>
            <pc:sldMk cId="3892996595" sldId="584"/>
            <ac:spMk id="4" creationId="{06C9FF5B-5FDD-47B2-966B-EA2BA4778E0D}"/>
          </ac:spMkLst>
        </pc:spChg>
        <pc:spChg chg="add del mod">
          <ac:chgData name="SANUJ KULSHRESTHA" userId="fd589cad1c679b7b" providerId="Windows Live" clId="Web-{84367DA1-CF9B-431A-89E7-7DC7C449E22D}" dt="2019-03-29T19:16:46.897" v="528"/>
          <ac:spMkLst>
            <pc:docMk/>
            <pc:sldMk cId="3892996595" sldId="584"/>
            <ac:spMk id="6" creationId="{B0F05A1A-DE5D-4F3C-AE18-F10CFA93C1D8}"/>
          </ac:spMkLst>
        </pc:spChg>
        <pc:spChg chg="mod">
          <ac:chgData name="SANUJ KULSHRESTHA" userId="fd589cad1c679b7b" providerId="Windows Live" clId="Web-{84367DA1-CF9B-431A-89E7-7DC7C449E22D}" dt="2019-03-29T19:15:31.990" v="521" actId="1076"/>
          <ac:spMkLst>
            <pc:docMk/>
            <pc:sldMk cId="3892996595" sldId="584"/>
            <ac:spMk id="18" creationId="{D68D9945-D671-1D42-8E54-0EEC20591B18}"/>
          </ac:spMkLst>
        </pc:spChg>
        <pc:spChg chg="mod">
          <ac:chgData name="SANUJ KULSHRESTHA" userId="fd589cad1c679b7b" providerId="Windows Live" clId="Web-{84367DA1-CF9B-431A-89E7-7DC7C449E22D}" dt="2019-03-29T19:15:33.646" v="522" actId="1076"/>
          <ac:spMkLst>
            <pc:docMk/>
            <pc:sldMk cId="3892996595" sldId="584"/>
            <ac:spMk id="20" creationId="{00226030-F639-E449-80B8-6FED689BC36C}"/>
          </ac:spMkLst>
        </pc:spChg>
        <pc:picChg chg="mod modCrop">
          <ac:chgData name="SANUJ KULSHRESTHA" userId="fd589cad1c679b7b" providerId="Windows Live" clId="Web-{84367DA1-CF9B-431A-89E7-7DC7C449E22D}" dt="2019-03-29T19:15:36.927" v="523" actId="1076"/>
          <ac:picMkLst>
            <pc:docMk/>
            <pc:sldMk cId="3892996595" sldId="584"/>
            <ac:picMk id="2" creationId="{287306C5-AA73-4AE3-9BE7-04F9CE39B972}"/>
          </ac:picMkLst>
        </pc:picChg>
        <pc:picChg chg="mod">
          <ac:chgData name="SANUJ KULSHRESTHA" userId="fd589cad1c679b7b" providerId="Windows Live" clId="Web-{84367DA1-CF9B-431A-89E7-7DC7C449E22D}" dt="2019-03-29T19:15:25.224" v="520" actId="1076"/>
          <ac:picMkLst>
            <pc:docMk/>
            <pc:sldMk cId="3892996595" sldId="584"/>
            <ac:picMk id="3" creationId="{AEFC7185-798B-1A46-ADF8-F7943D3C3B45}"/>
          </ac:picMkLst>
        </pc:picChg>
        <pc:cxnChg chg="del">
          <ac:chgData name="SANUJ KULSHRESTHA" userId="fd589cad1c679b7b" providerId="Windows Live" clId="Web-{84367DA1-CF9B-431A-89E7-7DC7C449E22D}" dt="2019-03-29T19:15:15.599" v="518"/>
          <ac:cxnSpMkLst>
            <pc:docMk/>
            <pc:sldMk cId="3892996595" sldId="584"/>
            <ac:cxnSpMk id="22" creationId="{51EA5E23-3B7C-564C-AAED-EE4E4BFCCACF}"/>
          </ac:cxnSpMkLst>
        </pc:cxnChg>
      </pc:sldChg>
      <pc:sldChg chg="modSp">
        <pc:chgData name="SANUJ KULSHRESTHA" userId="fd589cad1c679b7b" providerId="Windows Live" clId="Web-{84367DA1-CF9B-431A-89E7-7DC7C449E22D}" dt="2019-03-29T18:37:53.905" v="1" actId="14100"/>
        <pc:sldMkLst>
          <pc:docMk/>
          <pc:sldMk cId="2213067747" sldId="597"/>
        </pc:sldMkLst>
        <pc:spChg chg="mod">
          <ac:chgData name="SANUJ KULSHRESTHA" userId="fd589cad1c679b7b" providerId="Windows Live" clId="Web-{84367DA1-CF9B-431A-89E7-7DC7C449E22D}" dt="2019-03-29T18:37:53.905" v="1" actId="14100"/>
          <ac:spMkLst>
            <pc:docMk/>
            <pc:sldMk cId="2213067747" sldId="597"/>
            <ac:spMk id="11" creationId="{0A2FA016-9143-0641-84B7-9DFB4FD0DD00}"/>
          </ac:spMkLst>
        </pc:spChg>
      </pc:sldChg>
      <pc:sldChg chg="addSp delSp modSp">
        <pc:chgData name="SANUJ KULSHRESTHA" userId="fd589cad1c679b7b" providerId="Windows Live" clId="Web-{84367DA1-CF9B-431A-89E7-7DC7C449E22D}" dt="2019-03-29T18:52:08.204" v="349" actId="1076"/>
        <pc:sldMkLst>
          <pc:docMk/>
          <pc:sldMk cId="809365367" sldId="599"/>
        </pc:sldMkLst>
        <pc:picChg chg="add mod ord">
          <ac:chgData name="SANUJ KULSHRESTHA" userId="fd589cad1c679b7b" providerId="Windows Live" clId="Web-{84367DA1-CF9B-431A-89E7-7DC7C449E22D}" dt="2019-03-29T18:52:08.204" v="349" actId="1076"/>
          <ac:picMkLst>
            <pc:docMk/>
            <pc:sldMk cId="809365367" sldId="599"/>
            <ac:picMk id="2" creationId="{5E2821A8-6C99-41E2-84B3-C8CCC2E4D378}"/>
          </ac:picMkLst>
        </pc:picChg>
        <pc:picChg chg="del">
          <ac:chgData name="SANUJ KULSHRESTHA" userId="fd589cad1c679b7b" providerId="Windows Live" clId="Web-{84367DA1-CF9B-431A-89E7-7DC7C449E22D}" dt="2019-03-29T18:51:52.142" v="342"/>
          <ac:picMkLst>
            <pc:docMk/>
            <pc:sldMk cId="809365367" sldId="599"/>
            <ac:picMk id="10" creationId="{CAF1D37C-0359-B544-B4C1-1DE4220F73B2}"/>
          </ac:picMkLst>
        </pc:picChg>
      </pc:sldChg>
      <pc:sldChg chg="modSp">
        <pc:chgData name="SANUJ KULSHRESTHA" userId="fd589cad1c679b7b" providerId="Windows Live" clId="Web-{84367DA1-CF9B-431A-89E7-7DC7C449E22D}" dt="2019-03-29T19:06:57.207" v="441"/>
        <pc:sldMkLst>
          <pc:docMk/>
          <pc:sldMk cId="417345530" sldId="603"/>
        </pc:sldMkLst>
        <pc:graphicFrameChg chg="mod modGraphic">
          <ac:chgData name="SANUJ KULSHRESTHA" userId="fd589cad1c679b7b" providerId="Windows Live" clId="Web-{84367DA1-CF9B-431A-89E7-7DC7C449E22D}" dt="2019-03-29T19:06:57.207" v="441"/>
          <ac:graphicFrameMkLst>
            <pc:docMk/>
            <pc:sldMk cId="417345530" sldId="603"/>
            <ac:graphicFrameMk id="9" creationId="{2084BDE6-C673-42E5-8796-9C39BDBB6E92}"/>
          </ac:graphicFrameMkLst>
        </pc:graphicFrameChg>
      </pc:sldChg>
      <pc:sldChg chg="modSp">
        <pc:chgData name="SANUJ KULSHRESTHA" userId="fd589cad1c679b7b" providerId="Windows Live" clId="Web-{84367DA1-CF9B-431A-89E7-7DC7C449E22D}" dt="2019-03-29T19:08:42.629" v="481"/>
        <pc:sldMkLst>
          <pc:docMk/>
          <pc:sldMk cId="2230534107" sldId="604"/>
        </pc:sldMkLst>
        <pc:graphicFrameChg chg="mod modGraphic">
          <ac:chgData name="SANUJ KULSHRESTHA" userId="fd589cad1c679b7b" providerId="Windows Live" clId="Web-{84367DA1-CF9B-431A-89E7-7DC7C449E22D}" dt="2019-03-29T19:08:42.629" v="481"/>
          <ac:graphicFrameMkLst>
            <pc:docMk/>
            <pc:sldMk cId="2230534107" sldId="604"/>
            <ac:graphicFrameMk id="7" creationId="{84FE95FF-79CF-4D2F-924D-3A463639D133}"/>
          </ac:graphicFrameMkLst>
        </pc:graphicFrameChg>
      </pc:sldChg>
      <pc:sldChg chg="modSp">
        <pc:chgData name="SANUJ KULSHRESTHA" userId="fd589cad1c679b7b" providerId="Windows Live" clId="Web-{84367DA1-CF9B-431A-89E7-7DC7C449E22D}" dt="2019-03-29T19:11:48.739" v="495"/>
        <pc:sldMkLst>
          <pc:docMk/>
          <pc:sldMk cId="2779192647" sldId="605"/>
        </pc:sldMkLst>
        <pc:graphicFrameChg chg="mod modGraphic">
          <ac:chgData name="SANUJ KULSHRESTHA" userId="fd589cad1c679b7b" providerId="Windows Live" clId="Web-{84367DA1-CF9B-431A-89E7-7DC7C449E22D}" dt="2019-03-29T19:11:48.739" v="495"/>
          <ac:graphicFrameMkLst>
            <pc:docMk/>
            <pc:sldMk cId="2779192647" sldId="605"/>
            <ac:graphicFrameMk id="8" creationId="{1F902B5C-3E03-4A3D-AAD6-EC0AB52603A9}"/>
          </ac:graphicFrameMkLst>
        </pc:graphicFrameChg>
      </pc:sldChg>
      <pc:sldChg chg="modSp">
        <pc:chgData name="SANUJ KULSHRESTHA" userId="fd589cad1c679b7b" providerId="Windows Live" clId="Web-{84367DA1-CF9B-431A-89E7-7DC7C449E22D}" dt="2019-03-29T19:12:43.114" v="509"/>
        <pc:sldMkLst>
          <pc:docMk/>
          <pc:sldMk cId="2932179407" sldId="606"/>
        </pc:sldMkLst>
        <pc:graphicFrameChg chg="mod modGraphic">
          <ac:chgData name="SANUJ KULSHRESTHA" userId="fd589cad1c679b7b" providerId="Windows Live" clId="Web-{84367DA1-CF9B-431A-89E7-7DC7C449E22D}" dt="2019-03-29T19:12:43.114" v="509"/>
          <ac:graphicFrameMkLst>
            <pc:docMk/>
            <pc:sldMk cId="2932179407" sldId="606"/>
            <ac:graphicFrameMk id="7" creationId="{2B37C7D5-BC86-4047-9731-0EF316587470}"/>
          </ac:graphicFrameMkLst>
        </pc:graphicFrameChg>
      </pc:sldChg>
      <pc:sldChg chg="addSp modSp">
        <pc:chgData name="SANUJ KULSHRESTHA" userId="fd589cad1c679b7b" providerId="Windows Live" clId="Web-{84367DA1-CF9B-431A-89E7-7DC7C449E22D}" dt="2019-03-29T19:01:19.222" v="417" actId="20577"/>
        <pc:sldMkLst>
          <pc:docMk/>
          <pc:sldMk cId="2152300812" sldId="639"/>
        </pc:sldMkLst>
        <pc:spChg chg="add mod">
          <ac:chgData name="SANUJ KULSHRESTHA" userId="fd589cad1c679b7b" providerId="Windows Live" clId="Web-{84367DA1-CF9B-431A-89E7-7DC7C449E22D}" dt="2019-03-29T19:00:55.987" v="412" actId="1076"/>
          <ac:spMkLst>
            <pc:docMk/>
            <pc:sldMk cId="2152300812" sldId="639"/>
            <ac:spMk id="2" creationId="{1A5BE6D6-3AF9-46D0-8BA7-45F1B81395B6}"/>
          </ac:spMkLst>
        </pc:spChg>
        <pc:spChg chg="add mod">
          <ac:chgData name="SANUJ KULSHRESTHA" userId="fd589cad1c679b7b" providerId="Windows Live" clId="Web-{84367DA1-CF9B-431A-89E7-7DC7C449E22D}" dt="2019-03-29T19:00:56.003" v="413" actId="1076"/>
          <ac:spMkLst>
            <pc:docMk/>
            <pc:sldMk cId="2152300812" sldId="639"/>
            <ac:spMk id="3" creationId="{D18B36A2-78AC-4939-8CB9-564E9B564239}"/>
          </ac:spMkLst>
        </pc:spChg>
        <pc:spChg chg="mod">
          <ac:chgData name="SANUJ KULSHRESTHA" userId="fd589cad1c679b7b" providerId="Windows Live" clId="Web-{84367DA1-CF9B-431A-89E7-7DC7C449E22D}" dt="2019-03-29T19:00:22.534" v="407" actId="14100"/>
          <ac:spMkLst>
            <pc:docMk/>
            <pc:sldMk cId="2152300812" sldId="639"/>
            <ac:spMk id="5" creationId="{16AFEE83-9431-4ADF-AC12-4C8F6261204D}"/>
          </ac:spMkLst>
        </pc:spChg>
        <pc:spChg chg="mod">
          <ac:chgData name="SANUJ KULSHRESTHA" userId="fd589cad1c679b7b" providerId="Windows Live" clId="Web-{84367DA1-CF9B-431A-89E7-7DC7C449E22D}" dt="2019-03-29T19:01:19.222" v="417" actId="20577"/>
          <ac:spMkLst>
            <pc:docMk/>
            <pc:sldMk cId="2152300812" sldId="639"/>
            <ac:spMk id="7" creationId="{749903A5-A6AA-C247-96B4-9658E4A1F412}"/>
          </ac:spMkLst>
        </pc:spChg>
      </pc:sldChg>
      <pc:sldChg chg="modSp del">
        <pc:chgData name="SANUJ KULSHRESTHA" userId="fd589cad1c679b7b" providerId="Windows Live" clId="Web-{84367DA1-CF9B-431A-89E7-7DC7C449E22D}" dt="2019-03-29T19:01:00.565" v="414"/>
        <pc:sldMkLst>
          <pc:docMk/>
          <pc:sldMk cId="3625808982" sldId="640"/>
        </pc:sldMkLst>
        <pc:spChg chg="mod">
          <ac:chgData name="SANUJ KULSHRESTHA" userId="fd589cad1c679b7b" providerId="Windows Live" clId="Web-{84367DA1-CF9B-431A-89E7-7DC7C449E22D}" dt="2019-03-29T19:00:40.784" v="409" actId="14100"/>
          <ac:spMkLst>
            <pc:docMk/>
            <pc:sldMk cId="3625808982" sldId="640"/>
            <ac:spMk id="7" creationId="{186412C4-4F3D-4113-AEE1-7951606C5B9E}"/>
          </ac:spMkLst>
        </pc:spChg>
      </pc:sldChg>
      <pc:sldChg chg="addSp delSp modSp">
        <pc:chgData name="SANUJ KULSHRESTHA" userId="fd589cad1c679b7b" providerId="Windows Live" clId="Web-{84367DA1-CF9B-431A-89E7-7DC7C449E22D}" dt="2019-03-29T18:44:39.062" v="158"/>
        <pc:sldMkLst>
          <pc:docMk/>
          <pc:sldMk cId="2201870501" sldId="707"/>
        </pc:sldMkLst>
        <pc:spChg chg="add del mod">
          <ac:chgData name="SANUJ KULSHRESTHA" userId="fd589cad1c679b7b" providerId="Windows Live" clId="Web-{84367DA1-CF9B-431A-89E7-7DC7C449E22D}" dt="2019-03-29T18:40:34.890" v="7"/>
          <ac:spMkLst>
            <pc:docMk/>
            <pc:sldMk cId="2201870501" sldId="707"/>
            <ac:spMk id="3" creationId="{3A5BDDA4-799E-454B-85AE-5FA35A6ADEBD}"/>
          </ac:spMkLst>
        </pc:spChg>
        <pc:spChg chg="add mod">
          <ac:chgData name="SANUJ KULSHRESTHA" userId="fd589cad1c679b7b" providerId="Windows Live" clId="Web-{84367DA1-CF9B-431A-89E7-7DC7C449E22D}" dt="2019-03-29T18:44:39.062" v="158"/>
          <ac:spMkLst>
            <pc:docMk/>
            <pc:sldMk cId="2201870501" sldId="707"/>
            <ac:spMk id="4" creationId="{D6FACF11-8511-42F7-81EE-85D8618187CD}"/>
          </ac:spMkLst>
        </pc:spChg>
        <pc:spChg chg="add mod">
          <ac:chgData name="SANUJ KULSHRESTHA" userId="fd589cad1c679b7b" providerId="Windows Live" clId="Web-{84367DA1-CF9B-431A-89E7-7DC7C449E22D}" dt="2019-03-29T18:41:54.218" v="80" actId="20577"/>
          <ac:spMkLst>
            <pc:docMk/>
            <pc:sldMk cId="2201870501" sldId="707"/>
            <ac:spMk id="14" creationId="{3092E1FD-DB7E-48C4-8F23-72F9AC42CC38}"/>
          </ac:spMkLst>
        </pc:spChg>
        <pc:spChg chg="add mod">
          <ac:chgData name="SANUJ KULSHRESTHA" userId="fd589cad1c679b7b" providerId="Windows Live" clId="Web-{84367DA1-CF9B-431A-89E7-7DC7C449E22D}" dt="2019-03-29T18:42:05.593" v="93" actId="20577"/>
          <ac:spMkLst>
            <pc:docMk/>
            <pc:sldMk cId="2201870501" sldId="707"/>
            <ac:spMk id="15" creationId="{2ED777DF-322E-4D1B-B890-17A121F9F25E}"/>
          </ac:spMkLst>
        </pc:spChg>
        <pc:spChg chg="del mod">
          <ac:chgData name="SANUJ KULSHRESTHA" userId="fd589cad1c679b7b" providerId="Windows Live" clId="Web-{84367DA1-CF9B-431A-89E7-7DC7C449E22D}" dt="2019-03-29T18:40:24.343" v="4"/>
          <ac:spMkLst>
            <pc:docMk/>
            <pc:sldMk cId="2201870501" sldId="707"/>
            <ac:spMk id="268" creationId="{00000000-0000-0000-0000-000000000000}"/>
          </ac:spMkLst>
        </pc:spChg>
      </pc:sldChg>
      <pc:sldChg chg="addSp delSp modSp">
        <pc:chgData name="SANUJ KULSHRESTHA" userId="fd589cad1c679b7b" providerId="Windows Live" clId="Web-{84367DA1-CF9B-431A-89E7-7DC7C449E22D}" dt="2019-03-29T19:31:14.102" v="564" actId="14100"/>
        <pc:sldMkLst>
          <pc:docMk/>
          <pc:sldMk cId="3128738589" sldId="708"/>
        </pc:sldMkLst>
        <pc:spChg chg="add mod">
          <ac:chgData name="SANUJ KULSHRESTHA" userId="fd589cad1c679b7b" providerId="Windows Live" clId="Web-{84367DA1-CF9B-431A-89E7-7DC7C449E22D}" dt="2019-03-29T19:30:59.977" v="562" actId="14100"/>
          <ac:spMkLst>
            <pc:docMk/>
            <pc:sldMk cId="3128738589" sldId="708"/>
            <ac:spMk id="2" creationId="{7F8F9064-E118-492F-AA08-6586E68EBEFD}"/>
          </ac:spMkLst>
        </pc:spChg>
        <pc:spChg chg="add mod">
          <ac:chgData name="SANUJ KULSHRESTHA" userId="fd589cad1c679b7b" providerId="Windows Live" clId="Web-{84367DA1-CF9B-431A-89E7-7DC7C449E22D}" dt="2019-03-29T19:31:10.196" v="563" actId="14100"/>
          <ac:spMkLst>
            <pc:docMk/>
            <pc:sldMk cId="3128738589" sldId="708"/>
            <ac:spMk id="3" creationId="{5CC95010-F36D-4FDF-B3CC-1673AFBB3D28}"/>
          </ac:spMkLst>
        </pc:spChg>
        <pc:spChg chg="add mod">
          <ac:chgData name="SANUJ KULSHRESTHA" userId="fd589cad1c679b7b" providerId="Windows Live" clId="Web-{84367DA1-CF9B-431A-89E7-7DC7C449E22D}" dt="2019-03-29T19:30:18.743" v="555" actId="1076"/>
          <ac:spMkLst>
            <pc:docMk/>
            <pc:sldMk cId="3128738589" sldId="708"/>
            <ac:spMk id="4" creationId="{92016DA6-51D4-408D-8B27-B0034618AD09}"/>
          </ac:spMkLst>
        </pc:spChg>
        <pc:spChg chg="add del mod">
          <ac:chgData name="SANUJ KULSHRESTHA" userId="fd589cad1c679b7b" providerId="Windows Live" clId="Web-{84367DA1-CF9B-431A-89E7-7DC7C449E22D}" dt="2019-03-29T19:28:42.274" v="532"/>
          <ac:spMkLst>
            <pc:docMk/>
            <pc:sldMk cId="3128738589" sldId="708"/>
            <ac:spMk id="6" creationId="{7ECD5005-6507-4A4A-8940-04AFC8973A34}"/>
          </ac:spMkLst>
        </pc:spChg>
        <pc:spChg chg="mod">
          <ac:chgData name="SANUJ KULSHRESTHA" userId="fd589cad1c679b7b" providerId="Windows Live" clId="Web-{84367DA1-CF9B-431A-89E7-7DC7C449E22D}" dt="2019-03-29T18:47:24.657" v="274" actId="1076"/>
          <ac:spMkLst>
            <pc:docMk/>
            <pc:sldMk cId="3128738589" sldId="708"/>
            <ac:spMk id="11" creationId="{F3B78E15-2115-493E-A579-1165BAB82B28}"/>
          </ac:spMkLst>
        </pc:spChg>
        <pc:spChg chg="mod">
          <ac:chgData name="SANUJ KULSHRESTHA" userId="fd589cad1c679b7b" providerId="Windows Live" clId="Web-{84367DA1-CF9B-431A-89E7-7DC7C449E22D}" dt="2019-03-29T19:30:37.587" v="558" actId="14100"/>
          <ac:spMkLst>
            <pc:docMk/>
            <pc:sldMk cId="3128738589" sldId="708"/>
            <ac:spMk id="12" creationId="{F39ECE6A-EA1C-4005-B664-66256156E1D9}"/>
          </ac:spMkLst>
        </pc:spChg>
        <pc:spChg chg="add mod">
          <ac:chgData name="SANUJ KULSHRESTHA" userId="fd589cad1c679b7b" providerId="Windows Live" clId="Web-{84367DA1-CF9B-431A-89E7-7DC7C449E22D}" dt="2019-03-29T19:30:21.040" v="556" actId="1076"/>
          <ac:spMkLst>
            <pc:docMk/>
            <pc:sldMk cId="3128738589" sldId="708"/>
            <ac:spMk id="17" creationId="{96FA1486-1AB6-460D-8EB6-D7A157DB816B}"/>
          </ac:spMkLst>
        </pc:spChg>
        <pc:spChg chg="add del mod">
          <ac:chgData name="SANUJ KULSHRESTHA" userId="fd589cad1c679b7b" providerId="Windows Live" clId="Web-{84367DA1-CF9B-431A-89E7-7DC7C449E22D}" dt="2019-03-29T19:31:14.102" v="564" actId="14100"/>
          <ac:spMkLst>
            <pc:docMk/>
            <pc:sldMk cId="3128738589" sldId="708"/>
            <ac:spMk id="268" creationId="{00000000-0000-0000-0000-000000000000}"/>
          </ac:spMkLst>
        </pc:spChg>
      </pc:sldChg>
      <pc:sldChg chg="addSp delSp modSp del">
        <pc:chgData name="SANUJ KULSHRESTHA" userId="fd589cad1c679b7b" providerId="Windows Live" clId="Web-{84367DA1-CF9B-431A-89E7-7DC7C449E22D}" dt="2019-03-29T18:49:09.672" v="341"/>
        <pc:sldMkLst>
          <pc:docMk/>
          <pc:sldMk cId="3279492828" sldId="709"/>
        </pc:sldMkLst>
        <pc:spChg chg="add del mod">
          <ac:chgData name="SANUJ KULSHRESTHA" userId="fd589cad1c679b7b" providerId="Windows Live" clId="Web-{84367DA1-CF9B-431A-89E7-7DC7C449E22D}" dt="2019-03-29T18:47:53.500" v="288"/>
          <ac:spMkLst>
            <pc:docMk/>
            <pc:sldMk cId="3279492828" sldId="709"/>
            <ac:spMk id="3" creationId="{A501F1B8-2299-4A0C-9459-88C5AE4B280F}"/>
          </ac:spMkLst>
        </pc:spChg>
        <pc:spChg chg="add">
          <ac:chgData name="SANUJ KULSHRESTHA" userId="fd589cad1c679b7b" providerId="Windows Live" clId="Web-{84367DA1-CF9B-431A-89E7-7DC7C449E22D}" dt="2019-03-29T18:45:22.312" v="168"/>
          <ac:spMkLst>
            <pc:docMk/>
            <pc:sldMk cId="3279492828" sldId="709"/>
            <ac:spMk id="4" creationId="{A0864876-F3D2-460D-9F06-7C79DA65CF30}"/>
          </ac:spMkLst>
        </pc:spChg>
        <pc:spChg chg="del mod">
          <ac:chgData name="SANUJ KULSHRESTHA" userId="fd589cad1c679b7b" providerId="Windows Live" clId="Web-{84367DA1-CF9B-431A-89E7-7DC7C449E22D}" dt="2019-03-29T18:45:22.234" v="167"/>
          <ac:spMkLst>
            <pc:docMk/>
            <pc:sldMk cId="3279492828" sldId="709"/>
            <ac:spMk id="268" creationId="{00000000-0000-0000-0000-000000000000}"/>
          </ac:spMkLst>
        </pc:spChg>
      </pc:sldChg>
      <pc:sldChg chg="modSp">
        <pc:chgData name="SANUJ KULSHRESTHA" userId="fd589cad1c679b7b" providerId="Windows Live" clId="Web-{84367DA1-CF9B-431A-89E7-7DC7C449E22D}" dt="2019-03-29T19:01:53.534" v="421" actId="20577"/>
        <pc:sldMkLst>
          <pc:docMk/>
          <pc:sldMk cId="1244361508" sldId="711"/>
        </pc:sldMkLst>
        <pc:spChg chg="mod">
          <ac:chgData name="SANUJ KULSHRESTHA" userId="fd589cad1c679b7b" providerId="Windows Live" clId="Web-{84367DA1-CF9B-431A-89E7-7DC7C449E22D}" dt="2019-03-29T19:01:53.534" v="421" actId="20577"/>
          <ac:spMkLst>
            <pc:docMk/>
            <pc:sldMk cId="1244361508" sldId="711"/>
            <ac:spMk id="831" creationId="{00000000-0000-0000-0000-000000000000}"/>
          </ac:spMkLst>
        </pc:spChg>
      </pc:sldChg>
    </pc:docChg>
  </pc:docChgLst>
  <pc:docChgLst>
    <pc:chgData name="Guest User" providerId="Windows Live" clId="Web-{0E434F18-DC42-4076-818A-BE190358476C}"/>
    <pc:docChg chg="modSld">
      <pc:chgData name="Guest User" userId="" providerId="Windows Live" clId="Web-{0E434F18-DC42-4076-818A-BE190358476C}" dt="2019-03-29T16:38:09.385" v="7" actId="1076"/>
      <pc:docMkLst>
        <pc:docMk/>
      </pc:docMkLst>
      <pc:sldChg chg="modSp">
        <pc:chgData name="Guest User" userId="" providerId="Windows Live" clId="Web-{0E434F18-DC42-4076-818A-BE190358476C}" dt="2019-03-29T16:38:09.385" v="7" actId="1076"/>
        <pc:sldMkLst>
          <pc:docMk/>
          <pc:sldMk cId="1910092208" sldId="738"/>
        </pc:sldMkLst>
        <pc:picChg chg="mod">
          <ac:chgData name="Guest User" userId="" providerId="Windows Live" clId="Web-{0E434F18-DC42-4076-818A-BE190358476C}" dt="2019-03-29T16:38:09.385" v="7" actId="1076"/>
          <ac:picMkLst>
            <pc:docMk/>
            <pc:sldMk cId="1910092208" sldId="738"/>
            <ac:picMk id="4" creationId="{1F9BF396-558E-4A5E-9036-7AD68576ABCC}"/>
          </ac:picMkLst>
        </pc:picChg>
      </pc:sldChg>
    </pc:docChg>
  </pc:docChgLst>
  <pc:docChgLst>
    <pc:chgData name="SANUJ KULSHRESTHA" userId="fd589cad1c679b7b" providerId="Windows Live" clId="Web-{27056615-7BA9-442C-A2E9-C48DB6192742}"/>
    <pc:docChg chg="delSld modSld">
      <pc:chgData name="SANUJ KULSHRESTHA" userId="fd589cad1c679b7b" providerId="Windows Live" clId="Web-{27056615-7BA9-442C-A2E9-C48DB6192742}" dt="2019-03-17T19:52:38.484" v="11" actId="20577"/>
      <pc:docMkLst>
        <pc:docMk/>
      </pc:docMkLst>
      <pc:sldChg chg="addSp modSp">
        <pc:chgData name="SANUJ KULSHRESTHA" userId="fd589cad1c679b7b" providerId="Windows Live" clId="Web-{27056615-7BA9-442C-A2E9-C48DB6192742}" dt="2019-03-17T19:50:59.510" v="1" actId="1076"/>
        <pc:sldMkLst>
          <pc:docMk/>
          <pc:sldMk cId="0" sldId="304"/>
        </pc:sldMkLst>
        <pc:spChg chg="add mod">
          <ac:chgData name="SANUJ KULSHRESTHA" userId="fd589cad1c679b7b" providerId="Windows Live" clId="Web-{27056615-7BA9-442C-A2E9-C48DB6192742}" dt="2019-03-17T19:50:59.510" v="1" actId="1076"/>
          <ac:spMkLst>
            <pc:docMk/>
            <pc:sldMk cId="0" sldId="304"/>
            <ac:spMk id="15" creationId="{BDEAB410-34F4-4549-8B3C-00D3AFBA5FF2}"/>
          </ac:spMkLst>
        </pc:spChg>
      </pc:sldChg>
      <pc:sldChg chg="addSp modSp">
        <pc:chgData name="SANUJ KULSHRESTHA" userId="fd589cad1c679b7b" providerId="Windows Live" clId="Web-{27056615-7BA9-442C-A2E9-C48DB6192742}" dt="2019-03-17T19:51:21.464" v="3" actId="1076"/>
        <pc:sldMkLst>
          <pc:docMk/>
          <pc:sldMk cId="0" sldId="306"/>
        </pc:sldMkLst>
        <pc:spChg chg="add mod">
          <ac:chgData name="SANUJ KULSHRESTHA" userId="fd589cad1c679b7b" providerId="Windows Live" clId="Web-{27056615-7BA9-442C-A2E9-C48DB6192742}" dt="2019-03-17T19:51:21.464" v="3" actId="1076"/>
          <ac:spMkLst>
            <pc:docMk/>
            <pc:sldMk cId="0" sldId="306"/>
            <ac:spMk id="15" creationId="{BDEAB410-34F4-4549-8B3C-00D3AFBA5FF2}"/>
          </ac:spMkLst>
        </pc:spChg>
      </pc:sldChg>
      <pc:sldChg chg="modSp">
        <pc:chgData name="SANUJ KULSHRESTHA" userId="fd589cad1c679b7b" providerId="Windows Live" clId="Web-{27056615-7BA9-442C-A2E9-C48DB6192742}" dt="2019-03-17T19:52:38.484" v="11" actId="20577"/>
        <pc:sldMkLst>
          <pc:docMk/>
          <pc:sldMk cId="2213067747" sldId="597"/>
        </pc:sldMkLst>
        <pc:spChg chg="mod">
          <ac:chgData name="SANUJ KULSHRESTHA" userId="fd589cad1c679b7b" providerId="Windows Live" clId="Web-{27056615-7BA9-442C-A2E9-C48DB6192742}" dt="2019-03-17T19:52:17.952" v="5" actId="20577"/>
          <ac:spMkLst>
            <pc:docMk/>
            <pc:sldMk cId="2213067747" sldId="597"/>
            <ac:spMk id="7" creationId="{5F7DA731-3354-BE45-9CD7-83FE1B9D9F62}"/>
          </ac:spMkLst>
        </pc:spChg>
        <pc:spChg chg="mod">
          <ac:chgData name="SANUJ KULSHRESTHA" userId="fd589cad1c679b7b" providerId="Windows Live" clId="Web-{27056615-7BA9-442C-A2E9-C48DB6192742}" dt="2019-03-17T19:52:30.390" v="10" actId="20577"/>
          <ac:spMkLst>
            <pc:docMk/>
            <pc:sldMk cId="2213067747" sldId="597"/>
            <ac:spMk id="8" creationId="{8200C53A-4355-DE47-9352-C8E8407A24E3}"/>
          </ac:spMkLst>
        </pc:spChg>
        <pc:spChg chg="mod">
          <ac:chgData name="SANUJ KULSHRESTHA" userId="fd589cad1c679b7b" providerId="Windows Live" clId="Web-{27056615-7BA9-442C-A2E9-C48DB6192742}" dt="2019-03-17T19:52:38.484" v="11" actId="20577"/>
          <ac:spMkLst>
            <pc:docMk/>
            <pc:sldMk cId="2213067747" sldId="597"/>
            <ac:spMk id="10" creationId="{0A116891-E5F6-0C40-B8CD-57795234248C}"/>
          </ac:spMkLst>
        </pc:spChg>
      </pc:sldChg>
    </pc:docChg>
  </pc:docChgLst>
  <pc:docChgLst>
    <pc:chgData name="Guest User" providerId="Windows Live" clId="Web-{601E3982-84ED-4063-882F-1BB0E1090DE9}"/>
    <pc:docChg chg="modSld">
      <pc:chgData name="Guest User" userId="" providerId="Windows Live" clId="Web-{601E3982-84ED-4063-882F-1BB0E1090DE9}" dt="2019-03-29T21:31:43.322" v="20"/>
      <pc:docMkLst>
        <pc:docMk/>
      </pc:docMkLst>
      <pc:sldChg chg="modSp addCm">
        <pc:chgData name="Guest User" userId="" providerId="Windows Live" clId="Web-{601E3982-84ED-4063-882F-1BB0E1090DE9}" dt="2019-03-29T21:31:43.322" v="20"/>
        <pc:sldMkLst>
          <pc:docMk/>
          <pc:sldMk cId="0" sldId="303"/>
        </pc:sldMkLst>
        <pc:graphicFrameChg chg="mod modGraphic">
          <ac:chgData name="Guest User" userId="" providerId="Windows Live" clId="Web-{601E3982-84ED-4063-882F-1BB0E1090DE9}" dt="2019-03-29T21:29:43.040" v="19"/>
          <ac:graphicFrameMkLst>
            <pc:docMk/>
            <pc:sldMk cId="0" sldId="303"/>
            <ac:graphicFrameMk id="4" creationId="{D8B3816A-5AD1-F046-8A2F-84724F054E5E}"/>
          </ac:graphicFrameMkLst>
        </pc:graphicFrameChg>
      </pc:sldChg>
      <pc:sldChg chg="modSp">
        <pc:chgData name="Guest User" userId="" providerId="Windows Live" clId="Web-{601E3982-84ED-4063-882F-1BB0E1090DE9}" dt="2019-03-29T20:53:42.642" v="3" actId="20577"/>
        <pc:sldMkLst>
          <pc:docMk/>
          <pc:sldMk cId="928267799" sldId="637"/>
        </pc:sldMkLst>
        <pc:spChg chg="mod">
          <ac:chgData name="Guest User" userId="" providerId="Windows Live" clId="Web-{601E3982-84ED-4063-882F-1BB0E1090DE9}" dt="2019-03-29T20:53:42.642" v="3" actId="20577"/>
          <ac:spMkLst>
            <pc:docMk/>
            <pc:sldMk cId="928267799" sldId="637"/>
            <ac:spMk id="8" creationId="{43417D64-6C08-448C-853D-87FBD2E14F1F}"/>
          </ac:spMkLst>
        </pc:spChg>
      </pc:sldChg>
    </pc:docChg>
  </pc:docChgLst>
  <pc:docChgLst>
    <pc:chgData name="Guest User" providerId="Windows Live" clId="Web-{FAA83651-7824-490B-B2AB-31DE73ACA984}"/>
    <pc:docChg chg="modSld">
      <pc:chgData name="Guest User" userId="" providerId="Windows Live" clId="Web-{FAA83651-7824-490B-B2AB-31DE73ACA984}" dt="2019-03-29T01:18:22.182" v="6" actId="688"/>
      <pc:docMkLst>
        <pc:docMk/>
      </pc:docMkLst>
      <pc:sldChg chg="modSp">
        <pc:chgData name="Guest User" userId="" providerId="Windows Live" clId="Web-{FAA83651-7824-490B-B2AB-31DE73ACA984}" dt="2019-03-29T01:18:22.182" v="6" actId="688"/>
        <pc:sldMkLst>
          <pc:docMk/>
          <pc:sldMk cId="3892996595" sldId="584"/>
        </pc:sldMkLst>
        <pc:spChg chg="mod">
          <ac:chgData name="Guest User" userId="" providerId="Windows Live" clId="Web-{FAA83651-7824-490B-B2AB-31DE73ACA984}" dt="2019-03-29T01:18:22.182" v="6" actId="688"/>
          <ac:spMkLst>
            <pc:docMk/>
            <pc:sldMk cId="3892996595" sldId="584"/>
            <ac:spMk id="37" creationId="{29572C03-7F01-684D-B4B4-70E8A8D11C62}"/>
          </ac:spMkLst>
        </pc:spChg>
        <pc:picChg chg="mod">
          <ac:chgData name="Guest User" userId="" providerId="Windows Live" clId="Web-{FAA83651-7824-490B-B2AB-31DE73ACA984}" dt="2019-03-29T01:18:10.244" v="5" actId="1076"/>
          <ac:picMkLst>
            <pc:docMk/>
            <pc:sldMk cId="3892996595" sldId="584"/>
            <ac:picMk id="3" creationId="{AEFC7185-798B-1A46-ADF8-F7943D3C3B45}"/>
          </ac:picMkLst>
        </pc:picChg>
      </pc:sldChg>
    </pc:docChg>
  </pc:docChgLst>
  <pc:docChgLst>
    <pc:chgData name="rishabh yadav" userId="5d28c930b6dd8449" providerId="Windows Live" clId="Web-{2DE99A46-BF88-40E8-89C3-1F8E482C76BB}"/>
    <pc:docChg chg="modSld">
      <pc:chgData name="rishabh yadav" userId="5d28c930b6dd8449" providerId="Windows Live" clId="Web-{2DE99A46-BF88-40E8-89C3-1F8E482C76BB}" dt="2019-03-29T16:38:54.997" v="7"/>
      <pc:docMkLst>
        <pc:docMk/>
      </pc:docMkLst>
      <pc:sldChg chg="delCm">
        <pc:chgData name="rishabh yadav" userId="5d28c930b6dd8449" providerId="Windows Live" clId="Web-{2DE99A46-BF88-40E8-89C3-1F8E482C76BB}" dt="2019-03-29T16:38:54.997" v="7"/>
        <pc:sldMkLst>
          <pc:docMk/>
          <pc:sldMk cId="0" sldId="320"/>
        </pc:sldMkLst>
      </pc:sldChg>
      <pc:sldChg chg="addSp delSp modSp">
        <pc:chgData name="rishabh yadav" userId="5d28c930b6dd8449" providerId="Windows Live" clId="Web-{2DE99A46-BF88-40E8-89C3-1F8E482C76BB}" dt="2019-03-29T16:37:57.245" v="6" actId="14100"/>
        <pc:sldMkLst>
          <pc:docMk/>
          <pc:sldMk cId="1862974687" sldId="327"/>
        </pc:sldMkLst>
        <pc:picChg chg="add mod">
          <ac:chgData name="rishabh yadav" userId="5d28c930b6dd8449" providerId="Windows Live" clId="Web-{2DE99A46-BF88-40E8-89C3-1F8E482C76BB}" dt="2019-03-29T16:37:57.245" v="6" actId="14100"/>
          <ac:picMkLst>
            <pc:docMk/>
            <pc:sldMk cId="1862974687" sldId="327"/>
            <ac:picMk id="3" creationId="{31F8D973-2BAB-4B4C-83DC-5B8DD522EBEC}"/>
          </ac:picMkLst>
        </pc:picChg>
        <pc:picChg chg="del">
          <ac:chgData name="rishabh yadav" userId="5d28c930b6dd8449" providerId="Windows Live" clId="Web-{2DE99A46-BF88-40E8-89C3-1F8E482C76BB}" dt="2019-03-29T16:37:45.135" v="1"/>
          <ac:picMkLst>
            <pc:docMk/>
            <pc:sldMk cId="1862974687" sldId="327"/>
            <ac:picMk id="6" creationId="{2583CDC6-6358-4B00-930A-DFA963222AB4}"/>
          </ac:picMkLst>
        </pc:picChg>
      </pc:sldChg>
    </pc:docChg>
  </pc:docChgLst>
  <pc:docChgLst>
    <pc:chgData name="Guest User" providerId="Windows Live" clId="Web-{3CCE2898-35FF-4FF2-8564-9CF4CA43C7C4}"/>
    <pc:docChg chg="addSld delSld modSld">
      <pc:chgData name="Guest User" userId="" providerId="Windows Live" clId="Web-{3CCE2898-35FF-4FF2-8564-9CF4CA43C7C4}" dt="2019-03-26T17:38:00.519" v="286"/>
      <pc:docMkLst>
        <pc:docMk/>
      </pc:docMkLst>
      <pc:sldChg chg="modSp">
        <pc:chgData name="Guest User" userId="" providerId="Windows Live" clId="Web-{3CCE2898-35FF-4FF2-8564-9CF4CA43C7C4}" dt="2019-03-26T17:36:53.784" v="281" actId="20577"/>
        <pc:sldMkLst>
          <pc:docMk/>
          <pc:sldMk cId="1326096958" sldId="730"/>
        </pc:sldMkLst>
        <pc:spChg chg="mod">
          <ac:chgData name="Guest User" userId="" providerId="Windows Live" clId="Web-{3CCE2898-35FF-4FF2-8564-9CF4CA43C7C4}" dt="2019-03-26T17:36:53.784" v="281" actId="20577"/>
          <ac:spMkLst>
            <pc:docMk/>
            <pc:sldMk cId="1326096958" sldId="730"/>
            <ac:spMk id="967" creationId="{00000000-0000-0000-0000-000000000000}"/>
          </ac:spMkLst>
        </pc:spChg>
      </pc:sldChg>
      <pc:sldChg chg="modSp">
        <pc:chgData name="Guest User" userId="" providerId="Windows Live" clId="Web-{3CCE2898-35FF-4FF2-8564-9CF4CA43C7C4}" dt="2019-03-26T17:36:41.393" v="279" actId="20577"/>
        <pc:sldMkLst>
          <pc:docMk/>
          <pc:sldMk cId="1253967470" sldId="731"/>
        </pc:sldMkLst>
        <pc:spChg chg="mod">
          <ac:chgData name="Guest User" userId="" providerId="Windows Live" clId="Web-{3CCE2898-35FF-4FF2-8564-9CF4CA43C7C4}" dt="2019-03-26T17:36:41.393" v="279" actId="20577"/>
          <ac:spMkLst>
            <pc:docMk/>
            <pc:sldMk cId="1253967470" sldId="731"/>
            <ac:spMk id="967" creationId="{00000000-0000-0000-0000-000000000000}"/>
          </ac:spMkLst>
        </pc:spChg>
        <pc:spChg chg="mod">
          <ac:chgData name="Guest User" userId="" providerId="Windows Live" clId="Web-{3CCE2898-35FF-4FF2-8564-9CF4CA43C7C4}" dt="2019-03-26T17:29:32.078" v="254" actId="20577"/>
          <ac:spMkLst>
            <pc:docMk/>
            <pc:sldMk cId="1253967470" sldId="731"/>
            <ac:spMk id="968" creationId="{00000000-0000-0000-0000-000000000000}"/>
          </ac:spMkLst>
        </pc:spChg>
      </pc:sldChg>
      <pc:sldChg chg="modSp">
        <pc:chgData name="Guest User" userId="" providerId="Windows Live" clId="Web-{3CCE2898-35FF-4FF2-8564-9CF4CA43C7C4}" dt="2019-03-26T17:36:30.003" v="277" actId="20577"/>
        <pc:sldMkLst>
          <pc:docMk/>
          <pc:sldMk cId="14338045" sldId="732"/>
        </pc:sldMkLst>
        <pc:spChg chg="mod">
          <ac:chgData name="Guest User" userId="" providerId="Windows Live" clId="Web-{3CCE2898-35FF-4FF2-8564-9CF4CA43C7C4}" dt="2019-03-26T17:36:30.003" v="277" actId="20577"/>
          <ac:spMkLst>
            <pc:docMk/>
            <pc:sldMk cId="14338045" sldId="732"/>
            <ac:spMk id="967" creationId="{00000000-0000-0000-0000-000000000000}"/>
          </ac:spMkLst>
        </pc:spChg>
        <pc:spChg chg="mod">
          <ac:chgData name="Guest User" userId="" providerId="Windows Live" clId="Web-{3CCE2898-35FF-4FF2-8564-9CF4CA43C7C4}" dt="2019-03-26T17:26:28.874" v="225" actId="20577"/>
          <ac:spMkLst>
            <pc:docMk/>
            <pc:sldMk cId="14338045" sldId="732"/>
            <ac:spMk id="968" creationId="{00000000-0000-0000-0000-000000000000}"/>
          </ac:spMkLst>
        </pc:spChg>
      </pc:sldChg>
      <pc:sldChg chg="modSp">
        <pc:chgData name="Guest User" userId="" providerId="Windows Live" clId="Web-{3CCE2898-35FF-4FF2-8564-9CF4CA43C7C4}" dt="2019-03-26T17:31:01.985" v="261" actId="14100"/>
        <pc:sldMkLst>
          <pc:docMk/>
          <pc:sldMk cId="1910092208" sldId="738"/>
        </pc:sldMkLst>
        <pc:picChg chg="mod">
          <ac:chgData name="Guest User" userId="" providerId="Windows Live" clId="Web-{3CCE2898-35FF-4FF2-8564-9CF4CA43C7C4}" dt="2019-03-26T17:31:01.985" v="261" actId="14100"/>
          <ac:picMkLst>
            <pc:docMk/>
            <pc:sldMk cId="1910092208" sldId="738"/>
            <ac:picMk id="8" creationId="{22E04886-DB05-4D79-8C33-3B05991619A6}"/>
          </ac:picMkLst>
        </pc:picChg>
      </pc:sldChg>
      <pc:sldChg chg="add replId">
        <pc:chgData name="Guest User" userId="" providerId="Windows Live" clId="Web-{3CCE2898-35FF-4FF2-8564-9CF4CA43C7C4}" dt="2019-03-26T17:35:17.721" v="272"/>
        <pc:sldMkLst>
          <pc:docMk/>
          <pc:sldMk cId="1236850597" sldId="751"/>
        </pc:sldMkLst>
      </pc:sldChg>
      <pc:sldChg chg="add replId">
        <pc:chgData name="Guest User" userId="" providerId="Windows Live" clId="Web-{3CCE2898-35FF-4FF2-8564-9CF4CA43C7C4}" dt="2019-03-26T17:35:17.830" v="273"/>
        <pc:sldMkLst>
          <pc:docMk/>
          <pc:sldMk cId="905236082" sldId="752"/>
        </pc:sldMkLst>
      </pc:sldChg>
      <pc:sldChg chg="add replId">
        <pc:chgData name="Guest User" userId="" providerId="Windows Live" clId="Web-{3CCE2898-35FF-4FF2-8564-9CF4CA43C7C4}" dt="2019-03-26T17:35:39.596" v="274"/>
        <pc:sldMkLst>
          <pc:docMk/>
          <pc:sldMk cId="1469448630" sldId="753"/>
        </pc:sldMkLst>
      </pc:sldChg>
      <pc:sldChg chg="add replId">
        <pc:chgData name="Guest User" userId="" providerId="Windows Live" clId="Web-{3CCE2898-35FF-4FF2-8564-9CF4CA43C7C4}" dt="2019-03-26T17:35:39.658" v="275"/>
        <pc:sldMkLst>
          <pc:docMk/>
          <pc:sldMk cId="3625353831" sldId="754"/>
        </pc:sldMkLst>
      </pc:sldChg>
    </pc:docChg>
  </pc:docChgLst>
  <pc:docChgLst>
    <pc:chgData name="Guest User" providerId="Windows Live" clId="Web-{3D159C5F-9C24-40C6-96B0-F0068BE9517B}"/>
    <pc:docChg chg="modSld">
      <pc:chgData name="Guest User" userId="" providerId="Windows Live" clId="Web-{3D159C5F-9C24-40C6-96B0-F0068BE9517B}" dt="2019-03-29T20:56:10.814" v="11" actId="20577"/>
      <pc:docMkLst>
        <pc:docMk/>
      </pc:docMkLst>
      <pc:sldChg chg="modSp">
        <pc:chgData name="Guest User" userId="" providerId="Windows Live" clId="Web-{3D159C5F-9C24-40C6-96B0-F0068BE9517B}" dt="2019-03-29T20:48:48.685" v="9" actId="20577"/>
        <pc:sldMkLst>
          <pc:docMk/>
          <pc:sldMk cId="0" sldId="331"/>
        </pc:sldMkLst>
        <pc:spChg chg="mod">
          <ac:chgData name="Guest User" userId="" providerId="Windows Live" clId="Web-{3D159C5F-9C24-40C6-96B0-F0068BE9517B}" dt="2019-03-29T20:48:48.685" v="9" actId="20577"/>
          <ac:spMkLst>
            <pc:docMk/>
            <pc:sldMk cId="0" sldId="331"/>
            <ac:spMk id="914" creationId="{00000000-0000-0000-0000-000000000000}"/>
          </ac:spMkLst>
        </pc:spChg>
      </pc:sldChg>
      <pc:sldChg chg="modSp">
        <pc:chgData name="Guest User" userId="" providerId="Windows Live" clId="Web-{3D159C5F-9C24-40C6-96B0-F0068BE9517B}" dt="2019-03-29T20:49:15.029" v="10" actId="14100"/>
        <pc:sldMkLst>
          <pc:docMk/>
          <pc:sldMk cId="1123270497" sldId="478"/>
        </pc:sldMkLst>
        <pc:spChg chg="mod">
          <ac:chgData name="Guest User" userId="" providerId="Windows Live" clId="Web-{3D159C5F-9C24-40C6-96B0-F0068BE9517B}" dt="2019-03-29T20:49:15.029" v="10" actId="14100"/>
          <ac:spMkLst>
            <pc:docMk/>
            <pc:sldMk cId="1123270497" sldId="478"/>
            <ac:spMk id="7" creationId="{3520E42C-5464-412D-8D7D-32A15203445F}"/>
          </ac:spMkLst>
        </pc:spChg>
      </pc:sldChg>
      <pc:sldChg chg="modSp">
        <pc:chgData name="Guest User" userId="" providerId="Windows Live" clId="Web-{3D159C5F-9C24-40C6-96B0-F0068BE9517B}" dt="2019-03-29T20:45:54.121" v="5" actId="20577"/>
        <pc:sldMkLst>
          <pc:docMk/>
          <pc:sldMk cId="3990517135" sldId="573"/>
        </pc:sldMkLst>
        <pc:spChg chg="mod">
          <ac:chgData name="Guest User" userId="" providerId="Windows Live" clId="Web-{3D159C5F-9C24-40C6-96B0-F0068BE9517B}" dt="2019-03-29T20:45:54.121" v="5" actId="20577"/>
          <ac:spMkLst>
            <pc:docMk/>
            <pc:sldMk cId="3990517135" sldId="573"/>
            <ac:spMk id="2" creationId="{3A6D5011-E866-4A74-B918-0685FED29B74}"/>
          </ac:spMkLst>
        </pc:spChg>
      </pc:sldChg>
      <pc:sldChg chg="modSp">
        <pc:chgData name="Guest User" userId="" providerId="Windows Live" clId="Web-{3D159C5F-9C24-40C6-96B0-F0068BE9517B}" dt="2019-03-29T20:56:10.814" v="11" actId="20577"/>
        <pc:sldMkLst>
          <pc:docMk/>
          <pc:sldMk cId="3625353831" sldId="754"/>
        </pc:sldMkLst>
        <pc:spChg chg="mod">
          <ac:chgData name="Guest User" userId="" providerId="Windows Live" clId="Web-{3D159C5F-9C24-40C6-96B0-F0068BE9517B}" dt="2019-03-29T20:56:10.814" v="11" actId="20577"/>
          <ac:spMkLst>
            <pc:docMk/>
            <pc:sldMk cId="3625353831" sldId="754"/>
            <ac:spMk id="1101" creationId="{00000000-0000-0000-0000-000000000000}"/>
          </ac:spMkLst>
        </pc:spChg>
      </pc:sldChg>
      <pc:sldChg chg="modSp">
        <pc:chgData name="Guest User" userId="" providerId="Windows Live" clId="Web-{3D159C5F-9C24-40C6-96B0-F0068BE9517B}" dt="2019-03-29T20:46:18.840" v="7"/>
        <pc:sldMkLst>
          <pc:docMk/>
          <pc:sldMk cId="3973550526" sldId="764"/>
        </pc:sldMkLst>
        <pc:graphicFrameChg chg="mod modGraphic">
          <ac:chgData name="Guest User" userId="" providerId="Windows Live" clId="Web-{3D159C5F-9C24-40C6-96B0-F0068BE9517B}" dt="2019-03-29T20:46:18.840" v="7"/>
          <ac:graphicFrameMkLst>
            <pc:docMk/>
            <pc:sldMk cId="3973550526" sldId="764"/>
            <ac:graphicFrameMk id="6" creationId="{C87D68BA-3D48-44DD-9630-73C7B88B0D15}"/>
          </ac:graphicFrameMkLst>
        </pc:graphicFrameChg>
      </pc:sldChg>
    </pc:docChg>
  </pc:docChgLst>
  <pc:docChgLst>
    <pc:chgData name="SANUJ KULSHRESTHA" userId="fd589cad1c679b7b" providerId="Windows Live" clId="Web-{33A0DE47-FA03-4140-9E73-5393D3C6BAAF}"/>
    <pc:docChg chg="modSld">
      <pc:chgData name="SANUJ KULSHRESTHA" userId="fd589cad1c679b7b" providerId="Windows Live" clId="Web-{33A0DE47-FA03-4140-9E73-5393D3C6BAAF}" dt="2019-03-24T17:26:47.949" v="549"/>
      <pc:docMkLst>
        <pc:docMk/>
      </pc:docMkLst>
      <pc:sldChg chg="modSp">
        <pc:chgData name="SANUJ KULSHRESTHA" userId="fd589cad1c679b7b" providerId="Windows Live" clId="Web-{33A0DE47-FA03-4140-9E73-5393D3C6BAAF}" dt="2019-03-24T17:26:47.949" v="549"/>
        <pc:sldMkLst>
          <pc:docMk/>
          <pc:sldMk cId="0" sldId="269"/>
        </pc:sldMkLst>
        <pc:graphicFrameChg chg="mod modGraphic">
          <ac:chgData name="SANUJ KULSHRESTHA" userId="fd589cad1c679b7b" providerId="Windows Live" clId="Web-{33A0DE47-FA03-4140-9E73-5393D3C6BAAF}" dt="2019-03-24T17:26:47.949" v="549"/>
          <ac:graphicFrameMkLst>
            <pc:docMk/>
            <pc:sldMk cId="0" sldId="269"/>
            <ac:graphicFrameMk id="4" creationId="{0AC19E46-7740-6645-8132-E5BED838070B}"/>
          </ac:graphicFrameMkLst>
        </pc:graphicFrameChg>
      </pc:sldChg>
      <pc:sldChg chg="modSp">
        <pc:chgData name="SANUJ KULSHRESTHA" userId="fd589cad1c679b7b" providerId="Windows Live" clId="Web-{33A0DE47-FA03-4140-9E73-5393D3C6BAAF}" dt="2019-03-24T17:17:25.587" v="2" actId="20577"/>
        <pc:sldMkLst>
          <pc:docMk/>
          <pc:sldMk cId="1477051592" sldId="706"/>
        </pc:sldMkLst>
        <pc:spChg chg="mod">
          <ac:chgData name="SANUJ KULSHRESTHA" userId="fd589cad1c679b7b" providerId="Windows Live" clId="Web-{33A0DE47-FA03-4140-9E73-5393D3C6BAAF}" dt="2019-03-24T17:17:25.587" v="2" actId="20577"/>
          <ac:spMkLst>
            <pc:docMk/>
            <pc:sldMk cId="1477051592" sldId="706"/>
            <ac:spMk id="20" creationId="{2565FE48-A174-7F41-AA87-24B0D0590CC3}"/>
          </ac:spMkLst>
        </pc:spChg>
      </pc:sldChg>
    </pc:docChg>
  </pc:docChgLst>
  <pc:docChgLst>
    <pc:chgData name="SANUJ KULSHRESTHA" userId="fd589cad1c679b7b" providerId="Windows Live" clId="Web-{85CCDE4C-45EB-4813-971F-EC6AC8FF0CBF}"/>
    <pc:docChg chg="">
      <pc:chgData name="SANUJ KULSHRESTHA" userId="fd589cad1c679b7b" providerId="Windows Live" clId="Web-{85CCDE4C-45EB-4813-971F-EC6AC8FF0CBF}" dt="2019-03-26T19:05:01.052" v="0"/>
      <pc:docMkLst>
        <pc:docMk/>
      </pc:docMkLst>
      <pc:sldChg chg="delCm">
        <pc:chgData name="SANUJ KULSHRESTHA" userId="fd589cad1c679b7b" providerId="Windows Live" clId="Web-{85CCDE4C-45EB-4813-971F-EC6AC8FF0CBF}" dt="2019-03-26T19:05:01.052" v="0"/>
        <pc:sldMkLst>
          <pc:docMk/>
          <pc:sldMk cId="3512742119" sldId="503"/>
        </pc:sldMkLst>
      </pc:sldChg>
    </pc:docChg>
  </pc:docChgLst>
  <pc:docChgLst>
    <pc:chgData name="sumiran bhasin" userId="b3c1ffccd9e9339f" providerId="Windows Live" clId="Web-{5C0A8B68-D1B6-4DF6-9BE4-739419B21A42}"/>
    <pc:docChg chg="addSld modSld">
      <pc:chgData name="sumiran bhasin" userId="b3c1ffccd9e9339f" providerId="Windows Live" clId="Web-{5C0A8B68-D1B6-4DF6-9BE4-739419B21A42}" dt="2019-03-29T20:29:32.969" v="3965" actId="14100"/>
      <pc:docMkLst>
        <pc:docMk/>
      </pc:docMkLst>
      <pc:sldChg chg="addSp delSp">
        <pc:chgData name="sumiran bhasin" userId="b3c1ffccd9e9339f" providerId="Windows Live" clId="Web-{5C0A8B68-D1B6-4DF6-9BE4-739419B21A42}" dt="2019-03-29T18:46:15.818" v="2577"/>
        <pc:sldMkLst>
          <pc:docMk/>
          <pc:sldMk cId="0" sldId="256"/>
        </pc:sldMkLst>
        <pc:graphicFrameChg chg="add del">
          <ac:chgData name="sumiran bhasin" userId="b3c1ffccd9e9339f" providerId="Windows Live" clId="Web-{5C0A8B68-D1B6-4DF6-9BE4-739419B21A42}" dt="2019-03-29T18:46:15.818" v="2577"/>
          <ac:graphicFrameMkLst>
            <pc:docMk/>
            <pc:sldMk cId="0" sldId="256"/>
            <ac:graphicFrameMk id="3" creationId="{6408A3C2-FCD0-4658-AF5A-27424E240065}"/>
          </ac:graphicFrameMkLst>
        </pc:graphicFrameChg>
      </pc:sldChg>
      <pc:sldChg chg="modSp">
        <pc:chgData name="sumiran bhasin" userId="b3c1ffccd9e9339f" providerId="Windows Live" clId="Web-{5C0A8B68-D1B6-4DF6-9BE4-739419B21A42}" dt="2019-03-29T19:51:57.593" v="3691"/>
        <pc:sldMkLst>
          <pc:docMk/>
          <pc:sldMk cId="0" sldId="269"/>
        </pc:sldMkLst>
        <pc:graphicFrameChg chg="mod modGraphic">
          <ac:chgData name="sumiran bhasin" userId="b3c1ffccd9e9339f" providerId="Windows Live" clId="Web-{5C0A8B68-D1B6-4DF6-9BE4-739419B21A42}" dt="2019-03-29T19:51:57.593" v="3691"/>
          <ac:graphicFrameMkLst>
            <pc:docMk/>
            <pc:sldMk cId="0" sldId="269"/>
            <ac:graphicFrameMk id="4" creationId="{0AC19E46-7740-6645-8132-E5BED838070B}"/>
          </ac:graphicFrameMkLst>
        </pc:graphicFrameChg>
      </pc:sldChg>
      <pc:sldChg chg="modSp">
        <pc:chgData name="sumiran bhasin" userId="b3c1ffccd9e9339f" providerId="Windows Live" clId="Web-{5C0A8B68-D1B6-4DF6-9BE4-739419B21A42}" dt="2019-03-29T19:55:50.331" v="3702" actId="20577"/>
        <pc:sldMkLst>
          <pc:docMk/>
          <pc:sldMk cId="0" sldId="271"/>
        </pc:sldMkLst>
        <pc:spChg chg="mod">
          <ac:chgData name="sumiran bhasin" userId="b3c1ffccd9e9339f" providerId="Windows Live" clId="Web-{5C0A8B68-D1B6-4DF6-9BE4-739419B21A42}" dt="2019-03-29T19:55:09.955" v="3692" actId="1076"/>
          <ac:spMkLst>
            <pc:docMk/>
            <pc:sldMk cId="0" sldId="271"/>
            <ac:spMk id="13" creationId="{4AD18947-B83C-764C-B5D1-C38F4759B4CD}"/>
          </ac:spMkLst>
        </pc:spChg>
        <pc:spChg chg="mod">
          <ac:chgData name="sumiran bhasin" userId="b3c1ffccd9e9339f" providerId="Windows Live" clId="Web-{5C0A8B68-D1B6-4DF6-9BE4-739419B21A42}" dt="2019-03-29T19:55:50.331" v="3702" actId="20577"/>
          <ac:spMkLst>
            <pc:docMk/>
            <pc:sldMk cId="0" sldId="271"/>
            <ac:spMk id="353" creationId="{00000000-0000-0000-0000-000000000000}"/>
          </ac:spMkLst>
        </pc:spChg>
      </pc:sldChg>
      <pc:sldChg chg="modSp">
        <pc:chgData name="sumiran bhasin" userId="b3c1ffccd9e9339f" providerId="Windows Live" clId="Web-{5C0A8B68-D1B6-4DF6-9BE4-739419B21A42}" dt="2019-03-29T19:56:52.097" v="3705" actId="1076"/>
        <pc:sldMkLst>
          <pc:docMk/>
          <pc:sldMk cId="0" sldId="274"/>
        </pc:sldMkLst>
        <pc:spChg chg="mod">
          <ac:chgData name="sumiran bhasin" userId="b3c1ffccd9e9339f" providerId="Windows Live" clId="Web-{5C0A8B68-D1B6-4DF6-9BE4-739419B21A42}" dt="2019-03-29T19:56:44.738" v="3703" actId="1076"/>
          <ac:spMkLst>
            <pc:docMk/>
            <pc:sldMk cId="0" sldId="274"/>
            <ac:spMk id="10" creationId="{F101BC21-D329-8E4B-AC24-A20E799D8974}"/>
          </ac:spMkLst>
        </pc:spChg>
        <pc:spChg chg="mod">
          <ac:chgData name="sumiran bhasin" userId="b3c1ffccd9e9339f" providerId="Windows Live" clId="Web-{5C0A8B68-D1B6-4DF6-9BE4-739419B21A42}" dt="2019-03-29T19:56:46.410" v="3704" actId="1076"/>
          <ac:spMkLst>
            <pc:docMk/>
            <pc:sldMk cId="0" sldId="274"/>
            <ac:spMk id="11" creationId="{0C810F25-E093-A542-BA35-E037ADC7CA26}"/>
          </ac:spMkLst>
        </pc:spChg>
        <pc:spChg chg="mod">
          <ac:chgData name="sumiran bhasin" userId="b3c1ffccd9e9339f" providerId="Windows Live" clId="Web-{5C0A8B68-D1B6-4DF6-9BE4-739419B21A42}" dt="2019-03-29T15:13:22.428" v="7" actId="1076"/>
          <ac:spMkLst>
            <pc:docMk/>
            <pc:sldMk cId="0" sldId="274"/>
            <ac:spMk id="12" creationId="{6DE73423-05E5-BB47-BFD8-9C01C4F794B9}"/>
          </ac:spMkLst>
        </pc:spChg>
        <pc:spChg chg="mod">
          <ac:chgData name="sumiran bhasin" userId="b3c1ffccd9e9339f" providerId="Windows Live" clId="Web-{5C0A8B68-D1B6-4DF6-9BE4-739419B21A42}" dt="2019-03-29T19:56:52.097" v="3705" actId="1076"/>
          <ac:spMkLst>
            <pc:docMk/>
            <pc:sldMk cId="0" sldId="274"/>
            <ac:spMk id="13" creationId="{7563B31F-E2DD-0A43-A54C-679D94CF0DF3}"/>
          </ac:spMkLst>
        </pc:spChg>
        <pc:spChg chg="mod">
          <ac:chgData name="sumiran bhasin" userId="b3c1ffccd9e9339f" providerId="Windows Live" clId="Web-{5C0A8B68-D1B6-4DF6-9BE4-739419B21A42}" dt="2019-03-29T15:12:46.381" v="1" actId="14100"/>
          <ac:spMkLst>
            <pc:docMk/>
            <pc:sldMk cId="0" sldId="274"/>
            <ac:spMk id="14" creationId="{D1DB04D7-2FED-4C49-B8D9-A996F13A95C9}"/>
          </ac:spMkLst>
        </pc:spChg>
        <pc:spChg chg="mod">
          <ac:chgData name="sumiran bhasin" userId="b3c1ffccd9e9339f" providerId="Windows Live" clId="Web-{5C0A8B68-D1B6-4DF6-9BE4-739419B21A42}" dt="2019-03-29T15:13:05.865" v="5" actId="1076"/>
          <ac:spMkLst>
            <pc:docMk/>
            <pc:sldMk cId="0" sldId="274"/>
            <ac:spMk id="15" creationId="{F49FC5F5-388A-1F42-9B81-5339C896C025}"/>
          </ac:spMkLst>
        </pc:spChg>
        <pc:graphicFrameChg chg="mod">
          <ac:chgData name="sumiran bhasin" userId="b3c1ffccd9e9339f" providerId="Windows Live" clId="Web-{5C0A8B68-D1B6-4DF6-9BE4-739419B21A42}" dt="2019-03-29T15:13:16.990" v="6" actId="1076"/>
          <ac:graphicFrameMkLst>
            <pc:docMk/>
            <pc:sldMk cId="0" sldId="274"/>
            <ac:graphicFrameMk id="4" creationId="{42DB15AB-604D-C544-B1F8-18DFCA79665A}"/>
          </ac:graphicFrameMkLst>
        </pc:graphicFrameChg>
      </pc:sldChg>
      <pc:sldChg chg="modSp">
        <pc:chgData name="sumiran bhasin" userId="b3c1ffccd9e9339f" providerId="Windows Live" clId="Web-{5C0A8B68-D1B6-4DF6-9BE4-739419B21A42}" dt="2019-03-29T19:58:01.755" v="3711" actId="14100"/>
        <pc:sldMkLst>
          <pc:docMk/>
          <pc:sldMk cId="0" sldId="275"/>
        </pc:sldMkLst>
        <pc:spChg chg="mod">
          <ac:chgData name="sumiran bhasin" userId="b3c1ffccd9e9339f" providerId="Windows Live" clId="Web-{5C0A8B68-D1B6-4DF6-9BE4-739419B21A42}" dt="2019-03-29T19:57:51.176" v="3709" actId="1076"/>
          <ac:spMkLst>
            <pc:docMk/>
            <pc:sldMk cId="0" sldId="275"/>
            <ac:spMk id="5" creationId="{46103B5F-75B2-4443-9241-D4C5B268DFA2}"/>
          </ac:spMkLst>
        </pc:spChg>
        <pc:spChg chg="mod">
          <ac:chgData name="sumiran bhasin" userId="b3c1ffccd9e9339f" providerId="Windows Live" clId="Web-{5C0A8B68-D1B6-4DF6-9BE4-739419B21A42}" dt="2019-03-29T15:14:52.319" v="19" actId="1076"/>
          <ac:spMkLst>
            <pc:docMk/>
            <pc:sldMk cId="0" sldId="275"/>
            <ac:spMk id="10" creationId="{E5845A7D-3833-F44B-AEE8-DB2A9712A507}"/>
          </ac:spMkLst>
        </pc:spChg>
        <pc:spChg chg="mod">
          <ac:chgData name="sumiran bhasin" userId="b3c1ffccd9e9339f" providerId="Windows Live" clId="Web-{5C0A8B68-D1B6-4DF6-9BE4-739419B21A42}" dt="2019-03-29T15:14:18.381" v="15" actId="1076"/>
          <ac:spMkLst>
            <pc:docMk/>
            <pc:sldMk cId="0" sldId="275"/>
            <ac:spMk id="11" creationId="{7C6B200C-A43F-4349-80CF-D1EA3280642F}"/>
          </ac:spMkLst>
        </pc:spChg>
        <pc:spChg chg="mod">
          <ac:chgData name="sumiran bhasin" userId="b3c1ffccd9e9339f" providerId="Windows Live" clId="Web-{5C0A8B68-D1B6-4DF6-9BE4-739419B21A42}" dt="2019-03-29T19:58:01.755" v="3711" actId="14100"/>
          <ac:spMkLst>
            <pc:docMk/>
            <pc:sldMk cId="0" sldId="275"/>
            <ac:spMk id="13" creationId="{AEFC7436-C162-3A41-8A81-EB53D07CFE18}"/>
          </ac:spMkLst>
        </pc:spChg>
        <pc:spChg chg="mod">
          <ac:chgData name="sumiran bhasin" userId="b3c1ffccd9e9339f" providerId="Windows Live" clId="Web-{5C0A8B68-D1B6-4DF6-9BE4-739419B21A42}" dt="2019-03-29T15:14:58.194" v="20" actId="1076"/>
          <ac:spMkLst>
            <pc:docMk/>
            <pc:sldMk cId="0" sldId="275"/>
            <ac:spMk id="14" creationId="{8C99FD06-39D3-DA48-A44F-215CF840D186}"/>
          </ac:spMkLst>
        </pc:spChg>
        <pc:spChg chg="mod">
          <ac:chgData name="sumiran bhasin" userId="b3c1ffccd9e9339f" providerId="Windows Live" clId="Web-{5C0A8B68-D1B6-4DF6-9BE4-739419B21A42}" dt="2019-03-29T15:14:03.727" v="13" actId="1076"/>
          <ac:spMkLst>
            <pc:docMk/>
            <pc:sldMk cId="0" sldId="275"/>
            <ac:spMk id="15" creationId="{A99DA5E1-0486-174A-A209-00CB3DCC11D4}"/>
          </ac:spMkLst>
        </pc:spChg>
        <pc:spChg chg="mod">
          <ac:chgData name="sumiran bhasin" userId="b3c1ffccd9e9339f" providerId="Windows Live" clId="Web-{5C0A8B68-D1B6-4DF6-9BE4-739419B21A42}" dt="2019-03-29T19:57:44.317" v="3708" actId="1076"/>
          <ac:spMkLst>
            <pc:docMk/>
            <pc:sldMk cId="0" sldId="275"/>
            <ac:spMk id="16" creationId="{EF4B4A82-DD6B-7245-84B9-FD8757556E18}"/>
          </ac:spMkLst>
        </pc:spChg>
        <pc:graphicFrameChg chg="mod modGraphic">
          <ac:chgData name="sumiran bhasin" userId="b3c1ffccd9e9339f" providerId="Windows Live" clId="Web-{5C0A8B68-D1B6-4DF6-9BE4-739419B21A42}" dt="2019-03-29T15:16:02.085" v="31" actId="1076"/>
          <ac:graphicFrameMkLst>
            <pc:docMk/>
            <pc:sldMk cId="0" sldId="275"/>
            <ac:graphicFrameMk id="4" creationId="{777787F2-6A20-EA4B-B9B0-F92CCEC69223}"/>
          </ac:graphicFrameMkLst>
        </pc:graphicFrameChg>
        <pc:picChg chg="mod">
          <ac:chgData name="sumiran bhasin" userId="b3c1ffccd9e9339f" providerId="Windows Live" clId="Web-{5C0A8B68-D1B6-4DF6-9BE4-739419B21A42}" dt="2019-03-29T15:14:08.881" v="14" actId="1076"/>
          <ac:picMkLst>
            <pc:docMk/>
            <pc:sldMk cId="0" sldId="275"/>
            <ac:picMk id="19" creationId="{1D6406CE-7182-3C44-8415-BE07C4B15303}"/>
          </ac:picMkLst>
        </pc:picChg>
        <pc:picChg chg="mod">
          <ac:chgData name="sumiran bhasin" userId="b3c1ffccd9e9339f" providerId="Windows Live" clId="Web-{5C0A8B68-D1B6-4DF6-9BE4-739419B21A42}" dt="2019-03-29T19:57:58.426" v="3710" actId="1076"/>
          <ac:picMkLst>
            <pc:docMk/>
            <pc:sldMk cId="0" sldId="275"/>
            <ac:picMk id="22" creationId="{977D6FEB-57D7-6B47-9244-DE86D2FBD739}"/>
          </ac:picMkLst>
        </pc:picChg>
      </pc:sldChg>
      <pc:sldChg chg="modSp">
        <pc:chgData name="sumiran bhasin" userId="b3c1ffccd9e9339f" providerId="Windows Live" clId="Web-{5C0A8B68-D1B6-4DF6-9BE4-739419B21A42}" dt="2019-03-29T15:56:18.952" v="218" actId="1076"/>
        <pc:sldMkLst>
          <pc:docMk/>
          <pc:sldMk cId="0" sldId="276"/>
        </pc:sldMkLst>
        <pc:spChg chg="mod">
          <ac:chgData name="sumiran bhasin" userId="b3c1ffccd9e9339f" providerId="Windows Live" clId="Web-{5C0A8B68-D1B6-4DF6-9BE4-739419B21A42}" dt="2019-03-29T15:52:13.246" v="192" actId="1076"/>
          <ac:spMkLst>
            <pc:docMk/>
            <pc:sldMk cId="0" sldId="276"/>
            <ac:spMk id="9" creationId="{B22300E4-DA1A-EA4F-973A-F61F9530ADC6}"/>
          </ac:spMkLst>
        </pc:spChg>
        <pc:spChg chg="mod">
          <ac:chgData name="sumiran bhasin" userId="b3c1ffccd9e9339f" providerId="Windows Live" clId="Web-{5C0A8B68-D1B6-4DF6-9BE4-739419B21A42}" dt="2019-03-29T15:52:16.230" v="193" actId="1076"/>
          <ac:spMkLst>
            <pc:docMk/>
            <pc:sldMk cId="0" sldId="276"/>
            <ac:spMk id="10" creationId="{97F4FF41-A3B7-1841-8233-0D04840B3BEE}"/>
          </ac:spMkLst>
        </pc:spChg>
        <pc:spChg chg="mod">
          <ac:chgData name="sumiran bhasin" userId="b3c1ffccd9e9339f" providerId="Windows Live" clId="Web-{5C0A8B68-D1B6-4DF6-9BE4-739419B21A42}" dt="2019-03-29T15:55:14.748" v="213" actId="1076"/>
          <ac:spMkLst>
            <pc:docMk/>
            <pc:sldMk cId="0" sldId="276"/>
            <ac:spMk id="12" creationId="{CF73CB28-2DDE-6B4F-A9D2-158222F866D4}"/>
          </ac:spMkLst>
        </pc:spChg>
        <pc:spChg chg="mod">
          <ac:chgData name="sumiran bhasin" userId="b3c1ffccd9e9339f" providerId="Windows Live" clId="Web-{5C0A8B68-D1B6-4DF6-9BE4-739419B21A42}" dt="2019-03-29T15:52:41.543" v="196" actId="1076"/>
          <ac:spMkLst>
            <pc:docMk/>
            <pc:sldMk cId="0" sldId="276"/>
            <ac:spMk id="13" creationId="{455FD1B9-9BA5-CC47-9249-CDCE1BAA8B9D}"/>
          </ac:spMkLst>
        </pc:spChg>
        <pc:spChg chg="mod">
          <ac:chgData name="sumiran bhasin" userId="b3c1ffccd9e9339f" providerId="Windows Live" clId="Web-{5C0A8B68-D1B6-4DF6-9BE4-739419B21A42}" dt="2019-03-29T15:55:55.046" v="216" actId="14100"/>
          <ac:spMkLst>
            <pc:docMk/>
            <pc:sldMk cId="0" sldId="276"/>
            <ac:spMk id="14" creationId="{8B32B848-AEC6-9B4E-A3E7-43BD667A29F3}"/>
          </ac:spMkLst>
        </pc:spChg>
        <pc:spChg chg="mod">
          <ac:chgData name="sumiran bhasin" userId="b3c1ffccd9e9339f" providerId="Windows Live" clId="Web-{5C0A8B68-D1B6-4DF6-9BE4-739419B21A42}" dt="2019-03-29T15:54:22.154" v="209" actId="1076"/>
          <ac:spMkLst>
            <pc:docMk/>
            <pc:sldMk cId="0" sldId="276"/>
            <ac:spMk id="15" creationId="{1E9A304C-AA97-5840-8B1E-893AA6741199}"/>
          </ac:spMkLst>
        </pc:spChg>
        <pc:spChg chg="mod">
          <ac:chgData name="sumiran bhasin" userId="b3c1ffccd9e9339f" providerId="Windows Live" clId="Web-{5C0A8B68-D1B6-4DF6-9BE4-739419B21A42}" dt="2019-03-29T15:56:06.327" v="217" actId="1076"/>
          <ac:spMkLst>
            <pc:docMk/>
            <pc:sldMk cId="0" sldId="276"/>
            <ac:spMk id="16" creationId="{DFDCA6E0-45BE-B346-AC53-0286C9EAA58C}"/>
          </ac:spMkLst>
        </pc:spChg>
        <pc:spChg chg="mod">
          <ac:chgData name="sumiran bhasin" userId="b3c1ffccd9e9339f" providerId="Windows Live" clId="Web-{5C0A8B68-D1B6-4DF6-9BE4-739419B21A42}" dt="2019-03-29T15:56:18.952" v="218" actId="1076"/>
          <ac:spMkLst>
            <pc:docMk/>
            <pc:sldMk cId="0" sldId="276"/>
            <ac:spMk id="17" creationId="{2ED8C12E-74AA-524A-BB30-779B296D720A}"/>
          </ac:spMkLst>
        </pc:spChg>
        <pc:spChg chg="mod">
          <ac:chgData name="sumiran bhasin" userId="b3c1ffccd9e9339f" providerId="Windows Live" clId="Web-{5C0A8B68-D1B6-4DF6-9BE4-739419B21A42}" dt="2019-03-29T15:17:47.225" v="39" actId="1076"/>
          <ac:spMkLst>
            <pc:docMk/>
            <pc:sldMk cId="0" sldId="276"/>
            <ac:spMk id="18" creationId="{F2CBAC21-C1B7-8049-B397-76190367EA59}"/>
          </ac:spMkLst>
        </pc:spChg>
        <pc:graphicFrameChg chg="mod modGraphic">
          <ac:chgData name="sumiran bhasin" userId="b3c1ffccd9e9339f" providerId="Windows Live" clId="Web-{5C0A8B68-D1B6-4DF6-9BE4-739419B21A42}" dt="2019-03-29T15:53:49.200" v="203"/>
          <ac:graphicFrameMkLst>
            <pc:docMk/>
            <pc:sldMk cId="0" sldId="276"/>
            <ac:graphicFrameMk id="4" creationId="{30A85497-8AD8-2B44-8377-AD178B16A68A}"/>
          </ac:graphicFrameMkLst>
        </pc:graphicFrameChg>
        <pc:picChg chg="mod">
          <ac:chgData name="sumiran bhasin" userId="b3c1ffccd9e9339f" providerId="Windows Live" clId="Web-{5C0A8B68-D1B6-4DF6-9BE4-739419B21A42}" dt="2019-03-29T15:54:12.138" v="207" actId="1076"/>
          <ac:picMkLst>
            <pc:docMk/>
            <pc:sldMk cId="0" sldId="276"/>
            <ac:picMk id="6" creationId="{EA14E4EA-9C2B-934E-8C71-ADF1C47F03D9}"/>
          </ac:picMkLst>
        </pc:picChg>
        <pc:picChg chg="mod">
          <ac:chgData name="sumiran bhasin" userId="b3c1ffccd9e9339f" providerId="Windows Live" clId="Web-{5C0A8B68-D1B6-4DF6-9BE4-739419B21A42}" dt="2019-03-29T15:55:09.170" v="212" actId="1076"/>
          <ac:picMkLst>
            <pc:docMk/>
            <pc:sldMk cId="0" sldId="276"/>
            <ac:picMk id="19" creationId="{5A53217C-E06A-084D-992F-A7A63782C0E2}"/>
          </ac:picMkLst>
        </pc:picChg>
      </pc:sldChg>
      <pc:sldChg chg="modSp">
        <pc:chgData name="sumiran bhasin" userId="b3c1ffccd9e9339f" providerId="Windows Live" clId="Web-{5C0A8B68-D1B6-4DF6-9BE4-739419B21A42}" dt="2019-03-29T16:00:06.721" v="265" actId="1076"/>
        <pc:sldMkLst>
          <pc:docMk/>
          <pc:sldMk cId="0" sldId="277"/>
        </pc:sldMkLst>
        <pc:spChg chg="mod">
          <ac:chgData name="sumiran bhasin" userId="b3c1ffccd9e9339f" providerId="Windows Live" clId="Web-{5C0A8B68-D1B6-4DF6-9BE4-739419B21A42}" dt="2019-03-29T15:57:18.359" v="223" actId="1076"/>
          <ac:spMkLst>
            <pc:docMk/>
            <pc:sldMk cId="0" sldId="277"/>
            <ac:spMk id="7" creationId="{879CA0A5-41CB-3A46-A655-AF717D1E3651}"/>
          </ac:spMkLst>
        </pc:spChg>
        <pc:spChg chg="mod">
          <ac:chgData name="sumiran bhasin" userId="b3c1ffccd9e9339f" providerId="Windows Live" clId="Web-{5C0A8B68-D1B6-4DF6-9BE4-739419B21A42}" dt="2019-03-29T15:58:29.454" v="246" actId="20577"/>
          <ac:spMkLst>
            <pc:docMk/>
            <pc:sldMk cId="0" sldId="277"/>
            <ac:spMk id="9" creationId="{82C4827F-8DEC-7343-B665-9953293CF5AF}"/>
          </ac:spMkLst>
        </pc:spChg>
        <pc:spChg chg="mod">
          <ac:chgData name="sumiran bhasin" userId="b3c1ffccd9e9339f" providerId="Windows Live" clId="Web-{5C0A8B68-D1B6-4DF6-9BE4-739419B21A42}" dt="2019-03-29T15:58:00.907" v="242" actId="1076"/>
          <ac:spMkLst>
            <pc:docMk/>
            <pc:sldMk cId="0" sldId="277"/>
            <ac:spMk id="10" creationId="{AAD4DB27-31E5-5346-9AA3-CC61255DA4C1}"/>
          </ac:spMkLst>
        </pc:spChg>
        <pc:spChg chg="mod">
          <ac:chgData name="sumiran bhasin" userId="b3c1ffccd9e9339f" providerId="Windows Live" clId="Web-{5C0A8B68-D1B6-4DF6-9BE4-739419B21A42}" dt="2019-03-29T15:59:47.018" v="262" actId="14100"/>
          <ac:spMkLst>
            <pc:docMk/>
            <pc:sldMk cId="0" sldId="277"/>
            <ac:spMk id="11" creationId="{4B1B953D-534F-BB41-8003-A7A936A5991B}"/>
          </ac:spMkLst>
        </pc:spChg>
        <pc:spChg chg="mod">
          <ac:chgData name="sumiran bhasin" userId="b3c1ffccd9e9339f" providerId="Windows Live" clId="Web-{5C0A8B68-D1B6-4DF6-9BE4-739419B21A42}" dt="2019-03-29T15:58:50.001" v="250" actId="1076"/>
          <ac:spMkLst>
            <pc:docMk/>
            <pc:sldMk cId="0" sldId="277"/>
            <ac:spMk id="12" creationId="{A1D1B6C8-AFE8-A249-BE94-B97B26A67731}"/>
          </ac:spMkLst>
        </pc:spChg>
        <pc:spChg chg="mod">
          <ac:chgData name="sumiran bhasin" userId="b3c1ffccd9e9339f" providerId="Windows Live" clId="Web-{5C0A8B68-D1B6-4DF6-9BE4-739419B21A42}" dt="2019-03-29T16:00:06.721" v="265" actId="1076"/>
          <ac:spMkLst>
            <pc:docMk/>
            <pc:sldMk cId="0" sldId="277"/>
            <ac:spMk id="13" creationId="{822FFA0B-6955-C548-91FD-E00E8DC85DE8}"/>
          </ac:spMkLst>
        </pc:spChg>
        <pc:spChg chg="mod">
          <ac:chgData name="sumiran bhasin" userId="b3c1ffccd9e9339f" providerId="Windows Live" clId="Web-{5C0A8B68-D1B6-4DF6-9BE4-739419B21A42}" dt="2019-03-29T15:59:52.737" v="263" actId="1076"/>
          <ac:spMkLst>
            <pc:docMk/>
            <pc:sldMk cId="0" sldId="277"/>
            <ac:spMk id="14" creationId="{0B2631F3-1DE0-9D48-BE7A-A67E41C56949}"/>
          </ac:spMkLst>
        </pc:spChg>
        <pc:spChg chg="mod">
          <ac:chgData name="sumiran bhasin" userId="b3c1ffccd9e9339f" providerId="Windows Live" clId="Web-{5C0A8B68-D1B6-4DF6-9BE4-739419B21A42}" dt="2019-03-29T15:57:28.797" v="224" actId="1076"/>
          <ac:spMkLst>
            <pc:docMk/>
            <pc:sldMk cId="0" sldId="277"/>
            <ac:spMk id="16" creationId="{3A9A6AC5-F63C-404D-B38B-B0439C2F2D28}"/>
          </ac:spMkLst>
        </pc:spChg>
        <pc:spChg chg="mod">
          <ac:chgData name="sumiran bhasin" userId="b3c1ffccd9e9339f" providerId="Windows Live" clId="Web-{5C0A8B68-D1B6-4DF6-9BE4-739419B21A42}" dt="2019-03-29T15:56:57.031" v="219" actId="1076"/>
          <ac:spMkLst>
            <pc:docMk/>
            <pc:sldMk cId="0" sldId="277"/>
            <ac:spMk id="17" creationId="{4D25D8C6-EB5D-0F44-AFC5-3E921BFBE74B}"/>
          </ac:spMkLst>
        </pc:spChg>
        <pc:graphicFrameChg chg="mod modGraphic">
          <ac:chgData name="sumiran bhasin" userId="b3c1ffccd9e9339f" providerId="Windows Live" clId="Web-{5C0A8B68-D1B6-4DF6-9BE4-739419B21A42}" dt="2019-03-29T15:58:42.986" v="249"/>
          <ac:graphicFrameMkLst>
            <pc:docMk/>
            <pc:sldMk cId="0" sldId="277"/>
            <ac:graphicFrameMk id="2" creationId="{001012D1-406C-5F4A-8017-9918B60BE533}"/>
          </ac:graphicFrameMkLst>
        </pc:graphicFrameChg>
      </pc:sldChg>
      <pc:sldChg chg="modSp">
        <pc:chgData name="sumiran bhasin" userId="b3c1ffccd9e9339f" providerId="Windows Live" clId="Web-{5C0A8B68-D1B6-4DF6-9BE4-739419B21A42}" dt="2019-03-29T20:01:27.304" v="3736"/>
        <pc:sldMkLst>
          <pc:docMk/>
          <pc:sldMk cId="0" sldId="278"/>
        </pc:sldMkLst>
        <pc:spChg chg="mod">
          <ac:chgData name="sumiran bhasin" userId="b3c1ffccd9e9339f" providerId="Windows Live" clId="Web-{5C0A8B68-D1B6-4DF6-9BE4-739419B21A42}" dt="2019-03-29T20:01:11.632" v="3734" actId="1076"/>
          <ac:spMkLst>
            <pc:docMk/>
            <pc:sldMk cId="0" sldId="278"/>
            <ac:spMk id="27" creationId="{F3E486ED-2544-2447-B5C5-AE59FAC2F405}"/>
          </ac:spMkLst>
        </pc:spChg>
        <pc:spChg chg="mod">
          <ac:chgData name="sumiran bhasin" userId="b3c1ffccd9e9339f" providerId="Windows Live" clId="Web-{5C0A8B68-D1B6-4DF6-9BE4-739419B21A42}" dt="2019-03-29T20:00:59.726" v="3733" actId="1076"/>
          <ac:spMkLst>
            <pc:docMk/>
            <pc:sldMk cId="0" sldId="278"/>
            <ac:spMk id="28" creationId="{157E45F2-EA3F-A249-8C80-CEF2E4A53F3D}"/>
          </ac:spMkLst>
        </pc:spChg>
        <pc:spChg chg="mod">
          <ac:chgData name="sumiran bhasin" userId="b3c1ffccd9e9339f" providerId="Windows Live" clId="Web-{5C0A8B68-D1B6-4DF6-9BE4-739419B21A42}" dt="2019-03-29T16:08:43.713" v="346" actId="14100"/>
          <ac:spMkLst>
            <pc:docMk/>
            <pc:sldMk cId="0" sldId="278"/>
            <ac:spMk id="30" creationId="{9A730C9B-A9B6-114D-A2B9-E7E4A1ABD3A8}"/>
          </ac:spMkLst>
        </pc:spChg>
        <pc:spChg chg="mod">
          <ac:chgData name="sumiran bhasin" userId="b3c1ffccd9e9339f" providerId="Windows Live" clId="Web-{5C0A8B68-D1B6-4DF6-9BE4-739419B21A42}" dt="2019-03-29T16:08:29.932" v="344" actId="1076"/>
          <ac:spMkLst>
            <pc:docMk/>
            <pc:sldMk cId="0" sldId="278"/>
            <ac:spMk id="31" creationId="{E83D1ED0-60F5-954F-B6FD-525E2B83A77A}"/>
          </ac:spMkLst>
        </pc:spChg>
        <pc:spChg chg="mod">
          <ac:chgData name="sumiran bhasin" userId="b3c1ffccd9e9339f" providerId="Windows Live" clId="Web-{5C0A8B68-D1B6-4DF6-9BE4-739419B21A42}" dt="2019-03-29T16:10:49.137" v="372" actId="14100"/>
          <ac:spMkLst>
            <pc:docMk/>
            <pc:sldMk cId="0" sldId="278"/>
            <ac:spMk id="32" creationId="{D8DDA28E-0BD9-B04D-AAD7-57CFF81F31EE}"/>
          </ac:spMkLst>
        </pc:spChg>
        <pc:spChg chg="mod">
          <ac:chgData name="sumiran bhasin" userId="b3c1ffccd9e9339f" providerId="Windows Live" clId="Web-{5C0A8B68-D1B6-4DF6-9BE4-739419B21A42}" dt="2019-03-29T16:10:34.308" v="370" actId="1076"/>
          <ac:spMkLst>
            <pc:docMk/>
            <pc:sldMk cId="0" sldId="278"/>
            <ac:spMk id="33" creationId="{BEDB8F0F-8077-5C4E-8F97-6447A9657F1C}"/>
          </ac:spMkLst>
        </pc:spChg>
        <pc:spChg chg="mod">
          <ac:chgData name="sumiran bhasin" userId="b3c1ffccd9e9339f" providerId="Windows Live" clId="Web-{5C0A8B68-D1B6-4DF6-9BE4-739419B21A42}" dt="2019-03-29T16:05:58.179" v="329" actId="1076"/>
          <ac:spMkLst>
            <pc:docMk/>
            <pc:sldMk cId="0" sldId="278"/>
            <ac:spMk id="38" creationId="{F1214DEC-27AB-8D4F-A2BE-839873510B95}"/>
          </ac:spMkLst>
        </pc:spChg>
        <pc:graphicFrameChg chg="mod modGraphic">
          <ac:chgData name="sumiran bhasin" userId="b3c1ffccd9e9339f" providerId="Windows Live" clId="Web-{5C0A8B68-D1B6-4DF6-9BE4-739419B21A42}" dt="2019-03-29T20:01:27.304" v="3736"/>
          <ac:graphicFrameMkLst>
            <pc:docMk/>
            <pc:sldMk cId="0" sldId="278"/>
            <ac:graphicFrameMk id="29" creationId="{F0273240-6840-E240-990C-A11517996BCE}"/>
          </ac:graphicFrameMkLst>
        </pc:graphicFrameChg>
        <pc:picChg chg="mod">
          <ac:chgData name="sumiran bhasin" userId="b3c1ffccd9e9339f" providerId="Windows Live" clId="Web-{5C0A8B68-D1B6-4DF6-9BE4-739419B21A42}" dt="2019-03-29T16:11:08.653" v="374" actId="1076"/>
          <ac:picMkLst>
            <pc:docMk/>
            <pc:sldMk cId="0" sldId="278"/>
            <ac:picMk id="25" creationId="{81C72771-BC37-3B45-B29F-DB8AA9A227B8}"/>
          </ac:picMkLst>
        </pc:picChg>
        <pc:picChg chg="mod">
          <ac:chgData name="sumiran bhasin" userId="b3c1ffccd9e9339f" providerId="Windows Live" clId="Web-{5C0A8B68-D1B6-4DF6-9BE4-739419B21A42}" dt="2019-03-29T16:10:56.043" v="373" actId="1076"/>
          <ac:picMkLst>
            <pc:docMk/>
            <pc:sldMk cId="0" sldId="278"/>
            <ac:picMk id="34" creationId="{C2523514-F50E-7643-8990-9E164C1F9C3D}"/>
          </ac:picMkLst>
        </pc:picChg>
        <pc:picChg chg="mod">
          <ac:chgData name="sumiran bhasin" userId="b3c1ffccd9e9339f" providerId="Windows Live" clId="Web-{5C0A8B68-D1B6-4DF6-9BE4-739419B21A42}" dt="2019-03-29T16:06:14.414" v="331" actId="1076"/>
          <ac:picMkLst>
            <pc:docMk/>
            <pc:sldMk cId="0" sldId="278"/>
            <ac:picMk id="37" creationId="{B276373A-05BE-9C46-8F50-A877F4FF3D38}"/>
          </ac:picMkLst>
        </pc:picChg>
      </pc:sldChg>
      <pc:sldChg chg="addSp modSp">
        <pc:chgData name="sumiran bhasin" userId="b3c1ffccd9e9339f" providerId="Windows Live" clId="Web-{5C0A8B68-D1B6-4DF6-9BE4-739419B21A42}" dt="2019-03-29T16:22:39.350" v="506" actId="14100"/>
        <pc:sldMkLst>
          <pc:docMk/>
          <pc:sldMk cId="0" sldId="283"/>
        </pc:sldMkLst>
        <pc:spChg chg="add mod">
          <ac:chgData name="sumiran bhasin" userId="b3c1ffccd9e9339f" providerId="Windows Live" clId="Web-{5C0A8B68-D1B6-4DF6-9BE4-739419B21A42}" dt="2019-03-29T16:22:39.350" v="506" actId="14100"/>
          <ac:spMkLst>
            <pc:docMk/>
            <pc:sldMk cId="0" sldId="283"/>
            <ac:spMk id="7" creationId="{77FD0F67-3A29-45D6-9AE1-6805D0800751}"/>
          </ac:spMkLst>
        </pc:spChg>
      </pc:sldChg>
      <pc:sldChg chg="addSp modSp">
        <pc:chgData name="sumiran bhasin" userId="b3c1ffccd9e9339f" providerId="Windows Live" clId="Web-{5C0A8B68-D1B6-4DF6-9BE4-739419B21A42}" dt="2019-03-29T16:25:21.587" v="522" actId="14100"/>
        <pc:sldMkLst>
          <pc:docMk/>
          <pc:sldMk cId="0" sldId="285"/>
        </pc:sldMkLst>
        <pc:spChg chg="add mod">
          <ac:chgData name="sumiran bhasin" userId="b3c1ffccd9e9339f" providerId="Windows Live" clId="Web-{5C0A8B68-D1B6-4DF6-9BE4-739419B21A42}" dt="2019-03-29T16:25:21.587" v="522" actId="14100"/>
          <ac:spMkLst>
            <pc:docMk/>
            <pc:sldMk cId="0" sldId="285"/>
            <ac:spMk id="2" creationId="{3530BD73-A519-4CDC-80DB-A1F6EE330D44}"/>
          </ac:spMkLst>
        </pc:spChg>
      </pc:sldChg>
      <pc:sldChg chg="addSp modSp">
        <pc:chgData name="sumiran bhasin" userId="b3c1ffccd9e9339f" providerId="Windows Live" clId="Web-{5C0A8B68-D1B6-4DF6-9BE4-739419B21A42}" dt="2019-03-29T16:25:45.353" v="525" actId="14100"/>
        <pc:sldMkLst>
          <pc:docMk/>
          <pc:sldMk cId="0" sldId="286"/>
        </pc:sldMkLst>
        <pc:spChg chg="add mod">
          <ac:chgData name="sumiran bhasin" userId="b3c1ffccd9e9339f" providerId="Windows Live" clId="Web-{5C0A8B68-D1B6-4DF6-9BE4-739419B21A42}" dt="2019-03-29T16:25:45.353" v="525" actId="14100"/>
          <ac:spMkLst>
            <pc:docMk/>
            <pc:sldMk cId="0" sldId="286"/>
            <ac:spMk id="2" creationId="{AAB023BA-F0FB-43C1-8ACD-BA155ACF2DC8}"/>
          </ac:spMkLst>
        </pc:spChg>
      </pc:sldChg>
      <pc:sldChg chg="modSp">
        <pc:chgData name="sumiran bhasin" userId="b3c1ffccd9e9339f" providerId="Windows Live" clId="Web-{5C0A8B68-D1B6-4DF6-9BE4-739419B21A42}" dt="2019-03-29T17:25:16.232" v="1204" actId="1076"/>
        <pc:sldMkLst>
          <pc:docMk/>
          <pc:sldMk cId="0" sldId="288"/>
        </pc:sldMkLst>
        <pc:graphicFrameChg chg="mod modGraphic">
          <ac:chgData name="sumiran bhasin" userId="b3c1ffccd9e9339f" providerId="Windows Live" clId="Web-{5C0A8B68-D1B6-4DF6-9BE4-739419B21A42}" dt="2019-03-29T17:25:09.123" v="1203" actId="1076"/>
          <ac:graphicFrameMkLst>
            <pc:docMk/>
            <pc:sldMk cId="0" sldId="288"/>
            <ac:graphicFrameMk id="5" creationId="{DB70DC59-782D-45AE-8A04-A902E8B5FE08}"/>
          </ac:graphicFrameMkLst>
        </pc:graphicFrameChg>
        <pc:graphicFrameChg chg="mod">
          <ac:chgData name="sumiran bhasin" userId="b3c1ffccd9e9339f" providerId="Windows Live" clId="Web-{5C0A8B68-D1B6-4DF6-9BE4-739419B21A42}" dt="2019-03-29T17:25:16.232" v="1204" actId="1076"/>
          <ac:graphicFrameMkLst>
            <pc:docMk/>
            <pc:sldMk cId="0" sldId="288"/>
            <ac:graphicFrameMk id="8" creationId="{A5F922A8-170F-4F73-9A54-45943BD6034C}"/>
          </ac:graphicFrameMkLst>
        </pc:graphicFrameChg>
      </pc:sldChg>
      <pc:sldChg chg="modSp">
        <pc:chgData name="sumiran bhasin" userId="b3c1ffccd9e9339f" providerId="Windows Live" clId="Web-{5C0A8B68-D1B6-4DF6-9BE4-739419B21A42}" dt="2019-03-29T16:35:55.299" v="634"/>
        <pc:sldMkLst>
          <pc:docMk/>
          <pc:sldMk cId="0" sldId="289"/>
        </pc:sldMkLst>
        <pc:graphicFrameChg chg="mod modGraphic">
          <ac:chgData name="sumiran bhasin" userId="b3c1ffccd9e9339f" providerId="Windows Live" clId="Web-{5C0A8B68-D1B6-4DF6-9BE4-739419B21A42}" dt="2019-03-29T16:35:55.299" v="634"/>
          <ac:graphicFrameMkLst>
            <pc:docMk/>
            <pc:sldMk cId="0" sldId="289"/>
            <ac:graphicFrameMk id="7" creationId="{D6F084FC-F746-4265-B382-98D006249AFF}"/>
          </ac:graphicFrameMkLst>
        </pc:graphicFrameChg>
      </pc:sldChg>
      <pc:sldChg chg="modSp">
        <pc:chgData name="sumiran bhasin" userId="b3c1ffccd9e9339f" providerId="Windows Live" clId="Web-{5C0A8B68-D1B6-4DF6-9BE4-739419B21A42}" dt="2019-03-29T17:12:14.268" v="787" actId="14100"/>
        <pc:sldMkLst>
          <pc:docMk/>
          <pc:sldMk cId="0" sldId="298"/>
        </pc:sldMkLst>
        <pc:picChg chg="mod">
          <ac:chgData name="sumiran bhasin" userId="b3c1ffccd9e9339f" providerId="Windows Live" clId="Web-{5C0A8B68-D1B6-4DF6-9BE4-739419B21A42}" dt="2019-03-29T17:12:14.268" v="787" actId="14100"/>
          <ac:picMkLst>
            <pc:docMk/>
            <pc:sldMk cId="0" sldId="298"/>
            <ac:picMk id="9" creationId="{480A229A-AD3D-EB4E-9803-4C10FCDBAF02}"/>
          </ac:picMkLst>
        </pc:picChg>
      </pc:sldChg>
      <pc:sldChg chg="modSp">
        <pc:chgData name="sumiran bhasin" userId="b3c1ffccd9e9339f" providerId="Windows Live" clId="Web-{5C0A8B68-D1B6-4DF6-9BE4-739419B21A42}" dt="2019-03-29T20:05:10.386" v="3743" actId="14100"/>
        <pc:sldMkLst>
          <pc:docMk/>
          <pc:sldMk cId="0" sldId="301"/>
        </pc:sldMkLst>
        <pc:spChg chg="mod">
          <ac:chgData name="sumiran bhasin" userId="b3c1ffccd9e9339f" providerId="Windows Live" clId="Web-{5C0A8B68-D1B6-4DF6-9BE4-739419B21A42}" dt="2019-03-29T20:05:10.386" v="3743" actId="14100"/>
          <ac:spMkLst>
            <pc:docMk/>
            <pc:sldMk cId="0" sldId="301"/>
            <ac:spMk id="5" creationId="{3641CC22-D428-194F-8145-3AD9EF5D43EF}"/>
          </ac:spMkLst>
        </pc:spChg>
        <pc:spChg chg="mod">
          <ac:chgData name="sumiran bhasin" userId="b3c1ffccd9e9339f" providerId="Windows Live" clId="Web-{5C0A8B68-D1B6-4DF6-9BE4-739419B21A42}" dt="2019-03-29T17:38:27.400" v="1524" actId="1076"/>
          <ac:spMkLst>
            <pc:docMk/>
            <pc:sldMk cId="0" sldId="301"/>
            <ac:spMk id="10" creationId="{7847235F-47C4-A143-A844-52F9FEF7A315}"/>
          </ac:spMkLst>
        </pc:spChg>
        <pc:spChg chg="mod">
          <ac:chgData name="sumiran bhasin" userId="b3c1ffccd9e9339f" providerId="Windows Live" clId="Web-{5C0A8B68-D1B6-4DF6-9BE4-739419B21A42}" dt="2019-03-29T17:39:43.541" v="1535" actId="14100"/>
          <ac:spMkLst>
            <pc:docMk/>
            <pc:sldMk cId="0" sldId="301"/>
            <ac:spMk id="11" creationId="{136899EC-849F-8846-99B8-6FA7B2641E6C}"/>
          </ac:spMkLst>
        </pc:spChg>
        <pc:spChg chg="mod">
          <ac:chgData name="sumiran bhasin" userId="b3c1ffccd9e9339f" providerId="Windows Live" clId="Web-{5C0A8B68-D1B6-4DF6-9BE4-739419B21A42}" dt="2019-03-29T17:38:33.228" v="1525" actId="1076"/>
          <ac:spMkLst>
            <pc:docMk/>
            <pc:sldMk cId="0" sldId="301"/>
            <ac:spMk id="12" creationId="{48A1ED66-7B29-D74E-9E56-4D7DD110FB26}"/>
          </ac:spMkLst>
        </pc:spChg>
        <pc:spChg chg="mod">
          <ac:chgData name="sumiran bhasin" userId="b3c1ffccd9e9339f" providerId="Windows Live" clId="Web-{5C0A8B68-D1B6-4DF6-9BE4-739419B21A42}" dt="2019-03-29T17:38:09.790" v="1520" actId="14100"/>
          <ac:spMkLst>
            <pc:docMk/>
            <pc:sldMk cId="0" sldId="301"/>
            <ac:spMk id="16" creationId="{79A83BDD-6ABE-1646-864B-0D5BD0F7E9C9}"/>
          </ac:spMkLst>
        </pc:spChg>
        <pc:spChg chg="mod">
          <ac:chgData name="sumiran bhasin" userId="b3c1ffccd9e9339f" providerId="Windows Live" clId="Web-{5C0A8B68-D1B6-4DF6-9BE4-739419B21A42}" dt="2019-03-29T17:40:38.761" v="1543" actId="1076"/>
          <ac:spMkLst>
            <pc:docMk/>
            <pc:sldMk cId="0" sldId="301"/>
            <ac:spMk id="26" creationId="{8DE25107-9E2D-304F-8C5A-59A40B9C7886}"/>
          </ac:spMkLst>
        </pc:spChg>
        <pc:graphicFrameChg chg="mod modGraphic">
          <ac:chgData name="sumiran bhasin" userId="b3c1ffccd9e9339f" providerId="Windows Live" clId="Web-{5C0A8B68-D1B6-4DF6-9BE4-739419B21A42}" dt="2019-03-29T17:40:53.105" v="1563"/>
          <ac:graphicFrameMkLst>
            <pc:docMk/>
            <pc:sldMk cId="0" sldId="301"/>
            <ac:graphicFrameMk id="6" creationId="{E53E2E7D-6C1F-D341-BD89-186A728FABD0}"/>
          </ac:graphicFrameMkLst>
        </pc:graphicFrameChg>
        <pc:picChg chg="mod">
          <ac:chgData name="sumiran bhasin" userId="b3c1ffccd9e9339f" providerId="Windows Live" clId="Web-{5C0A8B68-D1B6-4DF6-9BE4-739419B21A42}" dt="2019-03-29T17:39:17.869" v="1531" actId="1076"/>
          <ac:picMkLst>
            <pc:docMk/>
            <pc:sldMk cId="0" sldId="301"/>
            <ac:picMk id="8" creationId="{874D02CC-2FD7-D442-B628-1342E0882806}"/>
          </ac:picMkLst>
        </pc:picChg>
        <pc:picChg chg="mod">
          <ac:chgData name="sumiran bhasin" userId="b3c1ffccd9e9339f" providerId="Windows Live" clId="Web-{5C0A8B68-D1B6-4DF6-9BE4-739419B21A42}" dt="2019-03-29T17:41:50.840" v="1571" actId="1076"/>
          <ac:picMkLst>
            <pc:docMk/>
            <pc:sldMk cId="0" sldId="301"/>
            <ac:picMk id="19" creationId="{C253FDA0-9F95-C94D-968F-D1BBAEAA1804}"/>
          </ac:picMkLst>
        </pc:picChg>
      </pc:sldChg>
      <pc:sldChg chg="modSp">
        <pc:chgData name="sumiran bhasin" userId="b3c1ffccd9e9339f" providerId="Windows Live" clId="Web-{5C0A8B68-D1B6-4DF6-9BE4-739419B21A42}" dt="2019-03-29T17:44:29.874" v="1607" actId="14100"/>
        <pc:sldMkLst>
          <pc:docMk/>
          <pc:sldMk cId="0" sldId="302"/>
        </pc:sldMkLst>
        <pc:spChg chg="mod">
          <ac:chgData name="sumiran bhasin" userId="b3c1ffccd9e9339f" providerId="Windows Live" clId="Web-{5C0A8B68-D1B6-4DF6-9BE4-739419B21A42}" dt="2019-03-29T17:44:03.764" v="1595" actId="1076"/>
          <ac:spMkLst>
            <pc:docMk/>
            <pc:sldMk cId="0" sldId="302"/>
            <ac:spMk id="2" creationId="{F2B8207F-01DE-4BAF-8FB7-8292CBE0A0B5}"/>
          </ac:spMkLst>
        </pc:spChg>
        <pc:spChg chg="mod">
          <ac:chgData name="sumiran bhasin" userId="b3c1ffccd9e9339f" providerId="Windows Live" clId="Web-{5C0A8B68-D1B6-4DF6-9BE4-739419B21A42}" dt="2019-03-29T17:43:48.045" v="1592" actId="1076"/>
          <ac:spMkLst>
            <pc:docMk/>
            <pc:sldMk cId="0" sldId="302"/>
            <ac:spMk id="12" creationId="{CC68CF76-17AC-4B41-9C85-1E861F89DE82}"/>
          </ac:spMkLst>
        </pc:spChg>
        <pc:spChg chg="mod">
          <ac:chgData name="sumiran bhasin" userId="b3c1ffccd9e9339f" providerId="Windows Live" clId="Web-{5C0A8B68-D1B6-4DF6-9BE4-739419B21A42}" dt="2019-03-29T17:43:39.529" v="1591" actId="1076"/>
          <ac:spMkLst>
            <pc:docMk/>
            <pc:sldMk cId="0" sldId="302"/>
            <ac:spMk id="13" creationId="{994A2DCD-7ACB-8B41-BE00-B3E7D1CB0743}"/>
          </ac:spMkLst>
        </pc:spChg>
        <pc:spChg chg="mod">
          <ac:chgData name="sumiran bhasin" userId="b3c1ffccd9e9339f" providerId="Windows Live" clId="Web-{5C0A8B68-D1B6-4DF6-9BE4-739419B21A42}" dt="2019-03-29T17:44:29.874" v="1607" actId="14100"/>
          <ac:spMkLst>
            <pc:docMk/>
            <pc:sldMk cId="0" sldId="302"/>
            <ac:spMk id="14" creationId="{19ACC3D2-1CCD-F24E-BDBB-B0D8DEABC66C}"/>
          </ac:spMkLst>
        </pc:spChg>
        <pc:spChg chg="mod">
          <ac:chgData name="sumiran bhasin" userId="b3c1ffccd9e9339f" providerId="Windows Live" clId="Web-{5C0A8B68-D1B6-4DF6-9BE4-739419B21A42}" dt="2019-03-29T17:43:52.373" v="1593" actId="1076"/>
          <ac:spMkLst>
            <pc:docMk/>
            <pc:sldMk cId="0" sldId="302"/>
            <ac:spMk id="15" creationId="{91B89B83-EE49-3E45-995C-3CDD92043E6F}"/>
          </ac:spMkLst>
        </pc:spChg>
        <pc:graphicFrameChg chg="mod modGraphic">
          <ac:chgData name="sumiran bhasin" userId="b3c1ffccd9e9339f" providerId="Windows Live" clId="Web-{5C0A8B68-D1B6-4DF6-9BE4-739419B21A42}" dt="2019-03-29T17:44:21.155" v="1606"/>
          <ac:graphicFrameMkLst>
            <pc:docMk/>
            <pc:sldMk cId="0" sldId="302"/>
            <ac:graphicFrameMk id="6" creationId="{A9789CF7-6CAB-D94E-A728-0702B2217562}"/>
          </ac:graphicFrameMkLst>
        </pc:graphicFrameChg>
      </pc:sldChg>
      <pc:sldChg chg="modSp">
        <pc:chgData name="sumiran bhasin" userId="b3c1ffccd9e9339f" providerId="Windows Live" clId="Web-{5C0A8B68-D1B6-4DF6-9BE4-739419B21A42}" dt="2019-03-29T20:06:21.012" v="3756" actId="1076"/>
        <pc:sldMkLst>
          <pc:docMk/>
          <pc:sldMk cId="0" sldId="303"/>
        </pc:sldMkLst>
        <pc:spChg chg="mod">
          <ac:chgData name="sumiran bhasin" userId="b3c1ffccd9e9339f" providerId="Windows Live" clId="Web-{5C0A8B68-D1B6-4DF6-9BE4-739419B21A42}" dt="2019-03-29T20:06:01.761" v="3752" actId="1076"/>
          <ac:spMkLst>
            <pc:docMk/>
            <pc:sldMk cId="0" sldId="303"/>
            <ac:spMk id="2" creationId="{CA63D08C-A898-4A05-B82A-9B517190271D}"/>
          </ac:spMkLst>
        </pc:spChg>
        <pc:spChg chg="mod">
          <ac:chgData name="sumiran bhasin" userId="b3c1ffccd9e9339f" providerId="Windows Live" clId="Web-{5C0A8B68-D1B6-4DF6-9BE4-739419B21A42}" dt="2019-03-29T20:05:36.527" v="3745" actId="1076"/>
          <ac:spMkLst>
            <pc:docMk/>
            <pc:sldMk cId="0" sldId="303"/>
            <ac:spMk id="9" creationId="{F64C70FE-112E-C447-BFED-57C3753504D5}"/>
          </ac:spMkLst>
        </pc:spChg>
        <pc:spChg chg="mod">
          <ac:chgData name="sumiran bhasin" userId="b3c1ffccd9e9339f" providerId="Windows Live" clId="Web-{5C0A8B68-D1B6-4DF6-9BE4-739419B21A42}" dt="2019-03-29T20:05:32.902" v="3744" actId="1076"/>
          <ac:spMkLst>
            <pc:docMk/>
            <pc:sldMk cId="0" sldId="303"/>
            <ac:spMk id="10" creationId="{19229289-7317-4642-8C78-BC50A2C70D5C}"/>
          </ac:spMkLst>
        </pc:spChg>
        <pc:spChg chg="mod">
          <ac:chgData name="sumiran bhasin" userId="b3c1ffccd9e9339f" providerId="Windows Live" clId="Web-{5C0A8B68-D1B6-4DF6-9BE4-739419B21A42}" dt="2019-03-29T20:06:07.590" v="3753" actId="1076"/>
          <ac:spMkLst>
            <pc:docMk/>
            <pc:sldMk cId="0" sldId="303"/>
            <ac:spMk id="11" creationId="{2A57C70B-67F4-3F45-B7C6-97437275093D}"/>
          </ac:spMkLst>
        </pc:spChg>
        <pc:spChg chg="mod">
          <ac:chgData name="sumiran bhasin" userId="b3c1ffccd9e9339f" providerId="Windows Live" clId="Web-{5C0A8B68-D1B6-4DF6-9BE4-739419B21A42}" dt="2019-03-29T20:06:16.418" v="3755" actId="1076"/>
          <ac:spMkLst>
            <pc:docMk/>
            <pc:sldMk cId="0" sldId="303"/>
            <ac:spMk id="12" creationId="{33C0BA6F-8103-1741-9587-C2386B23A246}"/>
          </ac:spMkLst>
        </pc:spChg>
        <pc:graphicFrameChg chg="mod modGraphic">
          <ac:chgData name="sumiran bhasin" userId="b3c1ffccd9e9339f" providerId="Windows Live" clId="Web-{5C0A8B68-D1B6-4DF6-9BE4-739419B21A42}" dt="2019-03-29T20:06:21.012" v="3756" actId="1076"/>
          <ac:graphicFrameMkLst>
            <pc:docMk/>
            <pc:sldMk cId="0" sldId="303"/>
            <ac:graphicFrameMk id="4" creationId="{D8B3816A-5AD1-F046-8A2F-84724F054E5E}"/>
          </ac:graphicFrameMkLst>
        </pc:graphicFrameChg>
      </pc:sldChg>
      <pc:sldChg chg="modSp">
        <pc:chgData name="sumiran bhasin" userId="b3c1ffccd9e9339f" providerId="Windows Live" clId="Web-{5C0A8B68-D1B6-4DF6-9BE4-739419B21A42}" dt="2019-03-29T17:46:34.235" v="1640" actId="14100"/>
        <pc:sldMkLst>
          <pc:docMk/>
          <pc:sldMk cId="0" sldId="304"/>
        </pc:sldMkLst>
        <pc:spChg chg="mod">
          <ac:chgData name="sumiran bhasin" userId="b3c1ffccd9e9339f" providerId="Windows Live" clId="Web-{5C0A8B68-D1B6-4DF6-9BE4-739419B21A42}" dt="2019-03-29T17:46:34.235" v="1640" actId="14100"/>
          <ac:spMkLst>
            <pc:docMk/>
            <pc:sldMk cId="0" sldId="304"/>
            <ac:spMk id="5" creationId="{F3CADF0C-35DB-C549-A418-CABBDCCA4913}"/>
          </ac:spMkLst>
        </pc:spChg>
        <pc:spChg chg="mod">
          <ac:chgData name="sumiran bhasin" userId="b3c1ffccd9e9339f" providerId="Windows Live" clId="Web-{5C0A8B68-D1B6-4DF6-9BE4-739419B21A42}" dt="2019-03-29T17:45:30.734" v="1618" actId="1076"/>
          <ac:spMkLst>
            <pc:docMk/>
            <pc:sldMk cId="0" sldId="304"/>
            <ac:spMk id="11" creationId="{8A0E9BC3-6481-1044-A8A0-F7A4DCB9F2E5}"/>
          </ac:spMkLst>
        </pc:spChg>
        <pc:spChg chg="mod">
          <ac:chgData name="sumiran bhasin" userId="b3c1ffccd9e9339f" providerId="Windows Live" clId="Web-{5C0A8B68-D1B6-4DF6-9BE4-739419B21A42}" dt="2019-03-29T17:45:34.109" v="1619" actId="1076"/>
          <ac:spMkLst>
            <pc:docMk/>
            <pc:sldMk cId="0" sldId="304"/>
            <ac:spMk id="12" creationId="{1276126E-8B0E-C642-97B9-1257D390FE5E}"/>
          </ac:spMkLst>
        </pc:spChg>
        <pc:spChg chg="mod">
          <ac:chgData name="sumiran bhasin" userId="b3c1ffccd9e9339f" providerId="Windows Live" clId="Web-{5C0A8B68-D1B6-4DF6-9BE4-739419B21A42}" dt="2019-03-29T17:45:52.828" v="1625" actId="14100"/>
          <ac:spMkLst>
            <pc:docMk/>
            <pc:sldMk cId="0" sldId="304"/>
            <ac:spMk id="13" creationId="{94D9BD8E-249F-BC43-A9A2-F421D73982D3}"/>
          </ac:spMkLst>
        </pc:spChg>
        <pc:spChg chg="mod">
          <ac:chgData name="sumiran bhasin" userId="b3c1ffccd9e9339f" providerId="Windows Live" clId="Web-{5C0A8B68-D1B6-4DF6-9BE4-739419B21A42}" dt="2019-03-29T17:45:39.531" v="1621" actId="1076"/>
          <ac:spMkLst>
            <pc:docMk/>
            <pc:sldMk cId="0" sldId="304"/>
            <ac:spMk id="14" creationId="{7BFA71EC-E652-134A-ACA7-6634474B1868}"/>
          </ac:spMkLst>
        </pc:spChg>
        <pc:spChg chg="mod">
          <ac:chgData name="sumiran bhasin" userId="b3c1ffccd9e9339f" providerId="Windows Live" clId="Web-{5C0A8B68-D1B6-4DF6-9BE4-739419B21A42}" dt="2019-03-29T17:45:44.203" v="1622" actId="1076"/>
          <ac:spMkLst>
            <pc:docMk/>
            <pc:sldMk cId="0" sldId="304"/>
            <ac:spMk id="15" creationId="{BDEAB410-34F4-4549-8B3C-00D3AFBA5FF2}"/>
          </ac:spMkLst>
        </pc:spChg>
        <pc:spChg chg="mod">
          <ac:chgData name="sumiran bhasin" userId="b3c1ffccd9e9339f" providerId="Windows Live" clId="Web-{5C0A8B68-D1B6-4DF6-9BE4-739419B21A42}" dt="2019-03-29T17:45:46.953" v="1623" actId="1076"/>
          <ac:spMkLst>
            <pc:docMk/>
            <pc:sldMk cId="0" sldId="304"/>
            <ac:spMk id="16" creationId="{2BF0E682-5353-F94B-AB09-A81957CBD5AF}"/>
          </ac:spMkLst>
        </pc:spChg>
        <pc:graphicFrameChg chg="mod modGraphic">
          <ac:chgData name="sumiran bhasin" userId="b3c1ffccd9e9339f" providerId="Windows Live" clId="Web-{5C0A8B68-D1B6-4DF6-9BE4-739419B21A42}" dt="2019-03-29T17:46:20.844" v="1637"/>
          <ac:graphicFrameMkLst>
            <pc:docMk/>
            <pc:sldMk cId="0" sldId="304"/>
            <ac:graphicFrameMk id="4" creationId="{01E95FA0-6FB2-2E4F-892B-089B2B618F3C}"/>
          </ac:graphicFrameMkLst>
        </pc:graphicFrameChg>
      </pc:sldChg>
      <pc:sldChg chg="modSp">
        <pc:chgData name="sumiran bhasin" userId="b3c1ffccd9e9339f" providerId="Windows Live" clId="Web-{5C0A8B68-D1B6-4DF6-9BE4-739419B21A42}" dt="2019-03-29T20:07:17.763" v="3760" actId="1076"/>
        <pc:sldMkLst>
          <pc:docMk/>
          <pc:sldMk cId="0" sldId="305"/>
        </pc:sldMkLst>
        <pc:spChg chg="mod">
          <ac:chgData name="sumiran bhasin" userId="b3c1ffccd9e9339f" providerId="Windows Live" clId="Web-{5C0A8B68-D1B6-4DF6-9BE4-739419B21A42}" dt="2019-03-29T17:46:47.891" v="1641" actId="14100"/>
          <ac:spMkLst>
            <pc:docMk/>
            <pc:sldMk cId="0" sldId="305"/>
            <ac:spMk id="10" creationId="{35BC24DA-4CEB-604F-BAE2-5BBFD6DFEE21}"/>
          </ac:spMkLst>
        </pc:spChg>
        <pc:spChg chg="mod">
          <ac:chgData name="sumiran bhasin" userId="b3c1ffccd9e9339f" providerId="Windows Live" clId="Web-{5C0A8B68-D1B6-4DF6-9BE4-739419B21A42}" dt="2019-03-29T17:46:55.235" v="1642" actId="14100"/>
          <ac:spMkLst>
            <pc:docMk/>
            <pc:sldMk cId="0" sldId="305"/>
            <ac:spMk id="11" creationId="{FF639002-6497-5943-92F1-42B2569EE235}"/>
          </ac:spMkLst>
        </pc:spChg>
        <pc:spChg chg="mod">
          <ac:chgData name="sumiran bhasin" userId="b3c1ffccd9e9339f" providerId="Windows Live" clId="Web-{5C0A8B68-D1B6-4DF6-9BE4-739419B21A42}" dt="2019-03-29T20:07:13.747" v="3759" actId="1076"/>
          <ac:spMkLst>
            <pc:docMk/>
            <pc:sldMk cId="0" sldId="305"/>
            <ac:spMk id="12" creationId="{DE0585FE-CC14-E046-9021-EE679B6F4976}"/>
          </ac:spMkLst>
        </pc:spChg>
        <pc:spChg chg="mod">
          <ac:chgData name="sumiran bhasin" userId="b3c1ffccd9e9339f" providerId="Windows Live" clId="Web-{5C0A8B68-D1B6-4DF6-9BE4-739419B21A42}" dt="2019-03-29T20:07:17.763" v="3760" actId="1076"/>
          <ac:spMkLst>
            <pc:docMk/>
            <pc:sldMk cId="0" sldId="305"/>
            <ac:spMk id="13" creationId="{4EA7EC84-E801-A64F-9F27-9B6593B1DF08}"/>
          </ac:spMkLst>
        </pc:spChg>
      </pc:sldChg>
      <pc:sldChg chg="modSp">
        <pc:chgData name="sumiran bhasin" userId="b3c1ffccd9e9339f" providerId="Windows Live" clId="Web-{5C0A8B68-D1B6-4DF6-9BE4-739419B21A42}" dt="2019-03-29T17:48:42.846" v="1675" actId="1076"/>
        <pc:sldMkLst>
          <pc:docMk/>
          <pc:sldMk cId="0" sldId="306"/>
        </pc:sldMkLst>
        <pc:spChg chg="mod">
          <ac:chgData name="sumiran bhasin" userId="b3c1ffccd9e9339f" providerId="Windows Live" clId="Web-{5C0A8B68-D1B6-4DF6-9BE4-739419B21A42}" dt="2019-03-29T17:47:22.564" v="1646" actId="1076"/>
          <ac:spMkLst>
            <pc:docMk/>
            <pc:sldMk cId="0" sldId="306"/>
            <ac:spMk id="10" creationId="{75DD482B-1F44-2640-9217-2082F7886A70}"/>
          </ac:spMkLst>
        </pc:spChg>
        <pc:spChg chg="mod">
          <ac:chgData name="sumiran bhasin" userId="b3c1ffccd9e9339f" providerId="Windows Live" clId="Web-{5C0A8B68-D1B6-4DF6-9BE4-739419B21A42}" dt="2019-03-29T17:47:36.626" v="1650" actId="14100"/>
          <ac:spMkLst>
            <pc:docMk/>
            <pc:sldMk cId="0" sldId="306"/>
            <ac:spMk id="11" creationId="{AD55219D-4A25-2749-B8A6-0F30DF3F0B29}"/>
          </ac:spMkLst>
        </pc:spChg>
        <pc:spChg chg="mod">
          <ac:chgData name="sumiran bhasin" userId="b3c1ffccd9e9339f" providerId="Windows Live" clId="Web-{5C0A8B68-D1B6-4DF6-9BE4-739419B21A42}" dt="2019-03-29T17:47:25.861" v="1647" actId="1076"/>
          <ac:spMkLst>
            <pc:docMk/>
            <pc:sldMk cId="0" sldId="306"/>
            <ac:spMk id="12" creationId="{A43A90CF-7C00-DB43-9BCF-68232CA313CF}"/>
          </ac:spMkLst>
        </pc:spChg>
        <pc:spChg chg="mod">
          <ac:chgData name="sumiran bhasin" userId="b3c1ffccd9e9339f" providerId="Windows Live" clId="Web-{5C0A8B68-D1B6-4DF6-9BE4-739419B21A42}" dt="2019-03-29T17:47:16.392" v="1645" actId="1076"/>
          <ac:spMkLst>
            <pc:docMk/>
            <pc:sldMk cId="0" sldId="306"/>
            <ac:spMk id="13" creationId="{BFB8F577-FB5E-3F4D-98A7-636683D956AC}"/>
          </ac:spMkLst>
        </pc:spChg>
        <pc:spChg chg="mod">
          <ac:chgData name="sumiran bhasin" userId="b3c1ffccd9e9339f" providerId="Windows Live" clId="Web-{5C0A8B68-D1B6-4DF6-9BE4-739419B21A42}" dt="2019-03-29T17:47:42.517" v="1651" actId="14100"/>
          <ac:spMkLst>
            <pc:docMk/>
            <pc:sldMk cId="0" sldId="306"/>
            <ac:spMk id="14" creationId="{D705E338-A255-7C43-9929-933DBA5D6D87}"/>
          </ac:spMkLst>
        </pc:spChg>
        <pc:spChg chg="mod">
          <ac:chgData name="sumiran bhasin" userId="b3c1ffccd9e9339f" providerId="Windows Live" clId="Web-{5C0A8B68-D1B6-4DF6-9BE4-739419B21A42}" dt="2019-03-29T17:48:42.846" v="1675" actId="1076"/>
          <ac:spMkLst>
            <pc:docMk/>
            <pc:sldMk cId="0" sldId="306"/>
            <ac:spMk id="15" creationId="{BDEAB410-34F4-4549-8B3C-00D3AFBA5FF2}"/>
          </ac:spMkLst>
        </pc:spChg>
        <pc:graphicFrameChg chg="mod modGraphic">
          <ac:chgData name="sumiran bhasin" userId="b3c1ffccd9e9339f" providerId="Windows Live" clId="Web-{5C0A8B68-D1B6-4DF6-9BE4-739419B21A42}" dt="2019-03-29T17:48:36.908" v="1674" actId="1076"/>
          <ac:graphicFrameMkLst>
            <pc:docMk/>
            <pc:sldMk cId="0" sldId="306"/>
            <ac:graphicFrameMk id="16" creationId="{C5AAB37D-2FC5-0D43-BA0F-579B5F598A46}"/>
          </ac:graphicFrameMkLst>
        </pc:graphicFrameChg>
        <pc:picChg chg="mod">
          <ac:chgData name="sumiran bhasin" userId="b3c1ffccd9e9339f" providerId="Windows Live" clId="Web-{5C0A8B68-D1B6-4DF6-9BE4-739419B21A42}" dt="2019-03-29T17:48:23.861" v="1672" actId="1076"/>
          <ac:picMkLst>
            <pc:docMk/>
            <pc:sldMk cId="0" sldId="306"/>
            <ac:picMk id="6" creationId="{CA64A263-E9DE-554E-85BE-25F447BBA880}"/>
          </ac:picMkLst>
        </pc:picChg>
      </pc:sldChg>
      <pc:sldChg chg="modSp">
        <pc:chgData name="sumiran bhasin" userId="b3c1ffccd9e9339f" providerId="Windows Live" clId="Web-{5C0A8B68-D1B6-4DF6-9BE4-739419B21A42}" dt="2019-03-29T17:49:51.269" v="1722"/>
        <pc:sldMkLst>
          <pc:docMk/>
          <pc:sldMk cId="0" sldId="308"/>
        </pc:sldMkLst>
        <pc:spChg chg="mod">
          <ac:chgData name="sumiran bhasin" userId="b3c1ffccd9e9339f" providerId="Windows Live" clId="Web-{5C0A8B68-D1B6-4DF6-9BE4-739419B21A42}" dt="2019-03-29T17:49:20.144" v="1679" actId="14100"/>
          <ac:spMkLst>
            <pc:docMk/>
            <pc:sldMk cId="0" sldId="308"/>
            <ac:spMk id="12" creationId="{D32AB6E3-621F-49F7-B8AE-EB7376FA819F}"/>
          </ac:spMkLst>
        </pc:spChg>
        <pc:graphicFrameChg chg="mod modGraphic">
          <ac:chgData name="sumiran bhasin" userId="b3c1ffccd9e9339f" providerId="Windows Live" clId="Web-{5C0A8B68-D1B6-4DF6-9BE4-739419B21A42}" dt="2019-03-29T17:49:38.503" v="1706"/>
          <ac:graphicFrameMkLst>
            <pc:docMk/>
            <pc:sldMk cId="0" sldId="308"/>
            <ac:graphicFrameMk id="10" creationId="{5FF40E70-42B7-47F1-9C37-4423A4FC8525}"/>
          </ac:graphicFrameMkLst>
        </pc:graphicFrameChg>
        <pc:graphicFrameChg chg="mod modGraphic">
          <ac:chgData name="sumiran bhasin" userId="b3c1ffccd9e9339f" providerId="Windows Live" clId="Web-{5C0A8B68-D1B6-4DF6-9BE4-739419B21A42}" dt="2019-03-29T17:49:51.269" v="1722"/>
          <ac:graphicFrameMkLst>
            <pc:docMk/>
            <pc:sldMk cId="0" sldId="308"/>
            <ac:graphicFrameMk id="18" creationId="{E998FA5C-50C4-480D-8BAE-0D207F892351}"/>
          </ac:graphicFrameMkLst>
        </pc:graphicFrameChg>
      </pc:sldChg>
      <pc:sldChg chg="modSp">
        <pc:chgData name="sumiran bhasin" userId="b3c1ffccd9e9339f" providerId="Windows Live" clId="Web-{5C0A8B68-D1B6-4DF6-9BE4-739419B21A42}" dt="2019-03-29T17:50:33.473" v="1761"/>
        <pc:sldMkLst>
          <pc:docMk/>
          <pc:sldMk cId="0" sldId="310"/>
        </pc:sldMkLst>
        <pc:graphicFrameChg chg="mod modGraphic">
          <ac:chgData name="sumiran bhasin" userId="b3c1ffccd9e9339f" providerId="Windows Live" clId="Web-{5C0A8B68-D1B6-4DF6-9BE4-739419B21A42}" dt="2019-03-29T17:50:33.473" v="1761"/>
          <ac:graphicFrameMkLst>
            <pc:docMk/>
            <pc:sldMk cId="0" sldId="310"/>
            <ac:graphicFrameMk id="9" creationId="{5CAFCC11-31DA-4854-B75F-BAC6AD24C8A9}"/>
          </ac:graphicFrameMkLst>
        </pc:graphicFrameChg>
      </pc:sldChg>
      <pc:sldChg chg="addSp delSp modSp">
        <pc:chgData name="sumiran bhasin" userId="b3c1ffccd9e9339f" providerId="Windows Live" clId="Web-{5C0A8B68-D1B6-4DF6-9BE4-739419B21A42}" dt="2019-03-29T20:17:58.928" v="3888" actId="14100"/>
        <pc:sldMkLst>
          <pc:docMk/>
          <pc:sldMk cId="0" sldId="311"/>
        </pc:sldMkLst>
        <pc:spChg chg="add">
          <ac:chgData name="sumiran bhasin" userId="b3c1ffccd9e9339f" providerId="Windows Live" clId="Web-{5C0A8B68-D1B6-4DF6-9BE4-739419B21A42}" dt="2019-03-29T20:10:36.922" v="3774"/>
          <ac:spMkLst>
            <pc:docMk/>
            <pc:sldMk cId="0" sldId="311"/>
            <ac:spMk id="5" creationId="{03A9A107-F5A7-4D38-9BB2-4B281DC5F6C2}"/>
          </ac:spMkLst>
        </pc:spChg>
        <pc:spChg chg="add mod">
          <ac:chgData name="sumiran bhasin" userId="b3c1ffccd9e9339f" providerId="Windows Live" clId="Web-{5C0A8B68-D1B6-4DF6-9BE4-739419B21A42}" dt="2019-03-29T20:14:46.519" v="3834" actId="1076"/>
          <ac:spMkLst>
            <pc:docMk/>
            <pc:sldMk cId="0" sldId="311"/>
            <ac:spMk id="8" creationId="{E9FCB3E2-C1C7-4E7F-8842-45D26175B61A}"/>
          </ac:spMkLst>
        </pc:spChg>
        <pc:spChg chg="add mod">
          <ac:chgData name="sumiran bhasin" userId="b3c1ffccd9e9339f" providerId="Windows Live" clId="Web-{5C0A8B68-D1B6-4DF6-9BE4-739419B21A42}" dt="2019-03-29T20:16:26.286" v="3859" actId="1076"/>
          <ac:spMkLst>
            <pc:docMk/>
            <pc:sldMk cId="0" sldId="311"/>
            <ac:spMk id="11" creationId="{F4788FA5-0A83-4918-8F8D-001AE6ACAA4E}"/>
          </ac:spMkLst>
        </pc:spChg>
        <pc:spChg chg="add mod">
          <ac:chgData name="sumiran bhasin" userId="b3c1ffccd9e9339f" providerId="Windows Live" clId="Web-{5C0A8B68-D1B6-4DF6-9BE4-739419B21A42}" dt="2019-03-29T20:17:51.569" v="3887" actId="1076"/>
          <ac:spMkLst>
            <pc:docMk/>
            <pc:sldMk cId="0" sldId="311"/>
            <ac:spMk id="12" creationId="{CE28D1BD-2C95-4B50-BA1D-8E80645B151A}"/>
          </ac:spMkLst>
        </pc:spChg>
        <pc:cxnChg chg="add del mod">
          <ac:chgData name="sumiran bhasin" userId="b3c1ffccd9e9339f" providerId="Windows Live" clId="Web-{5C0A8B68-D1B6-4DF6-9BE4-739419B21A42}" dt="2019-03-29T20:09:43.124" v="3768"/>
          <ac:cxnSpMkLst>
            <pc:docMk/>
            <pc:sldMk cId="0" sldId="311"/>
            <ac:cxnSpMk id="3" creationId="{A8FCB498-3B26-4B26-9EA7-4C7A6C0D6B4B}"/>
          </ac:cxnSpMkLst>
        </pc:cxnChg>
        <pc:cxnChg chg="add del mod">
          <ac:chgData name="sumiran bhasin" userId="b3c1ffccd9e9339f" providerId="Windows Live" clId="Web-{5C0A8B68-D1B6-4DF6-9BE4-739419B21A42}" dt="2019-03-29T20:14:59.769" v="3835"/>
          <ac:cxnSpMkLst>
            <pc:docMk/>
            <pc:sldMk cId="0" sldId="311"/>
            <ac:cxnSpMk id="4" creationId="{102DC22F-4BCB-46A7-AFC9-785EBB8F9CF0}"/>
          </ac:cxnSpMkLst>
        </pc:cxnChg>
        <pc:cxnChg chg="add del mod">
          <ac:chgData name="sumiran bhasin" userId="b3c1ffccd9e9339f" providerId="Windows Live" clId="Web-{5C0A8B68-D1B6-4DF6-9BE4-739419B21A42}" dt="2019-03-29T20:15:03.051" v="3836"/>
          <ac:cxnSpMkLst>
            <pc:docMk/>
            <pc:sldMk cId="0" sldId="311"/>
            <ac:cxnSpMk id="6" creationId="{C70F427B-1C85-4B6E-AB02-C60F06D9A603}"/>
          </ac:cxnSpMkLst>
        </pc:cxnChg>
        <pc:cxnChg chg="add mod">
          <ac:chgData name="sumiran bhasin" userId="b3c1ffccd9e9339f" providerId="Windows Live" clId="Web-{5C0A8B68-D1B6-4DF6-9BE4-739419B21A42}" dt="2019-03-29T20:12:47.127" v="3791" actId="14100"/>
          <ac:cxnSpMkLst>
            <pc:docMk/>
            <pc:sldMk cId="0" sldId="311"/>
            <ac:cxnSpMk id="7" creationId="{C0B4A2C5-BD28-4B5E-9B6E-6E02D7C04028}"/>
          </ac:cxnSpMkLst>
        </pc:cxnChg>
        <pc:cxnChg chg="add mod">
          <ac:chgData name="sumiran bhasin" userId="b3c1ffccd9e9339f" providerId="Windows Live" clId="Web-{5C0A8B68-D1B6-4DF6-9BE4-739419B21A42}" dt="2019-03-29T20:15:37.926" v="3841" actId="1076"/>
          <ac:cxnSpMkLst>
            <pc:docMk/>
            <pc:sldMk cId="0" sldId="311"/>
            <ac:cxnSpMk id="9" creationId="{6787EEE4-8CC8-42A9-86C7-D1BA927DF424}"/>
          </ac:cxnSpMkLst>
        </pc:cxnChg>
        <pc:cxnChg chg="add mod">
          <ac:chgData name="sumiran bhasin" userId="b3c1ffccd9e9339f" providerId="Windows Live" clId="Web-{5C0A8B68-D1B6-4DF6-9BE4-739419B21A42}" dt="2019-03-29T20:17:58.928" v="3888" actId="14100"/>
          <ac:cxnSpMkLst>
            <pc:docMk/>
            <pc:sldMk cId="0" sldId="311"/>
            <ac:cxnSpMk id="17" creationId="{8D4673B3-A0D2-4713-9406-8919FBA4C7C8}"/>
          </ac:cxnSpMkLst>
        </pc:cxnChg>
      </pc:sldChg>
      <pc:sldChg chg="modSp">
        <pc:chgData name="sumiran bhasin" userId="b3c1ffccd9e9339f" providerId="Windows Live" clId="Web-{5C0A8B68-D1B6-4DF6-9BE4-739419B21A42}" dt="2019-03-29T17:51:20.442" v="1801" actId="1076"/>
        <pc:sldMkLst>
          <pc:docMk/>
          <pc:sldMk cId="0" sldId="312"/>
        </pc:sldMkLst>
        <pc:spChg chg="mod">
          <ac:chgData name="sumiran bhasin" userId="b3c1ffccd9e9339f" providerId="Windows Live" clId="Web-{5C0A8B68-D1B6-4DF6-9BE4-739419B21A42}" dt="2019-03-29T17:51:09.848" v="1799" actId="14100"/>
          <ac:spMkLst>
            <pc:docMk/>
            <pc:sldMk cId="0" sldId="312"/>
            <ac:spMk id="2" creationId="{8BFB9A97-BBFB-4BBF-B2EB-26CB28426875}"/>
          </ac:spMkLst>
        </pc:spChg>
        <pc:graphicFrameChg chg="mod modGraphic">
          <ac:chgData name="sumiran bhasin" userId="b3c1ffccd9e9339f" providerId="Windows Live" clId="Web-{5C0A8B68-D1B6-4DF6-9BE4-739419B21A42}" dt="2019-03-29T17:51:20.442" v="1801" actId="1076"/>
          <ac:graphicFrameMkLst>
            <pc:docMk/>
            <pc:sldMk cId="0" sldId="312"/>
            <ac:graphicFrameMk id="10" creationId="{12AC914D-D29C-4E41-A944-976CA895F797}"/>
          </ac:graphicFrameMkLst>
        </pc:graphicFrameChg>
        <pc:picChg chg="mod">
          <ac:chgData name="sumiran bhasin" userId="b3c1ffccd9e9339f" providerId="Windows Live" clId="Web-{5C0A8B68-D1B6-4DF6-9BE4-739419B21A42}" dt="2019-03-29T17:51:13.754" v="1800" actId="14100"/>
          <ac:picMkLst>
            <pc:docMk/>
            <pc:sldMk cId="0" sldId="312"/>
            <ac:picMk id="4" creationId="{6628B959-9CCB-4D20-BAF2-060300387EC4}"/>
          </ac:picMkLst>
        </pc:picChg>
      </pc:sldChg>
      <pc:sldChg chg="modSp">
        <pc:chgData name="sumiran bhasin" userId="b3c1ffccd9e9339f" providerId="Windows Live" clId="Web-{5C0A8B68-D1B6-4DF6-9BE4-739419B21A42}" dt="2019-03-29T17:51:56.693" v="1945" actId="1076"/>
        <pc:sldMkLst>
          <pc:docMk/>
          <pc:sldMk cId="0" sldId="313"/>
        </pc:sldMkLst>
        <pc:graphicFrameChg chg="mod modGraphic">
          <ac:chgData name="sumiran bhasin" userId="b3c1ffccd9e9339f" providerId="Windows Live" clId="Web-{5C0A8B68-D1B6-4DF6-9BE4-739419B21A42}" dt="2019-03-29T17:51:56.693" v="1945" actId="1076"/>
          <ac:graphicFrameMkLst>
            <pc:docMk/>
            <pc:sldMk cId="0" sldId="313"/>
            <ac:graphicFrameMk id="10" creationId="{3B989C7E-9398-4281-90AE-80148E680B79}"/>
          </ac:graphicFrameMkLst>
        </pc:graphicFrameChg>
      </pc:sldChg>
      <pc:sldChg chg="modSp">
        <pc:chgData name="sumiran bhasin" userId="b3c1ffccd9e9339f" providerId="Windows Live" clId="Web-{5C0A8B68-D1B6-4DF6-9BE4-739419B21A42}" dt="2019-03-29T20:19:44.430" v="3890" actId="1076"/>
        <pc:sldMkLst>
          <pc:docMk/>
          <pc:sldMk cId="0" sldId="323"/>
        </pc:sldMkLst>
        <pc:spChg chg="mod">
          <ac:chgData name="sumiran bhasin" userId="b3c1ffccd9e9339f" providerId="Windows Live" clId="Web-{5C0A8B68-D1B6-4DF6-9BE4-739419B21A42}" dt="2019-03-29T20:19:44.430" v="3890" actId="1076"/>
          <ac:spMkLst>
            <pc:docMk/>
            <pc:sldMk cId="0" sldId="323"/>
            <ac:spMk id="12" creationId="{D475F12D-D212-4A53-BB51-8B21FDADBCF0}"/>
          </ac:spMkLst>
        </pc:spChg>
      </pc:sldChg>
      <pc:sldChg chg="modSp">
        <pc:chgData name="sumiran bhasin" userId="b3c1ffccd9e9339f" providerId="Windows Live" clId="Web-{5C0A8B68-D1B6-4DF6-9BE4-739419B21A42}" dt="2019-03-29T17:58:55.542" v="2062" actId="1076"/>
        <pc:sldMkLst>
          <pc:docMk/>
          <pc:sldMk cId="1862974687" sldId="327"/>
        </pc:sldMkLst>
        <pc:spChg chg="mod">
          <ac:chgData name="sumiran bhasin" userId="b3c1ffccd9e9339f" providerId="Windows Live" clId="Web-{5C0A8B68-D1B6-4DF6-9BE4-739419B21A42}" dt="2019-03-29T17:58:44.839" v="2059" actId="14100"/>
          <ac:spMkLst>
            <pc:docMk/>
            <pc:sldMk cId="1862974687" sldId="327"/>
            <ac:spMk id="2" creationId="{5D026DD2-6A1A-439C-A3AB-FF41D632A768}"/>
          </ac:spMkLst>
        </pc:spChg>
        <pc:spChg chg="mod">
          <ac:chgData name="sumiran bhasin" userId="b3c1ffccd9e9339f" providerId="Windows Live" clId="Web-{5C0A8B68-D1B6-4DF6-9BE4-739419B21A42}" dt="2019-03-29T17:58:47.730" v="2060" actId="14100"/>
          <ac:spMkLst>
            <pc:docMk/>
            <pc:sldMk cId="1862974687" sldId="327"/>
            <ac:spMk id="10" creationId="{408CC5F0-DE3E-D04D-A119-B6D93BB7F948}"/>
          </ac:spMkLst>
        </pc:spChg>
        <pc:picChg chg="mod">
          <ac:chgData name="sumiran bhasin" userId="b3c1ffccd9e9339f" providerId="Windows Live" clId="Web-{5C0A8B68-D1B6-4DF6-9BE4-739419B21A42}" dt="2019-03-29T17:58:55.542" v="2062" actId="1076"/>
          <ac:picMkLst>
            <pc:docMk/>
            <pc:sldMk cId="1862974687" sldId="327"/>
            <ac:picMk id="3" creationId="{31F8D973-2BAB-4B4C-83DC-5B8DD522EBEC}"/>
          </ac:picMkLst>
        </pc:picChg>
        <pc:picChg chg="mod">
          <ac:chgData name="sumiran bhasin" userId="b3c1ffccd9e9339f" providerId="Windows Live" clId="Web-{5C0A8B68-D1B6-4DF6-9BE4-739419B21A42}" dt="2019-03-29T17:58:53.183" v="2061" actId="1076"/>
          <ac:picMkLst>
            <pc:docMk/>
            <pc:sldMk cId="1862974687" sldId="327"/>
            <ac:picMk id="8" creationId="{7E5028F2-556E-1548-84B5-AAA1A38E2BFA}"/>
          </ac:picMkLst>
        </pc:picChg>
      </pc:sldChg>
      <pc:sldChg chg="modSp">
        <pc:chgData name="sumiran bhasin" userId="b3c1ffccd9e9339f" providerId="Windows Live" clId="Web-{5C0A8B68-D1B6-4DF6-9BE4-739419B21A42}" dt="2019-03-29T19:13:36.700" v="3059" actId="20577"/>
        <pc:sldMkLst>
          <pc:docMk/>
          <pc:sldMk cId="0" sldId="330"/>
        </pc:sldMkLst>
        <pc:spChg chg="mod">
          <ac:chgData name="sumiran bhasin" userId="b3c1ffccd9e9339f" providerId="Windows Live" clId="Web-{5C0A8B68-D1B6-4DF6-9BE4-739419B21A42}" dt="2019-03-29T18:00:04.371" v="2074" actId="1076"/>
          <ac:spMkLst>
            <pc:docMk/>
            <pc:sldMk cId="0" sldId="330"/>
            <ac:spMk id="9" creationId="{F76D136D-65BA-2843-8F08-2E724A23C125}"/>
          </ac:spMkLst>
        </pc:spChg>
        <pc:spChg chg="mod">
          <ac:chgData name="sumiran bhasin" userId="b3c1ffccd9e9339f" providerId="Windows Live" clId="Web-{5C0A8B68-D1B6-4DF6-9BE4-739419B21A42}" dt="2019-03-29T18:00:14.200" v="2077" actId="14100"/>
          <ac:spMkLst>
            <pc:docMk/>
            <pc:sldMk cId="0" sldId="330"/>
            <ac:spMk id="10" creationId="{1F1141A6-5969-9140-A2AE-25853099BDE5}"/>
          </ac:spMkLst>
        </pc:spChg>
        <pc:spChg chg="mod">
          <ac:chgData name="sumiran bhasin" userId="b3c1ffccd9e9339f" providerId="Windows Live" clId="Web-{5C0A8B68-D1B6-4DF6-9BE4-739419B21A42}" dt="2019-03-29T18:00:08.887" v="2075" actId="1076"/>
          <ac:spMkLst>
            <pc:docMk/>
            <pc:sldMk cId="0" sldId="330"/>
            <ac:spMk id="11" creationId="{27EB7395-5D71-AE4C-9377-E148F98C54A1}"/>
          </ac:spMkLst>
        </pc:spChg>
        <pc:spChg chg="mod">
          <ac:chgData name="sumiran bhasin" userId="b3c1ffccd9e9339f" providerId="Windows Live" clId="Web-{5C0A8B68-D1B6-4DF6-9BE4-739419B21A42}" dt="2019-03-29T17:59:55.903" v="2073" actId="1076"/>
          <ac:spMkLst>
            <pc:docMk/>
            <pc:sldMk cId="0" sldId="330"/>
            <ac:spMk id="12" creationId="{B76DC4F8-26C7-3E46-B42D-1A39803D7E46}"/>
          </ac:spMkLst>
        </pc:spChg>
        <pc:spChg chg="mod">
          <ac:chgData name="sumiran bhasin" userId="b3c1ffccd9e9339f" providerId="Windows Live" clId="Web-{5C0A8B68-D1B6-4DF6-9BE4-739419B21A42}" dt="2019-03-29T19:13:36.700" v="3059" actId="20577"/>
          <ac:spMkLst>
            <pc:docMk/>
            <pc:sldMk cId="0" sldId="330"/>
            <ac:spMk id="904" creationId="{00000000-0000-0000-0000-000000000000}"/>
          </ac:spMkLst>
        </pc:spChg>
        <pc:graphicFrameChg chg="mod modGraphic">
          <ac:chgData name="sumiran bhasin" userId="b3c1ffccd9e9339f" providerId="Windows Live" clId="Web-{5C0A8B68-D1B6-4DF6-9BE4-739419B21A42}" dt="2019-03-29T18:00:31.450" v="2087"/>
          <ac:graphicFrameMkLst>
            <pc:docMk/>
            <pc:sldMk cId="0" sldId="330"/>
            <ac:graphicFrameMk id="4" creationId="{C30A5CA7-62B7-6A4A-BD43-5185227CC10F}"/>
          </ac:graphicFrameMkLst>
        </pc:graphicFrameChg>
        <pc:picChg chg="mod">
          <ac:chgData name="sumiran bhasin" userId="b3c1ffccd9e9339f" providerId="Windows Live" clId="Web-{5C0A8B68-D1B6-4DF6-9BE4-739419B21A42}" dt="2019-03-29T18:00:34.325" v="2088" actId="1076"/>
          <ac:picMkLst>
            <pc:docMk/>
            <pc:sldMk cId="0" sldId="330"/>
            <ac:picMk id="3" creationId="{ADF065DC-A54B-D348-A0AB-079DF3A5AAB0}"/>
          </ac:picMkLst>
        </pc:picChg>
      </pc:sldChg>
      <pc:sldChg chg="modSp">
        <pc:chgData name="sumiran bhasin" userId="b3c1ffccd9e9339f" providerId="Windows Live" clId="Web-{5C0A8B68-D1B6-4DF6-9BE4-739419B21A42}" dt="2019-03-29T19:31:32.857" v="3203"/>
        <pc:sldMkLst>
          <pc:docMk/>
          <pc:sldMk cId="0" sldId="336"/>
        </pc:sldMkLst>
        <pc:graphicFrameChg chg="mod modGraphic">
          <ac:chgData name="sumiran bhasin" userId="b3c1ffccd9e9339f" providerId="Windows Live" clId="Web-{5C0A8B68-D1B6-4DF6-9BE4-739419B21A42}" dt="2019-03-29T19:31:32.857" v="3203"/>
          <ac:graphicFrameMkLst>
            <pc:docMk/>
            <pc:sldMk cId="0" sldId="336"/>
            <ac:graphicFrameMk id="962" creationId="{00000000-0000-0000-0000-000000000000}"/>
          </ac:graphicFrameMkLst>
        </pc:graphicFrameChg>
      </pc:sldChg>
      <pc:sldChg chg="addSp modSp">
        <pc:chgData name="sumiran bhasin" userId="b3c1ffccd9e9339f" providerId="Windows Live" clId="Web-{5C0A8B68-D1B6-4DF6-9BE4-739419B21A42}" dt="2019-03-29T18:45:37.083" v="2575"/>
        <pc:sldMkLst>
          <pc:docMk/>
          <pc:sldMk cId="3701652916" sldId="357"/>
        </pc:sldMkLst>
        <pc:graphicFrameChg chg="add mod modGraphic">
          <ac:chgData name="sumiran bhasin" userId="b3c1ffccd9e9339f" providerId="Windows Live" clId="Web-{5C0A8B68-D1B6-4DF6-9BE4-739419B21A42}" dt="2019-03-29T18:45:37.083" v="2575"/>
          <ac:graphicFrameMkLst>
            <pc:docMk/>
            <pc:sldMk cId="3701652916" sldId="357"/>
            <ac:graphicFrameMk id="11" creationId="{DD1E7FE7-50C8-46AB-A86C-074821F7FBF8}"/>
          </ac:graphicFrameMkLst>
        </pc:graphicFrameChg>
      </pc:sldChg>
      <pc:sldChg chg="modSp">
        <pc:chgData name="sumiran bhasin" userId="b3c1ffccd9e9339f" providerId="Windows Live" clId="Web-{5C0A8B68-D1B6-4DF6-9BE4-739419B21A42}" dt="2019-03-29T17:53:46.522" v="2001"/>
        <pc:sldMkLst>
          <pc:docMk/>
          <pc:sldMk cId="2568366798" sldId="368"/>
        </pc:sldMkLst>
        <pc:graphicFrameChg chg="mod modGraphic">
          <ac:chgData name="sumiran bhasin" userId="b3c1ffccd9e9339f" providerId="Windows Live" clId="Web-{5C0A8B68-D1B6-4DF6-9BE4-739419B21A42}" dt="2019-03-29T17:53:31.444" v="1996"/>
          <ac:graphicFrameMkLst>
            <pc:docMk/>
            <pc:sldMk cId="2568366798" sldId="368"/>
            <ac:graphicFrameMk id="2" creationId="{00000000-0000-0000-0000-000000000000}"/>
          </ac:graphicFrameMkLst>
        </pc:graphicFrameChg>
        <pc:graphicFrameChg chg="mod modGraphic">
          <ac:chgData name="sumiran bhasin" userId="b3c1ffccd9e9339f" providerId="Windows Live" clId="Web-{5C0A8B68-D1B6-4DF6-9BE4-739419B21A42}" dt="2019-03-29T17:53:46.522" v="2001"/>
          <ac:graphicFrameMkLst>
            <pc:docMk/>
            <pc:sldMk cId="2568366798" sldId="368"/>
            <ac:graphicFrameMk id="8" creationId="{E66DC6D5-2FE7-4E45-81B9-F51380CAA9F3}"/>
          </ac:graphicFrameMkLst>
        </pc:graphicFrameChg>
      </pc:sldChg>
      <pc:sldChg chg="modSp">
        <pc:chgData name="sumiran bhasin" userId="b3c1ffccd9e9339f" providerId="Windows Live" clId="Web-{5C0A8B68-D1B6-4DF6-9BE4-739419B21A42}" dt="2019-03-29T17:15:13.442" v="795"/>
        <pc:sldMkLst>
          <pc:docMk/>
          <pc:sldMk cId="1568496217" sldId="369"/>
        </pc:sldMkLst>
        <pc:graphicFrameChg chg="mod modGraphic">
          <ac:chgData name="sumiran bhasin" userId="b3c1ffccd9e9339f" providerId="Windows Live" clId="Web-{5C0A8B68-D1B6-4DF6-9BE4-739419B21A42}" dt="2019-03-29T17:15:13.442" v="795"/>
          <ac:graphicFrameMkLst>
            <pc:docMk/>
            <pc:sldMk cId="1568496217" sldId="369"/>
            <ac:graphicFrameMk id="7" creationId="{D2C01363-97A9-6447-8EDF-613A942BB8C8}"/>
          </ac:graphicFrameMkLst>
        </pc:graphicFrameChg>
      </pc:sldChg>
      <pc:sldChg chg="modSp">
        <pc:chgData name="sumiran bhasin" userId="b3c1ffccd9e9339f" providerId="Windows Live" clId="Web-{5C0A8B68-D1B6-4DF6-9BE4-739419B21A42}" dt="2019-03-29T17:52:30.115" v="1951"/>
        <pc:sldMkLst>
          <pc:docMk/>
          <pc:sldMk cId="865129324" sldId="411"/>
        </pc:sldMkLst>
        <pc:graphicFrameChg chg="mod modGraphic">
          <ac:chgData name="sumiran bhasin" userId="b3c1ffccd9e9339f" providerId="Windows Live" clId="Web-{5C0A8B68-D1B6-4DF6-9BE4-739419B21A42}" dt="2019-03-29T17:52:30.115" v="1951"/>
          <ac:graphicFrameMkLst>
            <pc:docMk/>
            <pc:sldMk cId="865129324" sldId="411"/>
            <ac:graphicFrameMk id="11" creationId="{9BC460C2-F25D-4EB6-962C-5E07596AB94F}"/>
          </ac:graphicFrameMkLst>
        </pc:graphicFrameChg>
      </pc:sldChg>
      <pc:sldChg chg="modSp">
        <pc:chgData name="sumiran bhasin" userId="b3c1ffccd9e9339f" providerId="Windows Live" clId="Web-{5C0A8B68-D1B6-4DF6-9BE4-739419B21A42}" dt="2019-03-29T19:26:32.743" v="3131" actId="14100"/>
        <pc:sldMkLst>
          <pc:docMk/>
          <pc:sldMk cId="1574832953" sldId="418"/>
        </pc:sldMkLst>
        <pc:spChg chg="mod">
          <ac:chgData name="sumiran bhasin" userId="b3c1ffccd9e9339f" providerId="Windows Live" clId="Web-{5C0A8B68-D1B6-4DF6-9BE4-739419B21A42}" dt="2019-03-29T19:26:19.274" v="3129" actId="14100"/>
          <ac:spMkLst>
            <pc:docMk/>
            <pc:sldMk cId="1574832953" sldId="418"/>
            <ac:spMk id="5" creationId="{C979DBAF-8573-4866-A837-02F50E1E36EB}"/>
          </ac:spMkLst>
        </pc:spChg>
        <pc:spChg chg="mod">
          <ac:chgData name="sumiran bhasin" userId="b3c1ffccd9e9339f" providerId="Windows Live" clId="Web-{5C0A8B68-D1B6-4DF6-9BE4-739419B21A42}" dt="2019-03-29T19:26:32.743" v="3131" actId="14100"/>
          <ac:spMkLst>
            <pc:docMk/>
            <pc:sldMk cId="1574832953" sldId="418"/>
            <ac:spMk id="10" creationId="{3472D8A4-0673-3C44-BD75-BBB699907D9C}"/>
          </ac:spMkLst>
        </pc:spChg>
      </pc:sldChg>
      <pc:sldChg chg="modSp">
        <pc:chgData name="sumiran bhasin" userId="b3c1ffccd9e9339f" providerId="Windows Live" clId="Web-{5C0A8B68-D1B6-4DF6-9BE4-739419B21A42}" dt="2019-03-29T19:26:59.337" v="3136" actId="14100"/>
        <pc:sldMkLst>
          <pc:docMk/>
          <pc:sldMk cId="2178892122" sldId="419"/>
        </pc:sldMkLst>
        <pc:spChg chg="mod">
          <ac:chgData name="sumiran bhasin" userId="b3c1ffccd9e9339f" providerId="Windows Live" clId="Web-{5C0A8B68-D1B6-4DF6-9BE4-739419B21A42}" dt="2019-03-29T19:26:43.384" v="3133" actId="14100"/>
          <ac:spMkLst>
            <pc:docMk/>
            <pc:sldMk cId="2178892122" sldId="419"/>
            <ac:spMk id="7" creationId="{BD032515-33C0-4587-8C4A-940F0149B886}"/>
          </ac:spMkLst>
        </pc:spChg>
        <pc:spChg chg="mod">
          <ac:chgData name="sumiran bhasin" userId="b3c1ffccd9e9339f" providerId="Windows Live" clId="Web-{5C0A8B68-D1B6-4DF6-9BE4-739419B21A42}" dt="2019-03-29T19:26:59.337" v="3136" actId="14100"/>
          <ac:spMkLst>
            <pc:docMk/>
            <pc:sldMk cId="2178892122" sldId="419"/>
            <ac:spMk id="9" creationId="{65E07F00-2526-410F-96EB-62DAB4F91B28}"/>
          </ac:spMkLst>
        </pc:spChg>
      </pc:sldChg>
      <pc:sldChg chg="modSp">
        <pc:chgData name="sumiran bhasin" userId="b3c1ffccd9e9339f" providerId="Windows Live" clId="Web-{5C0A8B68-D1B6-4DF6-9BE4-739419B21A42}" dt="2019-03-29T19:27:31.978" v="3143" actId="14100"/>
        <pc:sldMkLst>
          <pc:docMk/>
          <pc:sldMk cId="1416469133" sldId="421"/>
        </pc:sldMkLst>
        <pc:spChg chg="mod">
          <ac:chgData name="sumiran bhasin" userId="b3c1ffccd9e9339f" providerId="Windows Live" clId="Web-{5C0A8B68-D1B6-4DF6-9BE4-739419B21A42}" dt="2019-03-29T19:27:17.040" v="3140" actId="14100"/>
          <ac:spMkLst>
            <pc:docMk/>
            <pc:sldMk cId="1416469133" sldId="421"/>
            <ac:spMk id="3" creationId="{EE61378B-F963-4212-8451-C90CD808318B}"/>
          </ac:spMkLst>
        </pc:spChg>
        <pc:spChg chg="mod">
          <ac:chgData name="sumiran bhasin" userId="b3c1ffccd9e9339f" providerId="Windows Live" clId="Web-{5C0A8B68-D1B6-4DF6-9BE4-739419B21A42}" dt="2019-03-29T19:27:09.337" v="3138" actId="14100"/>
          <ac:spMkLst>
            <pc:docMk/>
            <pc:sldMk cId="1416469133" sldId="421"/>
            <ac:spMk id="6" creationId="{546E6D1D-E82D-FC4E-9330-F7BDB33B6BB7}"/>
          </ac:spMkLst>
        </pc:spChg>
        <pc:picChg chg="mod">
          <ac:chgData name="sumiran bhasin" userId="b3c1ffccd9e9339f" providerId="Windows Live" clId="Web-{5C0A8B68-D1B6-4DF6-9BE4-739419B21A42}" dt="2019-03-29T19:27:31.978" v="3143" actId="14100"/>
          <ac:picMkLst>
            <pc:docMk/>
            <pc:sldMk cId="1416469133" sldId="421"/>
            <ac:picMk id="10" creationId="{5FCBDACE-1045-7142-82F4-64943EF63FC2}"/>
          </ac:picMkLst>
        </pc:picChg>
      </pc:sldChg>
      <pc:sldChg chg="modSp">
        <pc:chgData name="sumiran bhasin" userId="b3c1ffccd9e9339f" providerId="Windows Live" clId="Web-{5C0A8B68-D1B6-4DF6-9BE4-739419B21A42}" dt="2019-03-29T19:28:00.713" v="3146" actId="14100"/>
        <pc:sldMkLst>
          <pc:docMk/>
          <pc:sldMk cId="1030389372" sldId="423"/>
        </pc:sldMkLst>
        <pc:spChg chg="mod">
          <ac:chgData name="sumiran bhasin" userId="b3c1ffccd9e9339f" providerId="Windows Live" clId="Web-{5C0A8B68-D1B6-4DF6-9BE4-739419B21A42}" dt="2019-03-29T19:27:49.510" v="3144" actId="14100"/>
          <ac:spMkLst>
            <pc:docMk/>
            <pc:sldMk cId="1030389372" sldId="423"/>
            <ac:spMk id="8" creationId="{2B32BCB9-451F-44F6-839B-BC782D1079CC}"/>
          </ac:spMkLst>
        </pc:spChg>
        <pc:spChg chg="mod">
          <ac:chgData name="sumiran bhasin" userId="b3c1ffccd9e9339f" providerId="Windows Live" clId="Web-{5C0A8B68-D1B6-4DF6-9BE4-739419B21A42}" dt="2019-03-29T19:27:53.088" v="3145" actId="14100"/>
          <ac:spMkLst>
            <pc:docMk/>
            <pc:sldMk cId="1030389372" sldId="423"/>
            <ac:spMk id="10" creationId="{3B77BF88-C493-46B6-9259-05F771507F9D}"/>
          </ac:spMkLst>
        </pc:spChg>
        <pc:picChg chg="mod">
          <ac:chgData name="sumiran bhasin" userId="b3c1ffccd9e9339f" providerId="Windows Live" clId="Web-{5C0A8B68-D1B6-4DF6-9BE4-739419B21A42}" dt="2019-03-29T19:28:00.713" v="3146" actId="14100"/>
          <ac:picMkLst>
            <pc:docMk/>
            <pc:sldMk cId="1030389372" sldId="423"/>
            <ac:picMk id="6" creationId="{DD4D6449-9F63-494B-8694-EE64EA20AB4F}"/>
          </ac:picMkLst>
        </pc:picChg>
      </pc:sldChg>
      <pc:sldChg chg="modSp">
        <pc:chgData name="sumiran bhasin" userId="b3c1ffccd9e9339f" providerId="Windows Live" clId="Web-{5C0A8B68-D1B6-4DF6-9BE4-739419B21A42}" dt="2019-03-29T19:28:19.823" v="3150" actId="14100"/>
        <pc:sldMkLst>
          <pc:docMk/>
          <pc:sldMk cId="135045506" sldId="424"/>
        </pc:sldMkLst>
        <pc:spChg chg="mod">
          <ac:chgData name="sumiran bhasin" userId="b3c1ffccd9e9339f" providerId="Windows Live" clId="Web-{5C0A8B68-D1B6-4DF6-9BE4-739419B21A42}" dt="2019-03-29T19:28:19.823" v="3150" actId="14100"/>
          <ac:spMkLst>
            <pc:docMk/>
            <pc:sldMk cId="135045506" sldId="424"/>
            <ac:spMk id="8" creationId="{326533D1-2581-4228-967F-1EC25C1E6D4B}"/>
          </ac:spMkLst>
        </pc:spChg>
        <pc:spChg chg="mod">
          <ac:chgData name="sumiran bhasin" userId="b3c1ffccd9e9339f" providerId="Windows Live" clId="Web-{5C0A8B68-D1B6-4DF6-9BE4-739419B21A42}" dt="2019-03-29T19:28:13.166" v="3148" actId="14100"/>
          <ac:spMkLst>
            <pc:docMk/>
            <pc:sldMk cId="135045506" sldId="424"/>
            <ac:spMk id="10" creationId="{CD6A02D8-04EC-4015-95F4-9769D3BA2671}"/>
          </ac:spMkLst>
        </pc:spChg>
      </pc:sldChg>
      <pc:sldChg chg="modSp">
        <pc:chgData name="sumiran bhasin" userId="b3c1ffccd9e9339f" providerId="Windows Live" clId="Web-{5C0A8B68-D1B6-4DF6-9BE4-739419B21A42}" dt="2019-03-29T19:28:57.433" v="3157" actId="14100"/>
        <pc:sldMkLst>
          <pc:docMk/>
          <pc:sldMk cId="357921469" sldId="426"/>
        </pc:sldMkLst>
        <pc:spChg chg="mod">
          <ac:chgData name="sumiran bhasin" userId="b3c1ffccd9e9339f" providerId="Windows Live" clId="Web-{5C0A8B68-D1B6-4DF6-9BE4-739419B21A42}" dt="2019-03-29T19:28:57.433" v="3157" actId="14100"/>
          <ac:spMkLst>
            <pc:docMk/>
            <pc:sldMk cId="357921469" sldId="426"/>
            <ac:spMk id="6" creationId="{44895DA7-CA3E-4BFA-A514-1EE1CE4C965D}"/>
          </ac:spMkLst>
        </pc:spChg>
        <pc:spChg chg="mod">
          <ac:chgData name="sumiran bhasin" userId="b3c1ffccd9e9339f" providerId="Windows Live" clId="Web-{5C0A8B68-D1B6-4DF6-9BE4-739419B21A42}" dt="2019-03-29T19:28:41.135" v="3153" actId="14100"/>
          <ac:spMkLst>
            <pc:docMk/>
            <pc:sldMk cId="357921469" sldId="426"/>
            <ac:spMk id="8" creationId="{A7FC0853-85D0-458C-8E71-664DEE9F0298}"/>
          </ac:spMkLst>
        </pc:spChg>
      </pc:sldChg>
      <pc:sldChg chg="modSp">
        <pc:chgData name="sumiran bhasin" userId="b3c1ffccd9e9339f" providerId="Windows Live" clId="Web-{5C0A8B68-D1B6-4DF6-9BE4-739419B21A42}" dt="2019-03-29T19:29:20.886" v="3162" actId="1076"/>
        <pc:sldMkLst>
          <pc:docMk/>
          <pc:sldMk cId="2127026573" sldId="427"/>
        </pc:sldMkLst>
        <pc:spChg chg="mod">
          <ac:chgData name="sumiran bhasin" userId="b3c1ffccd9e9339f" providerId="Windows Live" clId="Web-{5C0A8B68-D1B6-4DF6-9BE4-739419B21A42}" dt="2019-03-29T19:29:16.261" v="3160" actId="1076"/>
          <ac:spMkLst>
            <pc:docMk/>
            <pc:sldMk cId="2127026573" sldId="427"/>
            <ac:spMk id="10" creationId="{C24059D3-9E5B-4B27-B2CF-7229167A3279}"/>
          </ac:spMkLst>
        </pc:spChg>
        <pc:spChg chg="mod">
          <ac:chgData name="sumiran bhasin" userId="b3c1ffccd9e9339f" providerId="Windows Live" clId="Web-{5C0A8B68-D1B6-4DF6-9BE4-739419B21A42}" dt="2019-03-29T19:29:07.980" v="3159" actId="14100"/>
          <ac:spMkLst>
            <pc:docMk/>
            <pc:sldMk cId="2127026573" sldId="427"/>
            <ac:spMk id="12" creationId="{6E5AAC1B-6BDD-40E7-A916-3DD3F1EC59FE}"/>
          </ac:spMkLst>
        </pc:spChg>
        <pc:picChg chg="mod">
          <ac:chgData name="sumiran bhasin" userId="b3c1ffccd9e9339f" providerId="Windows Live" clId="Web-{5C0A8B68-D1B6-4DF6-9BE4-739419B21A42}" dt="2019-03-29T19:29:20.886" v="3162" actId="1076"/>
          <ac:picMkLst>
            <pc:docMk/>
            <pc:sldMk cId="2127026573" sldId="427"/>
            <ac:picMk id="6" creationId="{0FDD5164-6799-F944-90B4-05D569FAA808}"/>
          </ac:picMkLst>
        </pc:picChg>
        <pc:picChg chg="mod">
          <ac:chgData name="sumiran bhasin" userId="b3c1ffccd9e9339f" providerId="Windows Live" clId="Web-{5C0A8B68-D1B6-4DF6-9BE4-739419B21A42}" dt="2019-03-29T19:29:17.323" v="3161" actId="1076"/>
          <ac:picMkLst>
            <pc:docMk/>
            <pc:sldMk cId="2127026573" sldId="427"/>
            <ac:picMk id="11" creationId="{1DA222B3-1012-6E48-86F5-5EF6759436E4}"/>
          </ac:picMkLst>
        </pc:picChg>
      </pc:sldChg>
      <pc:sldChg chg="modSp">
        <pc:chgData name="sumiran bhasin" userId="b3c1ffccd9e9339f" providerId="Windows Live" clId="Web-{5C0A8B68-D1B6-4DF6-9BE4-739419B21A42}" dt="2019-03-29T19:15:39.405" v="3069" actId="14100"/>
        <pc:sldMkLst>
          <pc:docMk/>
          <pc:sldMk cId="2818693328" sldId="477"/>
        </pc:sldMkLst>
        <pc:spChg chg="mod">
          <ac:chgData name="sumiran bhasin" userId="b3c1ffccd9e9339f" providerId="Windows Live" clId="Web-{5C0A8B68-D1B6-4DF6-9BE4-739419B21A42}" dt="2019-03-29T19:15:39.405" v="3069" actId="14100"/>
          <ac:spMkLst>
            <pc:docMk/>
            <pc:sldMk cId="2818693328" sldId="477"/>
            <ac:spMk id="9" creationId="{74A525EF-A6FD-934B-AAFB-DEF910E8CB3D}"/>
          </ac:spMkLst>
        </pc:spChg>
      </pc:sldChg>
      <pc:sldChg chg="addSp delSp modSp">
        <pc:chgData name="sumiran bhasin" userId="b3c1ffccd9e9339f" providerId="Windows Live" clId="Web-{5C0A8B68-D1B6-4DF6-9BE4-739419B21A42}" dt="2019-03-29T20:28:42.719" v="3958" actId="14100"/>
        <pc:sldMkLst>
          <pc:docMk/>
          <pc:sldMk cId="1123270497" sldId="478"/>
        </pc:sldMkLst>
        <pc:spChg chg="add del mod">
          <ac:chgData name="sumiran bhasin" userId="b3c1ffccd9e9339f" providerId="Windows Live" clId="Web-{5C0A8B68-D1B6-4DF6-9BE4-739419B21A42}" dt="2019-03-29T20:28:42.719" v="3958" actId="14100"/>
          <ac:spMkLst>
            <pc:docMk/>
            <pc:sldMk cId="1123270497" sldId="478"/>
            <ac:spMk id="7" creationId="{3520E42C-5464-412D-8D7D-32A15203445F}"/>
          </ac:spMkLst>
        </pc:spChg>
        <pc:spChg chg="mod">
          <ac:chgData name="sumiran bhasin" userId="b3c1ffccd9e9339f" providerId="Windows Live" clId="Web-{5C0A8B68-D1B6-4DF6-9BE4-739419B21A42}" dt="2019-03-29T19:16:05.437" v="3072" actId="1076"/>
          <ac:spMkLst>
            <pc:docMk/>
            <pc:sldMk cId="1123270497" sldId="478"/>
            <ac:spMk id="11" creationId="{73C13BED-9989-C54B-B741-A11EDE45AB3C}"/>
          </ac:spMkLst>
        </pc:spChg>
        <pc:graphicFrameChg chg="mod">
          <ac:chgData name="sumiran bhasin" userId="b3c1ffccd9e9339f" providerId="Windows Live" clId="Web-{5C0A8B68-D1B6-4DF6-9BE4-739419B21A42}" dt="2019-03-29T19:16:12.500" v="3073" actId="1076"/>
          <ac:graphicFrameMkLst>
            <pc:docMk/>
            <pc:sldMk cId="1123270497" sldId="478"/>
            <ac:graphicFrameMk id="4" creationId="{F489AFF1-4783-428D-B8AB-3792F1A777E8}"/>
          </ac:graphicFrameMkLst>
        </pc:graphicFrameChg>
        <pc:picChg chg="mod">
          <ac:chgData name="sumiran bhasin" userId="b3c1ffccd9e9339f" providerId="Windows Live" clId="Web-{5C0A8B68-D1B6-4DF6-9BE4-739419B21A42}" dt="2019-03-29T20:26:48.826" v="3943" actId="1076"/>
          <ac:picMkLst>
            <pc:docMk/>
            <pc:sldMk cId="1123270497" sldId="478"/>
            <ac:picMk id="3" creationId="{11AB26A8-5DDD-46EB-A217-93E7E8774872}"/>
          </ac:picMkLst>
        </pc:picChg>
        <pc:picChg chg="add del mod">
          <ac:chgData name="sumiran bhasin" userId="b3c1ffccd9e9339f" providerId="Windows Live" clId="Web-{5C0A8B68-D1B6-4DF6-9BE4-739419B21A42}" dt="2019-03-29T20:28:29.390" v="3956"/>
          <ac:picMkLst>
            <pc:docMk/>
            <pc:sldMk cId="1123270497" sldId="478"/>
            <ac:picMk id="5" creationId="{1372B2FF-EBBD-4124-923D-CFF362C0762A}"/>
          </ac:picMkLst>
        </pc:picChg>
      </pc:sldChg>
      <pc:sldChg chg="modSp">
        <pc:chgData name="sumiran bhasin" userId="b3c1ffccd9e9339f" providerId="Windows Live" clId="Web-{5C0A8B68-D1B6-4DF6-9BE4-739419B21A42}" dt="2019-03-29T19:17:40.657" v="3088" actId="14100"/>
        <pc:sldMkLst>
          <pc:docMk/>
          <pc:sldMk cId="2368919135" sldId="484"/>
        </pc:sldMkLst>
        <pc:spChg chg="mod">
          <ac:chgData name="sumiran bhasin" userId="b3c1ffccd9e9339f" providerId="Windows Live" clId="Web-{5C0A8B68-D1B6-4DF6-9BE4-739419B21A42}" dt="2019-03-29T19:17:03.750" v="3081" actId="14100"/>
          <ac:spMkLst>
            <pc:docMk/>
            <pc:sldMk cId="2368919135" sldId="484"/>
            <ac:spMk id="3" creationId="{DFF88831-F178-4859-875D-3DAE1BE1D8C7}"/>
          </ac:spMkLst>
        </pc:spChg>
        <pc:spChg chg="mod">
          <ac:chgData name="sumiran bhasin" userId="b3c1ffccd9e9339f" providerId="Windows Live" clId="Web-{5C0A8B68-D1B6-4DF6-9BE4-739419B21A42}" dt="2019-03-29T19:16:51.922" v="3079" actId="14100"/>
          <ac:spMkLst>
            <pc:docMk/>
            <pc:sldMk cId="2368919135" sldId="484"/>
            <ac:spMk id="7" creationId="{C60709BC-4C5D-EE43-A4A5-BCA4A96895B7}"/>
          </ac:spMkLst>
        </pc:spChg>
        <pc:spChg chg="mod">
          <ac:chgData name="sumiran bhasin" userId="b3c1ffccd9e9339f" providerId="Windows Live" clId="Web-{5C0A8B68-D1B6-4DF6-9BE4-739419B21A42}" dt="2019-03-29T19:17:40.657" v="3088" actId="14100"/>
          <ac:spMkLst>
            <pc:docMk/>
            <pc:sldMk cId="2368919135" sldId="484"/>
            <ac:spMk id="8" creationId="{CCCAD32A-D978-D749-A876-D3A3F484404D}"/>
          </ac:spMkLst>
        </pc:spChg>
        <pc:spChg chg="mod">
          <ac:chgData name="sumiran bhasin" userId="b3c1ffccd9e9339f" providerId="Windows Live" clId="Web-{5C0A8B68-D1B6-4DF6-9BE4-739419B21A42}" dt="2019-03-29T19:17:36.423" v="3087" actId="14100"/>
          <ac:spMkLst>
            <pc:docMk/>
            <pc:sldMk cId="2368919135" sldId="484"/>
            <ac:spMk id="9" creationId="{14476AAB-7DBB-234A-A670-12CD6A4F8EF8}"/>
          </ac:spMkLst>
        </pc:spChg>
        <pc:picChg chg="mod">
          <ac:chgData name="sumiran bhasin" userId="b3c1ffccd9e9339f" providerId="Windows Live" clId="Web-{5C0A8B68-D1B6-4DF6-9BE4-739419B21A42}" dt="2019-03-29T19:17:21.219" v="3084" actId="1076"/>
          <ac:picMkLst>
            <pc:docMk/>
            <pc:sldMk cId="2368919135" sldId="484"/>
            <ac:picMk id="6" creationId="{579AE563-E645-1E40-9675-0FCCC482A525}"/>
          </ac:picMkLst>
        </pc:picChg>
        <pc:picChg chg="mod">
          <ac:chgData name="sumiran bhasin" userId="b3c1ffccd9e9339f" providerId="Windows Live" clId="Web-{5C0A8B68-D1B6-4DF6-9BE4-739419B21A42}" dt="2019-03-29T19:17:18.032" v="3083" actId="1076"/>
          <ac:picMkLst>
            <pc:docMk/>
            <pc:sldMk cId="2368919135" sldId="484"/>
            <ac:picMk id="10" creationId="{C310E150-F837-D043-AF6D-E1D026119863}"/>
          </ac:picMkLst>
        </pc:picChg>
      </pc:sldChg>
      <pc:sldChg chg="modSp">
        <pc:chgData name="sumiran bhasin" userId="b3c1ffccd9e9339f" providerId="Windows Live" clId="Web-{5C0A8B68-D1B6-4DF6-9BE4-739419B21A42}" dt="2019-03-29T19:22:09.349" v="3116" actId="1076"/>
        <pc:sldMkLst>
          <pc:docMk/>
          <pc:sldMk cId="2143167941" sldId="486"/>
        </pc:sldMkLst>
        <pc:spChg chg="mod">
          <ac:chgData name="sumiran bhasin" userId="b3c1ffccd9e9339f" providerId="Windows Live" clId="Web-{5C0A8B68-D1B6-4DF6-9BE4-739419B21A42}" dt="2019-03-29T19:21:57.676" v="3114" actId="14100"/>
          <ac:spMkLst>
            <pc:docMk/>
            <pc:sldMk cId="2143167941" sldId="486"/>
            <ac:spMk id="3" creationId="{5C3CEE5D-DE98-455C-931B-4917882AFA87}"/>
          </ac:spMkLst>
        </pc:spChg>
        <pc:spChg chg="mod">
          <ac:chgData name="sumiran bhasin" userId="b3c1ffccd9e9339f" providerId="Windows Live" clId="Web-{5C0A8B68-D1B6-4DF6-9BE4-739419B21A42}" dt="2019-03-29T19:22:09.349" v="3116" actId="1076"/>
          <ac:spMkLst>
            <pc:docMk/>
            <pc:sldMk cId="2143167941" sldId="486"/>
            <ac:spMk id="7" creationId="{D65C55EA-855E-4E49-8000-43671F6624EB}"/>
          </ac:spMkLst>
        </pc:spChg>
        <pc:spChg chg="mod">
          <ac:chgData name="sumiran bhasin" userId="b3c1ffccd9e9339f" providerId="Windows Live" clId="Web-{5C0A8B68-D1B6-4DF6-9BE4-739419B21A42}" dt="2019-03-29T19:20:58.551" v="3104" actId="14100"/>
          <ac:spMkLst>
            <pc:docMk/>
            <pc:sldMk cId="2143167941" sldId="486"/>
            <ac:spMk id="8" creationId="{48373BCC-3EE9-0E4B-B565-4B45A013389F}"/>
          </ac:spMkLst>
        </pc:spChg>
        <pc:spChg chg="mod">
          <ac:chgData name="sumiran bhasin" userId="b3c1ffccd9e9339f" providerId="Windows Live" clId="Web-{5C0A8B68-D1B6-4DF6-9BE4-739419B21A42}" dt="2019-03-29T19:22:03.802" v="3115" actId="1076"/>
          <ac:spMkLst>
            <pc:docMk/>
            <pc:sldMk cId="2143167941" sldId="486"/>
            <ac:spMk id="10" creationId="{967D774F-37BF-A94F-86F2-D683269BBAA5}"/>
          </ac:spMkLst>
        </pc:spChg>
        <pc:picChg chg="mod">
          <ac:chgData name="sumiran bhasin" userId="b3c1ffccd9e9339f" providerId="Windows Live" clId="Web-{5C0A8B68-D1B6-4DF6-9BE4-739419B21A42}" dt="2019-03-29T19:21:35.785" v="3110" actId="1076"/>
          <ac:picMkLst>
            <pc:docMk/>
            <pc:sldMk cId="2143167941" sldId="486"/>
            <ac:picMk id="6" creationId="{B70857BE-5C06-8045-A815-9D309CB10412}"/>
          </ac:picMkLst>
        </pc:picChg>
      </pc:sldChg>
      <pc:sldChg chg="modSp">
        <pc:chgData name="sumiran bhasin" userId="b3c1ffccd9e9339f" providerId="Windows Live" clId="Web-{5C0A8B68-D1B6-4DF6-9BE4-739419B21A42}" dt="2019-03-29T19:25:54.195" v="3125" actId="14100"/>
        <pc:sldMkLst>
          <pc:docMk/>
          <pc:sldMk cId="4287190000" sldId="487"/>
        </pc:sldMkLst>
        <pc:spChg chg="mod">
          <ac:chgData name="sumiran bhasin" userId="b3c1ffccd9e9339f" providerId="Windows Live" clId="Web-{5C0A8B68-D1B6-4DF6-9BE4-739419B21A42}" dt="2019-03-29T19:25:54.195" v="3125" actId="14100"/>
          <ac:spMkLst>
            <pc:docMk/>
            <pc:sldMk cId="4287190000" sldId="487"/>
            <ac:spMk id="3" creationId="{CF1B4A88-D8E2-48D0-87DD-BD656D4B6137}"/>
          </ac:spMkLst>
        </pc:spChg>
        <pc:spChg chg="mod">
          <ac:chgData name="sumiran bhasin" userId="b3c1ffccd9e9339f" providerId="Windows Live" clId="Web-{5C0A8B68-D1B6-4DF6-9BE4-739419B21A42}" dt="2019-03-29T19:25:41.898" v="3122" actId="1076"/>
          <ac:spMkLst>
            <pc:docMk/>
            <pc:sldMk cId="4287190000" sldId="487"/>
            <ac:spMk id="5" creationId="{B360DE02-EB48-0D41-B709-A7CF8DFF7273}"/>
          </ac:spMkLst>
        </pc:spChg>
      </pc:sldChg>
      <pc:sldChg chg="addSp delSp modSp">
        <pc:chgData name="sumiran bhasin" userId="b3c1ffccd9e9339f" providerId="Windows Live" clId="Web-{5C0A8B68-D1B6-4DF6-9BE4-739419B21A42}" dt="2019-03-29T20:29:32.969" v="3965" actId="14100"/>
        <pc:sldMkLst>
          <pc:docMk/>
          <pc:sldMk cId="3512742119" sldId="503"/>
        </pc:sldMkLst>
        <pc:spChg chg="mod">
          <ac:chgData name="sumiran bhasin" userId="b3c1ffccd9e9339f" providerId="Windows Live" clId="Web-{5C0A8B68-D1B6-4DF6-9BE4-739419B21A42}" dt="2019-03-29T20:29:10.438" v="3961" actId="14100"/>
          <ac:spMkLst>
            <pc:docMk/>
            <pc:sldMk cId="3512742119" sldId="503"/>
            <ac:spMk id="3" creationId="{93D2A221-F4AB-4CC0-9E43-55AC7088AD81}"/>
          </ac:spMkLst>
        </pc:spChg>
        <pc:spChg chg="mod">
          <ac:chgData name="sumiran bhasin" userId="b3c1ffccd9e9339f" providerId="Windows Live" clId="Web-{5C0A8B68-D1B6-4DF6-9BE4-739419B21A42}" dt="2019-03-29T20:29:32.969" v="3965" actId="14100"/>
          <ac:spMkLst>
            <pc:docMk/>
            <pc:sldMk cId="3512742119" sldId="503"/>
            <ac:spMk id="6" creationId="{2F39B2D4-AD07-474D-8A14-BD81F7672549}"/>
          </ac:spMkLst>
        </pc:spChg>
        <pc:picChg chg="add mod">
          <ac:chgData name="sumiran bhasin" userId="b3c1ffccd9e9339f" providerId="Windows Live" clId="Web-{5C0A8B68-D1B6-4DF6-9BE4-739419B21A42}" dt="2019-03-29T19:19:23.159" v="3094" actId="14100"/>
          <ac:picMkLst>
            <pc:docMk/>
            <pc:sldMk cId="3512742119" sldId="503"/>
            <ac:picMk id="5" creationId="{B1CFC277-ABBC-4E55-880A-8CC7C23FF22B}"/>
          </ac:picMkLst>
        </pc:picChg>
        <pc:picChg chg="mod">
          <ac:chgData name="sumiran bhasin" userId="b3c1ffccd9e9339f" providerId="Windows Live" clId="Web-{5C0A8B68-D1B6-4DF6-9BE4-739419B21A42}" dt="2019-03-29T20:29:15.203" v="3962" actId="1076"/>
          <ac:picMkLst>
            <pc:docMk/>
            <pc:sldMk cId="3512742119" sldId="503"/>
            <ac:picMk id="7" creationId="{7991C903-A8BA-2748-AF6F-1222CB26D0C6}"/>
          </ac:picMkLst>
        </pc:picChg>
        <pc:picChg chg="del">
          <ac:chgData name="sumiran bhasin" userId="b3c1ffccd9e9339f" providerId="Windows Live" clId="Web-{5C0A8B68-D1B6-4DF6-9BE4-739419B21A42}" dt="2019-03-29T19:17:52.751" v="3089"/>
          <ac:picMkLst>
            <pc:docMk/>
            <pc:sldMk cId="3512742119" sldId="503"/>
            <ac:picMk id="9" creationId="{4756A90A-E061-A44D-9B3C-EF5A32468824}"/>
          </ac:picMkLst>
        </pc:picChg>
        <pc:picChg chg="add mod">
          <ac:chgData name="sumiran bhasin" userId="b3c1ffccd9e9339f" providerId="Windows Live" clId="Web-{5C0A8B68-D1B6-4DF6-9BE4-739419B21A42}" dt="2019-03-29T19:20:49.129" v="3103" actId="14100"/>
          <ac:picMkLst>
            <pc:docMk/>
            <pc:sldMk cId="3512742119" sldId="503"/>
            <ac:picMk id="12" creationId="{95F11ED0-1972-4608-BEF4-5140C34812BF}"/>
          </ac:picMkLst>
        </pc:picChg>
        <pc:picChg chg="del mod">
          <ac:chgData name="sumiran bhasin" userId="b3c1ffccd9e9339f" providerId="Windows Live" clId="Web-{5C0A8B68-D1B6-4DF6-9BE4-739419B21A42}" dt="2019-03-29T19:19:39.018" v="3096"/>
          <ac:picMkLst>
            <pc:docMk/>
            <pc:sldMk cId="3512742119" sldId="503"/>
            <ac:picMk id="14" creationId="{5B74EC32-EFED-9546-B2F7-628D45F28ABA}"/>
          </ac:picMkLst>
        </pc:picChg>
      </pc:sldChg>
      <pc:sldChg chg="modSp">
        <pc:chgData name="sumiran bhasin" userId="b3c1ffccd9e9339f" providerId="Windows Live" clId="Web-{5C0A8B68-D1B6-4DF6-9BE4-739419B21A42}" dt="2019-03-29T17:53:59.397" v="2004"/>
        <pc:sldMkLst>
          <pc:docMk/>
          <pc:sldMk cId="2070430520" sldId="527"/>
        </pc:sldMkLst>
        <pc:graphicFrameChg chg="mod modGraphic">
          <ac:chgData name="sumiran bhasin" userId="b3c1ffccd9e9339f" providerId="Windows Live" clId="Web-{5C0A8B68-D1B6-4DF6-9BE4-739419B21A42}" dt="2019-03-29T17:53:59.397" v="2004"/>
          <ac:graphicFrameMkLst>
            <pc:docMk/>
            <pc:sldMk cId="2070430520" sldId="527"/>
            <ac:graphicFrameMk id="4" creationId="{F53DE7DD-2E16-443E-99DC-409D823D864A}"/>
          </ac:graphicFrameMkLst>
        </pc:graphicFrameChg>
      </pc:sldChg>
      <pc:sldChg chg="modSp">
        <pc:chgData name="sumiran bhasin" userId="b3c1ffccd9e9339f" providerId="Windows Live" clId="Web-{5C0A8B68-D1B6-4DF6-9BE4-739419B21A42}" dt="2019-03-29T19:16:24.219" v="3075" actId="14100"/>
        <pc:sldMkLst>
          <pc:docMk/>
          <pc:sldMk cId="2852579571" sldId="536"/>
        </pc:sldMkLst>
        <pc:spChg chg="mod">
          <ac:chgData name="sumiran bhasin" userId="b3c1ffccd9e9339f" providerId="Windows Live" clId="Web-{5C0A8B68-D1B6-4DF6-9BE4-739419B21A42}" dt="2019-03-29T19:16:24.219" v="3075" actId="14100"/>
          <ac:spMkLst>
            <pc:docMk/>
            <pc:sldMk cId="2852579571" sldId="536"/>
            <ac:spMk id="10" creationId="{2A90CE3B-CFCE-CF4A-8822-2A39DC79D91E}"/>
          </ac:spMkLst>
        </pc:spChg>
      </pc:sldChg>
      <pc:sldChg chg="modSp">
        <pc:chgData name="sumiran bhasin" userId="b3c1ffccd9e9339f" providerId="Windows Live" clId="Web-{5C0A8B68-D1B6-4DF6-9BE4-739419B21A42}" dt="2019-03-29T20:28:58.578" v="3960" actId="1076"/>
        <pc:sldMkLst>
          <pc:docMk/>
          <pc:sldMk cId="2794465145" sldId="539"/>
        </pc:sldMkLst>
        <pc:spChg chg="mod">
          <ac:chgData name="sumiran bhasin" userId="b3c1ffccd9e9339f" providerId="Windows Live" clId="Web-{5C0A8B68-D1B6-4DF6-9BE4-739419B21A42}" dt="2019-03-29T20:28:58.578" v="3960" actId="1076"/>
          <ac:spMkLst>
            <pc:docMk/>
            <pc:sldMk cId="2794465145" sldId="539"/>
            <ac:spMk id="9" creationId="{CF44637D-71AD-114E-BB6A-022B6B22CE8E}"/>
          </ac:spMkLst>
        </pc:spChg>
      </pc:sldChg>
      <pc:sldChg chg="modSp">
        <pc:chgData name="sumiran bhasin" userId="b3c1ffccd9e9339f" providerId="Windows Live" clId="Web-{5C0A8B68-D1B6-4DF6-9BE4-739419B21A42}" dt="2019-03-29T17:30:10.455" v="1303"/>
        <pc:sldMkLst>
          <pc:docMk/>
          <pc:sldMk cId="2126526731" sldId="579"/>
        </pc:sldMkLst>
        <pc:graphicFrameChg chg="mod modGraphic">
          <ac:chgData name="sumiran bhasin" userId="b3c1ffccd9e9339f" providerId="Windows Live" clId="Web-{5C0A8B68-D1B6-4DF6-9BE4-739419B21A42}" dt="2019-03-29T17:30:10.455" v="1303"/>
          <ac:graphicFrameMkLst>
            <pc:docMk/>
            <pc:sldMk cId="2126526731" sldId="579"/>
            <ac:graphicFrameMk id="4" creationId="{00000000-0000-0000-0000-000000000000}"/>
          </ac:graphicFrameMkLst>
        </pc:graphicFrameChg>
      </pc:sldChg>
      <pc:sldChg chg="modSp">
        <pc:chgData name="sumiran bhasin" userId="b3c1ffccd9e9339f" providerId="Windows Live" clId="Web-{5C0A8B68-D1B6-4DF6-9BE4-739419B21A42}" dt="2019-03-29T17:30:30.080" v="1328"/>
        <pc:sldMkLst>
          <pc:docMk/>
          <pc:sldMk cId="64101307" sldId="580"/>
        </pc:sldMkLst>
        <pc:graphicFrameChg chg="mod modGraphic">
          <ac:chgData name="sumiran bhasin" userId="b3c1ffccd9e9339f" providerId="Windows Live" clId="Web-{5C0A8B68-D1B6-4DF6-9BE4-739419B21A42}" dt="2019-03-29T17:30:30.080" v="1328"/>
          <ac:graphicFrameMkLst>
            <pc:docMk/>
            <pc:sldMk cId="64101307" sldId="580"/>
            <ac:graphicFrameMk id="4" creationId="{00000000-0000-0000-0000-000000000000}"/>
          </ac:graphicFrameMkLst>
        </pc:graphicFrameChg>
      </pc:sldChg>
      <pc:sldChg chg="modSp">
        <pc:chgData name="sumiran bhasin" userId="b3c1ffccd9e9339f" providerId="Windows Live" clId="Web-{5C0A8B68-D1B6-4DF6-9BE4-739419B21A42}" dt="2019-03-29T19:55:43.612" v="3699" actId="20577"/>
        <pc:sldMkLst>
          <pc:docMk/>
          <pc:sldMk cId="1413133160" sldId="581"/>
        </pc:sldMkLst>
        <pc:spChg chg="mod">
          <ac:chgData name="sumiran bhasin" userId="b3c1ffccd9e9339f" providerId="Windows Live" clId="Web-{5C0A8B68-D1B6-4DF6-9BE4-739419B21A42}" dt="2019-03-29T19:55:43.612" v="3699" actId="20577"/>
          <ac:spMkLst>
            <pc:docMk/>
            <pc:sldMk cId="1413133160" sldId="581"/>
            <ac:spMk id="22" creationId="{6009DCD9-B755-EC40-9C87-833C62521170}"/>
          </ac:spMkLst>
        </pc:spChg>
      </pc:sldChg>
      <pc:sldChg chg="addSp delSp modSp addCm">
        <pc:chgData name="sumiran bhasin" userId="b3c1ffccd9e9339f" providerId="Windows Live" clId="Web-{5C0A8B68-D1B6-4DF6-9BE4-739419B21A42}" dt="2019-03-29T20:01:43.508" v="3737" actId="1076"/>
        <pc:sldMkLst>
          <pc:docMk/>
          <pc:sldMk cId="3840024692" sldId="583"/>
        </pc:sldMkLst>
        <pc:spChg chg="mod">
          <ac:chgData name="sumiran bhasin" userId="b3c1ffccd9e9339f" providerId="Windows Live" clId="Web-{5C0A8B68-D1B6-4DF6-9BE4-739419B21A42}" dt="2019-03-29T16:11:36.090" v="377" actId="1076"/>
          <ac:spMkLst>
            <pc:docMk/>
            <pc:sldMk cId="3840024692" sldId="583"/>
            <ac:spMk id="32" creationId="{CA31A524-D3D4-7347-963C-AF22779EA56B}"/>
          </ac:spMkLst>
        </pc:spChg>
        <pc:spChg chg="mod">
          <ac:chgData name="sumiran bhasin" userId="b3c1ffccd9e9339f" providerId="Windows Live" clId="Web-{5C0A8B68-D1B6-4DF6-9BE4-739419B21A42}" dt="2019-03-29T16:11:31.075" v="376" actId="1076"/>
          <ac:spMkLst>
            <pc:docMk/>
            <pc:sldMk cId="3840024692" sldId="583"/>
            <ac:spMk id="33" creationId="{BD75AB60-C760-1E49-A171-7BFA0C61B710}"/>
          </ac:spMkLst>
        </pc:spChg>
        <pc:spChg chg="mod">
          <ac:chgData name="sumiran bhasin" userId="b3c1ffccd9e9339f" providerId="Windows Live" clId="Web-{5C0A8B68-D1B6-4DF6-9BE4-739419B21A42}" dt="2019-03-29T16:11:46.684" v="378" actId="1076"/>
          <ac:spMkLst>
            <pc:docMk/>
            <pc:sldMk cId="3840024692" sldId="583"/>
            <ac:spMk id="34" creationId="{BF04890E-EC43-F743-942C-E23D72CBD2A5}"/>
          </ac:spMkLst>
        </pc:spChg>
        <pc:spChg chg="mod">
          <ac:chgData name="sumiran bhasin" userId="b3c1ffccd9e9339f" providerId="Windows Live" clId="Web-{5C0A8B68-D1B6-4DF6-9BE4-739419B21A42}" dt="2019-03-29T16:12:44.341" v="391" actId="1076"/>
          <ac:spMkLst>
            <pc:docMk/>
            <pc:sldMk cId="3840024692" sldId="583"/>
            <ac:spMk id="50" creationId="{CAA714B2-36F3-D64B-8452-A6BF17BAD7D9}"/>
          </ac:spMkLst>
        </pc:spChg>
        <pc:spChg chg="mod">
          <ac:chgData name="sumiran bhasin" userId="b3c1ffccd9e9339f" providerId="Windows Live" clId="Web-{5C0A8B68-D1B6-4DF6-9BE4-739419B21A42}" dt="2019-03-29T16:11:50.966" v="379" actId="1076"/>
          <ac:spMkLst>
            <pc:docMk/>
            <pc:sldMk cId="3840024692" sldId="583"/>
            <ac:spMk id="65" creationId="{E91F9DDD-B2D5-A047-9463-CD4BE93D96DE}"/>
          </ac:spMkLst>
        </pc:spChg>
        <pc:picChg chg="mod">
          <ac:chgData name="sumiran bhasin" userId="b3c1ffccd9e9339f" providerId="Windows Live" clId="Web-{5C0A8B68-D1B6-4DF6-9BE4-739419B21A42}" dt="2019-03-29T20:01:43.508" v="3737" actId="1076"/>
          <ac:picMkLst>
            <pc:docMk/>
            <pc:sldMk cId="3840024692" sldId="583"/>
            <ac:picMk id="2" creationId="{E3E00861-FC13-45AD-9442-4823EA68A0D0}"/>
          </ac:picMkLst>
        </pc:picChg>
        <pc:picChg chg="mod">
          <ac:chgData name="sumiran bhasin" userId="b3c1ffccd9e9339f" providerId="Windows Live" clId="Web-{5C0A8B68-D1B6-4DF6-9BE4-739419B21A42}" dt="2019-03-29T16:11:23.356" v="375" actId="1076"/>
          <ac:picMkLst>
            <pc:docMk/>
            <pc:sldMk cId="3840024692" sldId="583"/>
            <ac:picMk id="35" creationId="{147CA8E5-4B20-2449-A208-0EDB5E395312}"/>
          </ac:picMkLst>
        </pc:picChg>
        <pc:picChg chg="mod">
          <ac:chgData name="sumiran bhasin" userId="b3c1ffccd9e9339f" providerId="Windows Live" clId="Web-{5C0A8B68-D1B6-4DF6-9BE4-739419B21A42}" dt="2019-03-29T16:15:08.453" v="415" actId="14100"/>
          <ac:picMkLst>
            <pc:docMk/>
            <pc:sldMk cId="3840024692" sldId="583"/>
            <ac:picMk id="49" creationId="{E007AD08-9F80-964B-BAD9-A04B248B1497}"/>
          </ac:picMkLst>
        </pc:picChg>
        <pc:cxnChg chg="add mod">
          <ac:chgData name="sumiran bhasin" userId="b3c1ffccd9e9339f" providerId="Windows Live" clId="Web-{5C0A8B68-D1B6-4DF6-9BE4-739419B21A42}" dt="2019-03-29T16:14:58.546" v="413" actId="14100"/>
          <ac:cxnSpMkLst>
            <pc:docMk/>
            <pc:sldMk cId="3840024692" sldId="583"/>
            <ac:cxnSpMk id="28" creationId="{9CCF64F3-A49E-47F2-8022-BA33344BB626}"/>
          </ac:cxnSpMkLst>
        </pc:cxnChg>
        <pc:cxnChg chg="mod">
          <ac:chgData name="sumiran bhasin" userId="b3c1ffccd9e9339f" providerId="Windows Live" clId="Web-{5C0A8B68-D1B6-4DF6-9BE4-739419B21A42}" dt="2019-03-29T16:13:37.733" v="400" actId="14100"/>
          <ac:cxnSpMkLst>
            <pc:docMk/>
            <pc:sldMk cId="3840024692" sldId="583"/>
            <ac:cxnSpMk id="57" creationId="{16BDD4F3-A4CC-0441-9BAD-198318185211}"/>
          </ac:cxnSpMkLst>
        </pc:cxnChg>
        <pc:cxnChg chg="mod">
          <ac:chgData name="sumiran bhasin" userId="b3c1ffccd9e9339f" providerId="Windows Live" clId="Web-{5C0A8B68-D1B6-4DF6-9BE4-739419B21A42}" dt="2019-03-29T16:15:02.156" v="414" actId="14100"/>
          <ac:cxnSpMkLst>
            <pc:docMk/>
            <pc:sldMk cId="3840024692" sldId="583"/>
            <ac:cxnSpMk id="61" creationId="{20DDC552-A58D-3145-B8F5-C0FED5935F40}"/>
          </ac:cxnSpMkLst>
        </pc:cxnChg>
        <pc:cxnChg chg="del mod">
          <ac:chgData name="sumiran bhasin" userId="b3c1ffccd9e9339f" providerId="Windows Live" clId="Web-{5C0A8B68-D1B6-4DF6-9BE4-739419B21A42}" dt="2019-03-29T16:13:56.389" v="403"/>
          <ac:cxnSpMkLst>
            <pc:docMk/>
            <pc:sldMk cId="3840024692" sldId="583"/>
            <ac:cxnSpMk id="63" creationId="{0FF7F446-6146-934B-8A81-3FAED91F5600}"/>
          </ac:cxnSpMkLst>
        </pc:cxnChg>
        <pc:cxnChg chg="mod">
          <ac:chgData name="sumiran bhasin" userId="b3c1ffccd9e9339f" providerId="Windows Live" clId="Web-{5C0A8B68-D1B6-4DF6-9BE4-739419B21A42}" dt="2019-03-29T16:13:15.154" v="396" actId="14100"/>
          <ac:cxnSpMkLst>
            <pc:docMk/>
            <pc:sldMk cId="3840024692" sldId="583"/>
            <ac:cxnSpMk id="67" creationId="{9FE7E722-62AC-894E-886A-96BA317654BA}"/>
          </ac:cxnSpMkLst>
        </pc:cxnChg>
      </pc:sldChg>
      <pc:sldChg chg="modSp">
        <pc:chgData name="sumiran bhasin" userId="b3c1ffccd9e9339f" providerId="Windows Live" clId="Web-{5C0A8B68-D1B6-4DF6-9BE4-739419B21A42}" dt="2019-03-29T20:00:09.928" v="3730" actId="14100"/>
        <pc:sldMkLst>
          <pc:docMk/>
          <pc:sldMk cId="3892996595" sldId="584"/>
        </pc:sldMkLst>
        <pc:spChg chg="mod">
          <ac:chgData name="sumiran bhasin" userId="b3c1ffccd9e9339f" providerId="Windows Live" clId="Web-{5C0A8B68-D1B6-4DF6-9BE4-739419B21A42}" dt="2019-03-29T20:00:09.928" v="3730" actId="14100"/>
          <ac:spMkLst>
            <pc:docMk/>
            <pc:sldMk cId="3892996595" sldId="584"/>
            <ac:spMk id="12" creationId="{33B66305-4253-3D49-BC6B-BDC4E2DF9370}"/>
          </ac:spMkLst>
        </pc:spChg>
        <pc:spChg chg="mod">
          <ac:chgData name="sumiran bhasin" userId="b3c1ffccd9e9339f" providerId="Windows Live" clId="Web-{5C0A8B68-D1B6-4DF6-9BE4-739419B21A42}" dt="2019-03-29T19:59:28.771" v="3726" actId="1076"/>
          <ac:spMkLst>
            <pc:docMk/>
            <pc:sldMk cId="3892996595" sldId="584"/>
            <ac:spMk id="13" creationId="{B5941F8E-A0A8-3C49-810D-991D171E357E}"/>
          </ac:spMkLst>
        </pc:spChg>
        <pc:spChg chg="mod">
          <ac:chgData name="sumiran bhasin" userId="b3c1ffccd9e9339f" providerId="Windows Live" clId="Web-{5C0A8B68-D1B6-4DF6-9BE4-739419B21A42}" dt="2019-03-29T19:58:34.161" v="3718" actId="14100"/>
          <ac:spMkLst>
            <pc:docMk/>
            <pc:sldMk cId="3892996595" sldId="584"/>
            <ac:spMk id="18" creationId="{D68D9945-D671-1D42-8E54-0EEC20591B18}"/>
          </ac:spMkLst>
        </pc:spChg>
        <pc:spChg chg="mod">
          <ac:chgData name="sumiran bhasin" userId="b3c1ffccd9e9339f" providerId="Windows Live" clId="Web-{5C0A8B68-D1B6-4DF6-9BE4-739419B21A42}" dt="2019-03-29T19:58:40.536" v="3719" actId="1076"/>
          <ac:spMkLst>
            <pc:docMk/>
            <pc:sldMk cId="3892996595" sldId="584"/>
            <ac:spMk id="20" creationId="{00226030-F639-E449-80B8-6FED689BC36C}"/>
          </ac:spMkLst>
        </pc:spChg>
        <pc:spChg chg="mod">
          <ac:chgData name="sumiran bhasin" userId="b3c1ffccd9e9339f" providerId="Windows Live" clId="Web-{5C0A8B68-D1B6-4DF6-9BE4-739419B21A42}" dt="2019-03-29T19:59:47.990" v="3727" actId="14100"/>
          <ac:spMkLst>
            <pc:docMk/>
            <pc:sldMk cId="3892996595" sldId="584"/>
            <ac:spMk id="29" creationId="{C5F9C00F-CEF7-B34D-B9B0-1CFC38F97D4D}"/>
          </ac:spMkLst>
        </pc:spChg>
        <pc:spChg chg="mod">
          <ac:chgData name="sumiran bhasin" userId="b3c1ffccd9e9339f" providerId="Windows Live" clId="Web-{5C0A8B68-D1B6-4DF6-9BE4-739419B21A42}" dt="2019-03-29T15:16:48.256" v="37" actId="14100"/>
          <ac:spMkLst>
            <pc:docMk/>
            <pc:sldMk cId="3892996595" sldId="584"/>
            <ac:spMk id="37" creationId="{29572C03-7F01-684D-B4B4-70E8A8D11C62}"/>
          </ac:spMkLst>
        </pc:spChg>
        <pc:picChg chg="mod">
          <ac:chgData name="sumiran bhasin" userId="b3c1ffccd9e9339f" providerId="Windows Live" clId="Web-{5C0A8B68-D1B6-4DF6-9BE4-739419B21A42}" dt="2019-03-29T19:59:13.646" v="3723" actId="1076"/>
          <ac:picMkLst>
            <pc:docMk/>
            <pc:sldMk cId="3892996595" sldId="584"/>
            <ac:picMk id="2" creationId="{287306C5-AA73-4AE3-9BE7-04F9CE39B972}"/>
          </ac:picMkLst>
        </pc:picChg>
        <pc:picChg chg="mod">
          <ac:chgData name="sumiran bhasin" userId="b3c1ffccd9e9339f" providerId="Windows Live" clId="Web-{5C0A8B68-D1B6-4DF6-9BE4-739419B21A42}" dt="2019-03-29T20:00:03.397" v="3729" actId="14100"/>
          <ac:picMkLst>
            <pc:docMk/>
            <pc:sldMk cId="3892996595" sldId="584"/>
            <ac:picMk id="9" creationId="{0B8DEBA3-90D6-5645-82E6-3B1FD9D03AFD}"/>
          </ac:picMkLst>
        </pc:picChg>
        <pc:cxnChg chg="mod">
          <ac:chgData name="sumiran bhasin" userId="b3c1ffccd9e9339f" providerId="Windows Live" clId="Web-{5C0A8B68-D1B6-4DF6-9BE4-739419B21A42}" dt="2019-03-29T15:16:41.850" v="36" actId="1076"/>
          <ac:cxnSpMkLst>
            <pc:docMk/>
            <pc:sldMk cId="3892996595" sldId="584"/>
            <ac:cxnSpMk id="22" creationId="{51EA5E23-3B7C-564C-AAED-EE4E4BFCCACF}"/>
          </ac:cxnSpMkLst>
        </pc:cxnChg>
        <pc:cxnChg chg="mod">
          <ac:chgData name="sumiran bhasin" userId="b3c1ffccd9e9339f" providerId="Windows Live" clId="Web-{5C0A8B68-D1B6-4DF6-9BE4-739419B21A42}" dt="2019-03-29T19:59:28.771" v="3726" actId="1076"/>
          <ac:cxnSpMkLst>
            <pc:docMk/>
            <pc:sldMk cId="3892996595" sldId="584"/>
            <ac:cxnSpMk id="24" creationId="{2FCF82AE-D3CC-7744-9D44-CF25740B2A84}"/>
          </ac:cxnSpMkLst>
        </pc:cxnChg>
        <pc:cxnChg chg="mod">
          <ac:chgData name="sumiran bhasin" userId="b3c1ffccd9e9339f" providerId="Windows Live" clId="Web-{5C0A8B68-D1B6-4DF6-9BE4-739419B21A42}" dt="2019-03-29T19:59:19.615" v="3724" actId="14100"/>
          <ac:cxnSpMkLst>
            <pc:docMk/>
            <pc:sldMk cId="3892996595" sldId="584"/>
            <ac:cxnSpMk id="38" creationId="{63E7DCA8-A99F-BC48-A112-FB92D2026A94}"/>
          </ac:cxnSpMkLst>
        </pc:cxnChg>
        <pc:cxnChg chg="mod">
          <ac:chgData name="sumiran bhasin" userId="b3c1ffccd9e9339f" providerId="Windows Live" clId="Web-{5C0A8B68-D1B6-4DF6-9BE4-739419B21A42}" dt="2019-03-29T19:59:23.693" v="3725" actId="1076"/>
          <ac:cxnSpMkLst>
            <pc:docMk/>
            <pc:sldMk cId="3892996595" sldId="584"/>
            <ac:cxnSpMk id="42" creationId="{0C0C129B-2426-594D-B67C-0AED87562AB4}"/>
          </ac:cxnSpMkLst>
        </pc:cxnChg>
      </pc:sldChg>
      <pc:sldChg chg="addCm">
        <pc:chgData name="sumiran bhasin" userId="b3c1ffccd9e9339f" providerId="Windows Live" clId="Web-{5C0A8B68-D1B6-4DF6-9BE4-739419B21A42}" dt="2019-03-29T13:53:17.517" v="0"/>
        <pc:sldMkLst>
          <pc:docMk/>
          <pc:sldMk cId="2790987474" sldId="585"/>
        </pc:sldMkLst>
      </pc:sldChg>
      <pc:sldChg chg="modSp">
        <pc:chgData name="sumiran bhasin" userId="b3c1ffccd9e9339f" providerId="Windows Live" clId="Web-{5C0A8B68-D1B6-4DF6-9BE4-739419B21A42}" dt="2019-03-29T17:37:43.883" v="1518"/>
        <pc:sldMkLst>
          <pc:docMk/>
          <pc:sldMk cId="881861508" sldId="586"/>
        </pc:sldMkLst>
        <pc:graphicFrameChg chg="mod modGraphic">
          <ac:chgData name="sumiran bhasin" userId="b3c1ffccd9e9339f" providerId="Windows Live" clId="Web-{5C0A8B68-D1B6-4DF6-9BE4-739419B21A42}" dt="2019-03-29T17:37:43.883" v="1518"/>
          <ac:graphicFrameMkLst>
            <pc:docMk/>
            <pc:sldMk cId="881861508" sldId="586"/>
            <ac:graphicFrameMk id="7" creationId="{D2C01363-97A9-6447-8EDF-613A942BB8C8}"/>
          </ac:graphicFrameMkLst>
        </pc:graphicFrameChg>
      </pc:sldChg>
      <pc:sldChg chg="modSp">
        <pc:chgData name="sumiran bhasin" userId="b3c1ffccd9e9339f" providerId="Windows Live" clId="Web-{5C0A8B68-D1B6-4DF6-9BE4-739419B21A42}" dt="2019-03-29T17:42:53.638" v="1580" actId="1076"/>
        <pc:sldMkLst>
          <pc:docMk/>
          <pc:sldMk cId="80380479" sldId="587"/>
        </pc:sldMkLst>
        <pc:spChg chg="mod">
          <ac:chgData name="sumiran bhasin" userId="b3c1ffccd9e9339f" providerId="Windows Live" clId="Web-{5C0A8B68-D1B6-4DF6-9BE4-739419B21A42}" dt="2019-03-29T17:42:53.638" v="1580" actId="1076"/>
          <ac:spMkLst>
            <pc:docMk/>
            <pc:sldMk cId="80380479" sldId="587"/>
            <ac:spMk id="4" creationId="{544F3A90-39A8-4CE2-9600-422E243DADEA}"/>
          </ac:spMkLst>
        </pc:spChg>
        <pc:spChg chg="mod">
          <ac:chgData name="sumiran bhasin" userId="b3c1ffccd9e9339f" providerId="Windows Live" clId="Web-{5C0A8B68-D1B6-4DF6-9BE4-739419B21A42}" dt="2019-03-29T17:42:16.684" v="1573" actId="1076"/>
          <ac:spMkLst>
            <pc:docMk/>
            <pc:sldMk cId="80380479" sldId="587"/>
            <ac:spMk id="17" creationId="{00B5C3CB-7B78-5345-AE5B-6FB12A796C9B}"/>
          </ac:spMkLst>
        </pc:spChg>
        <pc:spChg chg="mod">
          <ac:chgData name="sumiran bhasin" userId="b3c1ffccd9e9339f" providerId="Windows Live" clId="Web-{5C0A8B68-D1B6-4DF6-9BE4-739419B21A42}" dt="2019-03-29T17:42:19.825" v="1574" actId="1076"/>
          <ac:spMkLst>
            <pc:docMk/>
            <pc:sldMk cId="80380479" sldId="587"/>
            <ac:spMk id="18" creationId="{44B22E45-7D3F-0E48-AB53-6C7DF0A66C9B}"/>
          </ac:spMkLst>
        </pc:spChg>
        <pc:spChg chg="mod">
          <ac:chgData name="sumiran bhasin" userId="b3c1ffccd9e9339f" providerId="Windows Live" clId="Web-{5C0A8B68-D1B6-4DF6-9BE4-739419B21A42}" dt="2019-03-29T17:42:37.481" v="1577" actId="14100"/>
          <ac:spMkLst>
            <pc:docMk/>
            <pc:sldMk cId="80380479" sldId="587"/>
            <ac:spMk id="20" creationId="{96529A81-63C8-284A-9826-37AB1847C7EC}"/>
          </ac:spMkLst>
        </pc:spChg>
        <pc:spChg chg="mod">
          <ac:chgData name="sumiran bhasin" userId="b3c1ffccd9e9339f" providerId="Windows Live" clId="Web-{5C0A8B68-D1B6-4DF6-9BE4-739419B21A42}" dt="2019-03-29T17:42:28.809" v="1575" actId="1076"/>
          <ac:spMkLst>
            <pc:docMk/>
            <pc:sldMk cId="80380479" sldId="587"/>
            <ac:spMk id="21" creationId="{B2E3E6D2-EAD8-3649-96AA-CDC9854BFB0E}"/>
          </ac:spMkLst>
        </pc:spChg>
        <pc:graphicFrameChg chg="mod">
          <ac:chgData name="sumiran bhasin" userId="b3c1ffccd9e9339f" providerId="Windows Live" clId="Web-{5C0A8B68-D1B6-4DF6-9BE4-739419B21A42}" dt="2019-03-29T17:42:43.575" v="1578" actId="1076"/>
          <ac:graphicFrameMkLst>
            <pc:docMk/>
            <pc:sldMk cId="80380479" sldId="587"/>
            <ac:graphicFrameMk id="2" creationId="{A36C61D7-343B-5D40-BE41-53A7203AFA3B}"/>
          </ac:graphicFrameMkLst>
        </pc:graphicFrameChg>
        <pc:picChg chg="mod">
          <ac:chgData name="sumiran bhasin" userId="b3c1ffccd9e9339f" providerId="Windows Live" clId="Web-{5C0A8B68-D1B6-4DF6-9BE4-739419B21A42}" dt="2019-03-29T17:42:47.747" v="1579" actId="1076"/>
          <ac:picMkLst>
            <pc:docMk/>
            <pc:sldMk cId="80380479" sldId="587"/>
            <ac:picMk id="22" creationId="{3CB3F9BF-7814-EC4B-BC69-4E0A24D4B36E}"/>
          </ac:picMkLst>
        </pc:picChg>
      </pc:sldChg>
      <pc:sldChg chg="modSp">
        <pc:chgData name="sumiran bhasin" userId="b3c1ffccd9e9339f" providerId="Windows Live" clId="Web-{5C0A8B68-D1B6-4DF6-9BE4-739419B21A42}" dt="2019-03-29T17:43:33.467" v="1590" actId="1076"/>
        <pc:sldMkLst>
          <pc:docMk/>
          <pc:sldMk cId="2888721106" sldId="588"/>
        </pc:sldMkLst>
        <pc:spChg chg="mod">
          <ac:chgData name="sumiran bhasin" userId="b3c1ffccd9e9339f" providerId="Windows Live" clId="Web-{5C0A8B68-D1B6-4DF6-9BE4-739419B21A42}" dt="2019-03-29T17:43:28.857" v="1589" actId="1076"/>
          <ac:spMkLst>
            <pc:docMk/>
            <pc:sldMk cId="2888721106" sldId="588"/>
            <ac:spMk id="3" creationId="{EBD73792-1FE6-4D08-9C5E-95019DB1551A}"/>
          </ac:spMkLst>
        </pc:spChg>
        <pc:spChg chg="mod">
          <ac:chgData name="sumiran bhasin" userId="b3c1ffccd9e9339f" providerId="Windows Live" clId="Web-{5C0A8B68-D1B6-4DF6-9BE4-739419B21A42}" dt="2019-03-29T17:43:05.060" v="1582" actId="1076"/>
          <ac:spMkLst>
            <pc:docMk/>
            <pc:sldMk cId="2888721106" sldId="588"/>
            <ac:spMk id="7" creationId="{EC459921-B49E-5B4A-B5FA-88F491F1BCAC}"/>
          </ac:spMkLst>
        </pc:spChg>
        <pc:spChg chg="mod">
          <ac:chgData name="sumiran bhasin" userId="b3c1ffccd9e9339f" providerId="Windows Live" clId="Web-{5C0A8B68-D1B6-4DF6-9BE4-739419B21A42}" dt="2019-03-29T17:43:01.247" v="1581" actId="1076"/>
          <ac:spMkLst>
            <pc:docMk/>
            <pc:sldMk cId="2888721106" sldId="588"/>
            <ac:spMk id="8" creationId="{D5795E1D-E222-5745-A22A-33FD60C332B8}"/>
          </ac:spMkLst>
        </pc:spChg>
        <pc:spChg chg="mod">
          <ac:chgData name="sumiran bhasin" userId="b3c1ffccd9e9339f" providerId="Windows Live" clId="Web-{5C0A8B68-D1B6-4DF6-9BE4-739419B21A42}" dt="2019-03-29T17:43:21.357" v="1587" actId="1076"/>
          <ac:spMkLst>
            <pc:docMk/>
            <pc:sldMk cId="2888721106" sldId="588"/>
            <ac:spMk id="9" creationId="{C8172900-E227-B140-BA95-360072EAE76F}"/>
          </ac:spMkLst>
        </pc:spChg>
        <pc:spChg chg="mod">
          <ac:chgData name="sumiran bhasin" userId="b3c1ffccd9e9339f" providerId="Windows Live" clId="Web-{5C0A8B68-D1B6-4DF6-9BE4-739419B21A42}" dt="2019-03-29T17:43:10.341" v="1584" actId="1076"/>
          <ac:spMkLst>
            <pc:docMk/>
            <pc:sldMk cId="2888721106" sldId="588"/>
            <ac:spMk id="10" creationId="{D4C76232-43CC-274E-BF74-4E0610393608}"/>
          </ac:spMkLst>
        </pc:spChg>
        <pc:graphicFrameChg chg="mod">
          <ac:chgData name="sumiran bhasin" userId="b3c1ffccd9e9339f" providerId="Windows Live" clId="Web-{5C0A8B68-D1B6-4DF6-9BE4-739419B21A42}" dt="2019-03-29T17:43:33.467" v="1590" actId="1076"/>
          <ac:graphicFrameMkLst>
            <pc:docMk/>
            <pc:sldMk cId="2888721106" sldId="588"/>
            <ac:graphicFrameMk id="2" creationId="{EDE19E81-55CF-1646-9DBA-1D60EF097515}"/>
          </ac:graphicFrameMkLst>
        </pc:graphicFrameChg>
        <pc:picChg chg="mod">
          <ac:chgData name="sumiran bhasin" userId="b3c1ffccd9e9339f" providerId="Windows Live" clId="Web-{5C0A8B68-D1B6-4DF6-9BE4-739419B21A42}" dt="2019-03-29T17:43:24.170" v="1588" actId="1076"/>
          <ac:picMkLst>
            <pc:docMk/>
            <pc:sldMk cId="2888721106" sldId="588"/>
            <ac:picMk id="12" creationId="{D604332D-6691-6246-9D05-409C51E76780}"/>
          </ac:picMkLst>
        </pc:picChg>
      </pc:sldChg>
      <pc:sldChg chg="modSp">
        <pc:chgData name="sumiran bhasin" userId="b3c1ffccd9e9339f" providerId="Windows Live" clId="Web-{5C0A8B68-D1B6-4DF6-9BE4-739419B21A42}" dt="2019-03-29T17:20:51.308" v="896"/>
        <pc:sldMkLst>
          <pc:docMk/>
          <pc:sldMk cId="878120948" sldId="589"/>
        </pc:sldMkLst>
        <pc:graphicFrameChg chg="mod modGraphic">
          <ac:chgData name="sumiran bhasin" userId="b3c1ffccd9e9339f" providerId="Windows Live" clId="Web-{5C0A8B68-D1B6-4DF6-9BE4-739419B21A42}" dt="2019-03-29T17:20:51.308" v="896"/>
          <ac:graphicFrameMkLst>
            <pc:docMk/>
            <pc:sldMk cId="878120948" sldId="589"/>
            <ac:graphicFrameMk id="11" creationId="{47DD750E-77FF-574B-89B1-717E1151035E}"/>
          </ac:graphicFrameMkLst>
        </pc:graphicFrameChg>
      </pc:sldChg>
      <pc:sldChg chg="modSp">
        <pc:chgData name="sumiran bhasin" userId="b3c1ffccd9e9339f" providerId="Windows Live" clId="Web-{5C0A8B68-D1B6-4DF6-9BE4-739419B21A42}" dt="2019-03-29T20:06:29.590" v="3757" actId="1076"/>
        <pc:sldMkLst>
          <pc:docMk/>
          <pc:sldMk cId="39184779" sldId="590"/>
        </pc:sldMkLst>
        <pc:spChg chg="mod">
          <ac:chgData name="sumiran bhasin" userId="b3c1ffccd9e9339f" providerId="Windows Live" clId="Web-{5C0A8B68-D1B6-4DF6-9BE4-739419B21A42}" dt="2019-03-29T17:44:41.108" v="1609" actId="1076"/>
          <ac:spMkLst>
            <pc:docMk/>
            <pc:sldMk cId="39184779" sldId="590"/>
            <ac:spMk id="3" creationId="{1A47535B-CF5E-C54E-BC48-F8D091380235}"/>
          </ac:spMkLst>
        </pc:spChg>
        <pc:spChg chg="mod">
          <ac:chgData name="sumiran bhasin" userId="b3c1ffccd9e9339f" providerId="Windows Live" clId="Web-{5C0A8B68-D1B6-4DF6-9BE4-739419B21A42}" dt="2019-03-29T20:06:29.590" v="3757" actId="1076"/>
          <ac:spMkLst>
            <pc:docMk/>
            <pc:sldMk cId="39184779" sldId="590"/>
            <ac:spMk id="4" creationId="{14A0BB35-A180-4FF4-979C-B86204234143}"/>
          </ac:spMkLst>
        </pc:spChg>
        <pc:spChg chg="mod">
          <ac:chgData name="sumiran bhasin" userId="b3c1ffccd9e9339f" providerId="Windows Live" clId="Web-{5C0A8B68-D1B6-4DF6-9BE4-739419B21A42}" dt="2019-03-29T17:44:54.062" v="1611" actId="1076"/>
          <ac:spMkLst>
            <pc:docMk/>
            <pc:sldMk cId="39184779" sldId="590"/>
            <ac:spMk id="18" creationId="{AF6AE04E-0103-7248-935C-0710410C2FD1}"/>
          </ac:spMkLst>
        </pc:spChg>
        <pc:spChg chg="mod">
          <ac:chgData name="sumiran bhasin" userId="b3c1ffccd9e9339f" providerId="Windows Live" clId="Web-{5C0A8B68-D1B6-4DF6-9BE4-739419B21A42}" dt="2019-03-29T17:45:01.530" v="1613" actId="1076"/>
          <ac:spMkLst>
            <pc:docMk/>
            <pc:sldMk cId="39184779" sldId="590"/>
            <ac:spMk id="19" creationId="{2EA45249-5A59-9F49-9B0B-FDFE0715BD1E}"/>
          </ac:spMkLst>
        </pc:spChg>
        <pc:spChg chg="mod">
          <ac:chgData name="sumiran bhasin" userId="b3c1ffccd9e9339f" providerId="Windows Live" clId="Web-{5C0A8B68-D1B6-4DF6-9BE4-739419B21A42}" dt="2019-03-29T17:44:57.390" v="1612" actId="1076"/>
          <ac:spMkLst>
            <pc:docMk/>
            <pc:sldMk cId="39184779" sldId="590"/>
            <ac:spMk id="20" creationId="{2F13CB2B-8CA3-1D43-9596-C84012FD1A25}"/>
          </ac:spMkLst>
        </pc:spChg>
        <pc:picChg chg="mod">
          <ac:chgData name="sumiran bhasin" userId="b3c1ffccd9e9339f" providerId="Windows Live" clId="Web-{5C0A8B68-D1B6-4DF6-9BE4-739419B21A42}" dt="2019-03-29T17:44:38.374" v="1608" actId="1076"/>
          <ac:picMkLst>
            <pc:docMk/>
            <pc:sldMk cId="39184779" sldId="590"/>
            <ac:picMk id="1025" creationId="{B0823D38-4EFC-DF4E-8C14-49D49B79BB80}"/>
          </ac:picMkLst>
        </pc:picChg>
        <pc:picChg chg="mod">
          <ac:chgData name="sumiran bhasin" userId="b3c1ffccd9e9339f" providerId="Windows Live" clId="Web-{5C0A8B68-D1B6-4DF6-9BE4-739419B21A42}" dt="2019-03-29T17:44:47.249" v="1610" actId="1076"/>
          <ac:picMkLst>
            <pc:docMk/>
            <pc:sldMk cId="39184779" sldId="590"/>
            <ac:picMk id="1027" creationId="{D6521830-BF5F-184C-96D3-19797D1911A2}"/>
          </ac:picMkLst>
        </pc:picChg>
        <pc:picChg chg="mod">
          <ac:chgData name="sumiran bhasin" userId="b3c1ffccd9e9339f" providerId="Windows Live" clId="Web-{5C0A8B68-D1B6-4DF6-9BE4-739419B21A42}" dt="2019-03-29T17:45:03.859" v="1614" actId="1076"/>
          <ac:picMkLst>
            <pc:docMk/>
            <pc:sldMk cId="39184779" sldId="590"/>
            <ac:picMk id="1028" creationId="{2E6E6611-D498-C748-875A-D248776464D9}"/>
          </ac:picMkLst>
        </pc:picChg>
        <pc:picChg chg="mod">
          <ac:chgData name="sumiran bhasin" userId="b3c1ffccd9e9339f" providerId="Windows Live" clId="Web-{5C0A8B68-D1B6-4DF6-9BE4-739419B21A42}" dt="2019-03-29T17:45:08.515" v="1615" actId="1076"/>
          <ac:picMkLst>
            <pc:docMk/>
            <pc:sldMk cId="39184779" sldId="590"/>
            <ac:picMk id="1029" creationId="{DE1F2880-3204-9A49-9217-AA1586E67D18}"/>
          </ac:picMkLst>
        </pc:picChg>
      </pc:sldChg>
      <pc:sldChg chg="modSp">
        <pc:chgData name="sumiran bhasin" userId="b3c1ffccd9e9339f" providerId="Windows Live" clId="Web-{5C0A8B68-D1B6-4DF6-9BE4-739419B21A42}" dt="2019-03-29T17:58:11.635" v="2056" actId="1076"/>
        <pc:sldMkLst>
          <pc:docMk/>
          <pc:sldMk cId="1450499185" sldId="594"/>
        </pc:sldMkLst>
        <pc:graphicFrameChg chg="mod">
          <ac:chgData name="sumiran bhasin" userId="b3c1ffccd9e9339f" providerId="Windows Live" clId="Web-{5C0A8B68-D1B6-4DF6-9BE4-739419B21A42}" dt="2019-03-29T17:58:11.635" v="2056" actId="1076"/>
          <ac:graphicFrameMkLst>
            <pc:docMk/>
            <pc:sldMk cId="1450499185" sldId="594"/>
            <ac:graphicFrameMk id="4" creationId="{E2FB6FEA-965B-1141-A3FA-CE8AF5E269C3}"/>
          </ac:graphicFrameMkLst>
        </pc:graphicFrameChg>
      </pc:sldChg>
      <pc:sldChg chg="modSp">
        <pc:chgData name="sumiran bhasin" userId="b3c1ffccd9e9339f" providerId="Windows Live" clId="Web-{5C0A8B68-D1B6-4DF6-9BE4-739419B21A42}" dt="2019-03-29T17:59:45.996" v="2072" actId="14100"/>
        <pc:sldMkLst>
          <pc:docMk/>
          <pc:sldMk cId="2213067747" sldId="597"/>
        </pc:sldMkLst>
        <pc:spChg chg="mod">
          <ac:chgData name="sumiran bhasin" userId="b3c1ffccd9e9339f" providerId="Windows Live" clId="Web-{5C0A8B68-D1B6-4DF6-9BE4-739419B21A42}" dt="2019-03-29T17:59:36.621" v="2070" actId="14100"/>
          <ac:spMkLst>
            <pc:docMk/>
            <pc:sldMk cId="2213067747" sldId="597"/>
            <ac:spMk id="2" creationId="{A946B71F-5E4C-CC49-B8E2-84852BD208F0}"/>
          </ac:spMkLst>
        </pc:spChg>
        <pc:spChg chg="mod">
          <ac:chgData name="sumiran bhasin" userId="b3c1ffccd9e9339f" providerId="Windows Live" clId="Web-{5C0A8B68-D1B6-4DF6-9BE4-739419B21A42}" dt="2019-03-29T17:59:21.340" v="2066" actId="14100"/>
          <ac:spMkLst>
            <pc:docMk/>
            <pc:sldMk cId="2213067747" sldId="597"/>
            <ac:spMk id="6" creationId="{F620B7D1-0E3B-8D46-A94D-D9635EFE4CDE}"/>
          </ac:spMkLst>
        </pc:spChg>
        <pc:spChg chg="mod">
          <ac:chgData name="sumiran bhasin" userId="b3c1ffccd9e9339f" providerId="Windows Live" clId="Web-{5C0A8B68-D1B6-4DF6-9BE4-739419B21A42}" dt="2019-03-29T17:59:13.980" v="2064" actId="14100"/>
          <ac:spMkLst>
            <pc:docMk/>
            <pc:sldMk cId="2213067747" sldId="597"/>
            <ac:spMk id="7" creationId="{5F7DA731-3354-BE45-9CD7-83FE1B9D9F62}"/>
          </ac:spMkLst>
        </pc:spChg>
        <pc:spChg chg="mod">
          <ac:chgData name="sumiran bhasin" userId="b3c1ffccd9e9339f" providerId="Windows Live" clId="Web-{5C0A8B68-D1B6-4DF6-9BE4-739419B21A42}" dt="2019-03-29T17:59:29.996" v="2068" actId="14100"/>
          <ac:spMkLst>
            <pc:docMk/>
            <pc:sldMk cId="2213067747" sldId="597"/>
            <ac:spMk id="8" creationId="{8200C53A-4355-DE47-9352-C8E8407A24E3}"/>
          </ac:spMkLst>
        </pc:spChg>
        <pc:spChg chg="mod">
          <ac:chgData name="sumiran bhasin" userId="b3c1ffccd9e9339f" providerId="Windows Live" clId="Web-{5C0A8B68-D1B6-4DF6-9BE4-739419B21A42}" dt="2019-03-29T17:59:45.996" v="2072" actId="14100"/>
          <ac:spMkLst>
            <pc:docMk/>
            <pc:sldMk cId="2213067747" sldId="597"/>
            <ac:spMk id="10" creationId="{0A116891-E5F6-0C40-B8CD-57795234248C}"/>
          </ac:spMkLst>
        </pc:spChg>
      </pc:sldChg>
      <pc:sldChg chg="modSp">
        <pc:chgData name="sumiran bhasin" userId="b3c1ffccd9e9339f" providerId="Windows Live" clId="Web-{5C0A8B68-D1B6-4DF6-9BE4-739419B21A42}" dt="2019-03-29T19:13:31.872" v="3056" actId="20577"/>
        <pc:sldMkLst>
          <pc:docMk/>
          <pc:sldMk cId="809365367" sldId="599"/>
        </pc:sldMkLst>
        <pc:spChg chg="mod">
          <ac:chgData name="sumiran bhasin" userId="b3c1ffccd9e9339f" providerId="Windows Live" clId="Web-{5C0A8B68-D1B6-4DF6-9BE4-739419B21A42}" dt="2019-03-29T18:00:48.372" v="2090" actId="1076"/>
          <ac:spMkLst>
            <pc:docMk/>
            <pc:sldMk cId="809365367" sldId="599"/>
            <ac:spMk id="5" creationId="{A19D74F6-877E-BB4B-857C-F851310250C0}"/>
          </ac:spMkLst>
        </pc:spChg>
        <pc:spChg chg="mod">
          <ac:chgData name="sumiran bhasin" userId="b3c1ffccd9e9339f" providerId="Windows Live" clId="Web-{5C0A8B68-D1B6-4DF6-9BE4-739419B21A42}" dt="2019-03-29T18:00:51.685" v="2091" actId="1076"/>
          <ac:spMkLst>
            <pc:docMk/>
            <pc:sldMk cId="809365367" sldId="599"/>
            <ac:spMk id="13" creationId="{76B6D7E3-5ED0-B745-8E62-CA0A4F6C86C6}"/>
          </ac:spMkLst>
        </pc:spChg>
        <pc:spChg chg="mod">
          <ac:chgData name="sumiran bhasin" userId="b3c1ffccd9e9339f" providerId="Windows Live" clId="Web-{5C0A8B68-D1B6-4DF6-9BE4-739419B21A42}" dt="2019-03-29T18:00:58.716" v="2093" actId="1076"/>
          <ac:spMkLst>
            <pc:docMk/>
            <pc:sldMk cId="809365367" sldId="599"/>
            <ac:spMk id="20" creationId="{592932B2-6DB9-C44C-BF88-4C435F76DE36}"/>
          </ac:spMkLst>
        </pc:spChg>
        <pc:spChg chg="mod">
          <ac:chgData name="sumiran bhasin" userId="b3c1ffccd9e9339f" providerId="Windows Live" clId="Web-{5C0A8B68-D1B6-4DF6-9BE4-739419B21A42}" dt="2019-03-29T18:01:39.107" v="2101" actId="1076"/>
          <ac:spMkLst>
            <pc:docMk/>
            <pc:sldMk cId="809365367" sldId="599"/>
            <ac:spMk id="26" creationId="{ECCD5D01-FF0D-E84F-A89B-8BC113E34EEE}"/>
          </ac:spMkLst>
        </pc:spChg>
        <pc:spChg chg="mod">
          <ac:chgData name="sumiran bhasin" userId="b3c1ffccd9e9339f" providerId="Windows Live" clId="Web-{5C0A8B68-D1B6-4DF6-9BE4-739419B21A42}" dt="2019-03-29T18:01:20.716" v="2096" actId="1076"/>
          <ac:spMkLst>
            <pc:docMk/>
            <pc:sldMk cId="809365367" sldId="599"/>
            <ac:spMk id="27" creationId="{27A4A056-3795-C74C-9958-647A7DDA0334}"/>
          </ac:spMkLst>
        </pc:spChg>
        <pc:spChg chg="mod">
          <ac:chgData name="sumiran bhasin" userId="b3c1ffccd9e9339f" providerId="Windows Live" clId="Web-{5C0A8B68-D1B6-4DF6-9BE4-739419B21A42}" dt="2019-03-29T19:13:31.872" v="3056" actId="20577"/>
          <ac:spMkLst>
            <pc:docMk/>
            <pc:sldMk cId="809365367" sldId="599"/>
            <ac:spMk id="904" creationId="{00000000-0000-0000-0000-000000000000}"/>
          </ac:spMkLst>
        </pc:spChg>
        <pc:picChg chg="mod">
          <ac:chgData name="sumiran bhasin" userId="b3c1ffccd9e9339f" providerId="Windows Live" clId="Web-{5C0A8B68-D1B6-4DF6-9BE4-739419B21A42}" dt="2019-03-29T18:02:10.436" v="2107" actId="1076"/>
          <ac:picMkLst>
            <pc:docMk/>
            <pc:sldMk cId="809365367" sldId="599"/>
            <ac:picMk id="6" creationId="{0D570962-AD16-4BEB-B5D7-9C41A205E82D}"/>
          </ac:picMkLst>
        </pc:picChg>
        <pc:picChg chg="mod">
          <ac:chgData name="sumiran bhasin" userId="b3c1ffccd9e9339f" providerId="Windows Live" clId="Web-{5C0A8B68-D1B6-4DF6-9BE4-739419B21A42}" dt="2019-03-29T18:00:54.357" v="2092" actId="1076"/>
          <ac:picMkLst>
            <pc:docMk/>
            <pc:sldMk cId="809365367" sldId="599"/>
            <ac:picMk id="10" creationId="{CAF1D37C-0359-B544-B4C1-1DE4220F73B2}"/>
          </ac:picMkLst>
        </pc:picChg>
        <pc:cxnChg chg="mod">
          <ac:chgData name="sumiran bhasin" userId="b3c1ffccd9e9339f" providerId="Windows Live" clId="Web-{5C0A8B68-D1B6-4DF6-9BE4-739419B21A42}" dt="2019-03-29T18:01:57.623" v="2105" actId="1076"/>
          <ac:cxnSpMkLst>
            <pc:docMk/>
            <pc:sldMk cId="809365367" sldId="599"/>
            <ac:cxnSpMk id="8" creationId="{32F98B16-2AE3-EA47-8A89-ED62BC5F235E}"/>
          </ac:cxnSpMkLst>
        </pc:cxnChg>
        <pc:cxnChg chg="mod">
          <ac:chgData name="sumiran bhasin" userId="b3c1ffccd9e9339f" providerId="Windows Live" clId="Web-{5C0A8B68-D1B6-4DF6-9BE4-739419B21A42}" dt="2019-03-29T18:01:47.264" v="2102" actId="14100"/>
          <ac:cxnSpMkLst>
            <pc:docMk/>
            <pc:sldMk cId="809365367" sldId="599"/>
            <ac:cxnSpMk id="17" creationId="{14BC962F-B1A5-DB4C-80B8-F16420A3BEE2}"/>
          </ac:cxnSpMkLst>
        </pc:cxnChg>
        <pc:cxnChg chg="mod">
          <ac:chgData name="sumiran bhasin" userId="b3c1ffccd9e9339f" providerId="Windows Live" clId="Web-{5C0A8B68-D1B6-4DF6-9BE4-739419B21A42}" dt="2019-03-29T18:02:01.014" v="2106" actId="1076"/>
          <ac:cxnSpMkLst>
            <pc:docMk/>
            <pc:sldMk cId="809365367" sldId="599"/>
            <ac:cxnSpMk id="23" creationId="{2251C63D-FA1E-4841-AF55-9E0943F5EBE8}"/>
          </ac:cxnSpMkLst>
        </pc:cxnChg>
      </pc:sldChg>
      <pc:sldChg chg="addSp delSp modSp">
        <pc:chgData name="sumiran bhasin" userId="b3c1ffccd9e9339f" providerId="Windows Live" clId="Web-{5C0A8B68-D1B6-4DF6-9BE4-739419B21A42}" dt="2019-03-29T20:24:23.809" v="3908" actId="1076"/>
        <pc:sldMkLst>
          <pc:docMk/>
          <pc:sldMk cId="976038366" sldId="600"/>
        </pc:sldMkLst>
        <pc:spChg chg="add del mod">
          <ac:chgData name="sumiran bhasin" userId="b3c1ffccd9e9339f" providerId="Windows Live" clId="Web-{5C0A8B68-D1B6-4DF6-9BE4-739419B21A42}" dt="2019-03-29T18:04:05.375" v="2111"/>
          <ac:spMkLst>
            <pc:docMk/>
            <pc:sldMk cId="976038366" sldId="600"/>
            <ac:spMk id="2" creationId="{7BF5439C-8FEE-4DB1-B518-39D28C412EF0}"/>
          </ac:spMkLst>
        </pc:spChg>
        <pc:spChg chg="add mod">
          <ac:chgData name="sumiran bhasin" userId="b3c1ffccd9e9339f" providerId="Windows Live" clId="Web-{5C0A8B68-D1B6-4DF6-9BE4-739419B21A42}" dt="2019-03-29T19:07:23.586" v="2972" actId="14100"/>
          <ac:spMkLst>
            <pc:docMk/>
            <pc:sldMk cId="976038366" sldId="600"/>
            <ac:spMk id="3" creationId="{7AE43F88-3A0C-4106-8559-F58BE4879C9C}"/>
          </ac:spMkLst>
        </pc:spChg>
        <pc:spChg chg="mod">
          <ac:chgData name="sumiran bhasin" userId="b3c1ffccd9e9339f" providerId="Windows Live" clId="Web-{5C0A8B68-D1B6-4DF6-9BE4-739419B21A42}" dt="2019-03-29T20:24:23.809" v="3908" actId="1076"/>
          <ac:spMkLst>
            <pc:docMk/>
            <pc:sldMk cId="976038366" sldId="600"/>
            <ac:spMk id="6" creationId="{55CD0299-B984-0349-B868-B2F08BF51E95}"/>
          </ac:spMkLst>
        </pc:spChg>
        <pc:spChg chg="add del mod">
          <ac:chgData name="sumiran bhasin" userId="b3c1ffccd9e9339f" providerId="Windows Live" clId="Web-{5C0A8B68-D1B6-4DF6-9BE4-739419B21A42}" dt="2019-03-29T19:05:29.459" v="2953" actId="1076"/>
          <ac:spMkLst>
            <pc:docMk/>
            <pc:sldMk cId="976038366" sldId="600"/>
            <ac:spMk id="7" creationId="{DE647F75-B3E2-45A5-85A2-5CE6EDC50F38}"/>
          </ac:spMkLst>
        </pc:spChg>
        <pc:spChg chg="add del mod">
          <ac:chgData name="sumiran bhasin" userId="b3c1ffccd9e9339f" providerId="Windows Live" clId="Web-{5C0A8B68-D1B6-4DF6-9BE4-739419B21A42}" dt="2019-03-29T19:05:42.616" v="2955" actId="1076"/>
          <ac:spMkLst>
            <pc:docMk/>
            <pc:sldMk cId="976038366" sldId="600"/>
            <ac:spMk id="9" creationId="{BD30E01D-B5E5-43AE-84F4-7B62FA7E21FB}"/>
          </ac:spMkLst>
        </pc:spChg>
        <pc:spChg chg="add mod">
          <ac:chgData name="sumiran bhasin" userId="b3c1ffccd9e9339f" providerId="Windows Live" clId="Web-{5C0A8B68-D1B6-4DF6-9BE4-739419B21A42}" dt="2019-03-29T19:05:45.741" v="2956" actId="1076"/>
          <ac:spMkLst>
            <pc:docMk/>
            <pc:sldMk cId="976038366" sldId="600"/>
            <ac:spMk id="10" creationId="{EAB9719B-6F3A-476A-B62A-0D3424A57D1A}"/>
          </ac:spMkLst>
        </pc:spChg>
        <pc:spChg chg="add del mod">
          <ac:chgData name="sumiran bhasin" userId="b3c1ffccd9e9339f" providerId="Windows Live" clId="Web-{5C0A8B68-D1B6-4DF6-9BE4-739419B21A42}" dt="2019-03-29T19:06:46.116" v="2966" actId="1076"/>
          <ac:spMkLst>
            <pc:docMk/>
            <pc:sldMk cId="976038366" sldId="600"/>
            <ac:spMk id="11" creationId="{69404438-FFF4-4B48-B262-5D8563742BE3}"/>
          </ac:spMkLst>
        </pc:spChg>
        <pc:spChg chg="add mod">
          <ac:chgData name="sumiran bhasin" userId="b3c1ffccd9e9339f" providerId="Windows Live" clId="Web-{5C0A8B68-D1B6-4DF6-9BE4-739419B21A42}" dt="2019-03-29T19:05:51.038" v="2957" actId="1076"/>
          <ac:spMkLst>
            <pc:docMk/>
            <pc:sldMk cId="976038366" sldId="600"/>
            <ac:spMk id="12" creationId="{EA825850-50FE-4632-BC68-58D9F7F2E97D}"/>
          </ac:spMkLst>
        </pc:spChg>
        <pc:spChg chg="add mod">
          <ac:chgData name="sumiran bhasin" userId="b3c1ffccd9e9339f" providerId="Windows Live" clId="Web-{5C0A8B68-D1B6-4DF6-9BE4-739419B21A42}" dt="2019-03-29T19:06:00.178" v="2959" actId="1076"/>
          <ac:spMkLst>
            <pc:docMk/>
            <pc:sldMk cId="976038366" sldId="600"/>
            <ac:spMk id="13" creationId="{C4CBD4DA-2369-4D66-8814-3FDB4CD528E4}"/>
          </ac:spMkLst>
        </pc:spChg>
        <pc:spChg chg="add mod">
          <ac:chgData name="sumiran bhasin" userId="b3c1ffccd9e9339f" providerId="Windows Live" clId="Web-{5C0A8B68-D1B6-4DF6-9BE4-739419B21A42}" dt="2019-03-29T19:06:13.585" v="2961" actId="1076"/>
          <ac:spMkLst>
            <pc:docMk/>
            <pc:sldMk cId="976038366" sldId="600"/>
            <ac:spMk id="14" creationId="{5E91B327-40D3-4279-9D51-84FFF3B84498}"/>
          </ac:spMkLst>
        </pc:spChg>
        <pc:spChg chg="add mod">
          <ac:chgData name="sumiran bhasin" userId="b3c1ffccd9e9339f" providerId="Windows Live" clId="Web-{5C0A8B68-D1B6-4DF6-9BE4-739419B21A42}" dt="2019-03-29T19:06:27.679" v="2963" actId="1076"/>
          <ac:spMkLst>
            <pc:docMk/>
            <pc:sldMk cId="976038366" sldId="600"/>
            <ac:spMk id="15" creationId="{745469BA-01E0-4B3E-8E63-491009EE51D7}"/>
          </ac:spMkLst>
        </pc:spChg>
        <pc:spChg chg="add mod">
          <ac:chgData name="sumiran bhasin" userId="b3c1ffccd9e9339f" providerId="Windows Live" clId="Web-{5C0A8B68-D1B6-4DF6-9BE4-739419B21A42}" dt="2019-03-29T19:05:56.538" v="2958" actId="1076"/>
          <ac:spMkLst>
            <pc:docMk/>
            <pc:sldMk cId="976038366" sldId="600"/>
            <ac:spMk id="20" creationId="{40BBECDA-B67C-442E-B9D6-D4FD1399460C}"/>
          </ac:spMkLst>
        </pc:spChg>
        <pc:spChg chg="add del mod">
          <ac:chgData name="sumiran bhasin" userId="b3c1ffccd9e9339f" providerId="Windows Live" clId="Web-{5C0A8B68-D1B6-4DF6-9BE4-739419B21A42}" dt="2019-03-29T18:31:37.399" v="2425"/>
          <ac:spMkLst>
            <pc:docMk/>
            <pc:sldMk cId="976038366" sldId="600"/>
            <ac:spMk id="21" creationId="{D712B166-10F0-424B-A772-22ADB846A06D}"/>
          </ac:spMkLst>
        </pc:spChg>
        <pc:spChg chg="add mod">
          <ac:chgData name="sumiran bhasin" userId="b3c1ffccd9e9339f" providerId="Windows Live" clId="Web-{5C0A8B68-D1B6-4DF6-9BE4-739419B21A42}" dt="2019-03-29T19:06:36.194" v="2965" actId="1076"/>
          <ac:spMkLst>
            <pc:docMk/>
            <pc:sldMk cId="976038366" sldId="600"/>
            <ac:spMk id="22" creationId="{B2876ED7-8C91-4C65-A9C2-17A866F0258E}"/>
          </ac:spMkLst>
        </pc:spChg>
        <pc:spChg chg="add mod">
          <ac:chgData name="sumiran bhasin" userId="b3c1ffccd9e9339f" providerId="Windows Live" clId="Web-{5C0A8B68-D1B6-4DF6-9BE4-739419B21A42}" dt="2019-03-29T19:06:31.835" v="2964" actId="1076"/>
          <ac:spMkLst>
            <pc:docMk/>
            <pc:sldMk cId="976038366" sldId="600"/>
            <ac:spMk id="23" creationId="{8EBC6685-559B-4171-8106-89E969BE534C}"/>
          </ac:spMkLst>
        </pc:spChg>
        <pc:spChg chg="add del">
          <ac:chgData name="sumiran bhasin" userId="b3c1ffccd9e9339f" providerId="Windows Live" clId="Web-{5C0A8B68-D1B6-4DF6-9BE4-739419B21A42}" dt="2019-03-29T18:33:37.666" v="2441"/>
          <ac:spMkLst>
            <pc:docMk/>
            <pc:sldMk cId="976038366" sldId="600"/>
            <ac:spMk id="24" creationId="{041815D8-995F-4E08-87E1-5FFB06BAF95C}"/>
          </ac:spMkLst>
        </pc:spChg>
        <pc:spChg chg="add mod">
          <ac:chgData name="sumiran bhasin" userId="b3c1ffccd9e9339f" providerId="Windows Live" clId="Web-{5C0A8B68-D1B6-4DF6-9BE4-739419B21A42}" dt="2019-03-29T19:06:04.741" v="2960" actId="1076"/>
          <ac:spMkLst>
            <pc:docMk/>
            <pc:sldMk cId="976038366" sldId="600"/>
            <ac:spMk id="25" creationId="{A741DA75-9BCB-4CFC-85E1-1C55887CEC38}"/>
          </ac:spMkLst>
        </pc:spChg>
        <pc:spChg chg="add del">
          <ac:chgData name="sumiran bhasin" userId="b3c1ffccd9e9339f" providerId="Windows Live" clId="Web-{5C0A8B68-D1B6-4DF6-9BE4-739419B21A42}" dt="2019-03-29T18:34:05.854" v="2445"/>
          <ac:spMkLst>
            <pc:docMk/>
            <pc:sldMk cId="976038366" sldId="600"/>
            <ac:spMk id="26" creationId="{FC2FBA7F-DE34-49CC-A4DB-99EFD396CC1A}"/>
          </ac:spMkLst>
        </pc:spChg>
        <pc:spChg chg="add mod">
          <ac:chgData name="sumiran bhasin" userId="b3c1ffccd9e9339f" providerId="Windows Live" clId="Web-{5C0A8B68-D1B6-4DF6-9BE4-739419B21A42}" dt="2019-03-29T19:06:21.038" v="2962" actId="1076"/>
          <ac:spMkLst>
            <pc:docMk/>
            <pc:sldMk cId="976038366" sldId="600"/>
            <ac:spMk id="27" creationId="{349EF6FF-883E-45CC-935E-F71B45229596}"/>
          </ac:spMkLst>
        </pc:spChg>
        <pc:spChg chg="mod">
          <ac:chgData name="sumiran bhasin" userId="b3c1ffccd9e9339f" providerId="Windows Live" clId="Web-{5C0A8B68-D1B6-4DF6-9BE4-739419B21A42}" dt="2019-03-29T19:12:59.247" v="3045" actId="20577"/>
          <ac:spMkLst>
            <pc:docMk/>
            <pc:sldMk cId="976038366" sldId="600"/>
            <ac:spMk id="904" creationId="{00000000-0000-0000-0000-000000000000}"/>
          </ac:spMkLst>
        </pc:spChg>
        <pc:graphicFrameChg chg="add del mod modGraphic">
          <ac:chgData name="sumiran bhasin" userId="b3c1ffccd9e9339f" providerId="Windows Live" clId="Web-{5C0A8B68-D1B6-4DF6-9BE4-739419B21A42}" dt="2019-03-29T19:13:48.419" v="3060"/>
          <ac:graphicFrameMkLst>
            <pc:docMk/>
            <pc:sldMk cId="976038366" sldId="600"/>
            <ac:graphicFrameMk id="16" creationId="{B07472E9-3F3F-43D9-A4CA-79A0D5DF6CC0}"/>
          </ac:graphicFrameMkLst>
        </pc:graphicFrameChg>
        <pc:picChg chg="add del mod">
          <ac:chgData name="sumiran bhasin" userId="b3c1ffccd9e9339f" providerId="Windows Live" clId="Web-{5C0A8B68-D1B6-4DF6-9BE4-739419B21A42}" dt="2019-03-29T18:47:06.615" v="2587"/>
          <ac:picMkLst>
            <pc:docMk/>
            <pc:sldMk cId="976038366" sldId="600"/>
            <ac:picMk id="4" creationId="{9F673EF5-6B5D-40EF-B99C-17619D9E5137}"/>
          </ac:picMkLst>
        </pc:picChg>
      </pc:sldChg>
      <pc:sldChg chg="modSp">
        <pc:chgData name="sumiran bhasin" userId="b3c1ffccd9e9339f" providerId="Windows Live" clId="Web-{5C0A8B68-D1B6-4DF6-9BE4-739419B21A42}" dt="2019-03-29T17:29:06.845" v="1265" actId="20577"/>
        <pc:sldMkLst>
          <pc:docMk/>
          <pc:sldMk cId="1412272880" sldId="608"/>
        </pc:sldMkLst>
        <pc:spChg chg="mod">
          <ac:chgData name="sumiran bhasin" userId="b3c1ffccd9e9339f" providerId="Windows Live" clId="Web-{5C0A8B68-D1B6-4DF6-9BE4-739419B21A42}" dt="2019-03-29T17:28:58.970" v="1263" actId="20577"/>
          <ac:spMkLst>
            <pc:docMk/>
            <pc:sldMk cId="1412272880" sldId="608"/>
            <ac:spMk id="10" creationId="{07AE4C71-5E7F-4D08-9C70-9A136C878C61}"/>
          </ac:spMkLst>
        </pc:spChg>
        <pc:spChg chg="mod">
          <ac:chgData name="sumiran bhasin" userId="b3c1ffccd9e9339f" providerId="Windows Live" clId="Web-{5C0A8B68-D1B6-4DF6-9BE4-739419B21A42}" dt="2019-03-29T17:29:03.126" v="1264" actId="20577"/>
          <ac:spMkLst>
            <pc:docMk/>
            <pc:sldMk cId="1412272880" sldId="608"/>
            <ac:spMk id="11" creationId="{6AC16D65-7FE9-4285-BED2-3212F8EBC0CD}"/>
          </ac:spMkLst>
        </pc:spChg>
        <pc:spChg chg="mod">
          <ac:chgData name="sumiran bhasin" userId="b3c1ffccd9e9339f" providerId="Windows Live" clId="Web-{5C0A8B68-D1B6-4DF6-9BE4-739419B21A42}" dt="2019-03-29T17:29:06.845" v="1265" actId="20577"/>
          <ac:spMkLst>
            <pc:docMk/>
            <pc:sldMk cId="1412272880" sldId="608"/>
            <ac:spMk id="12" creationId="{D08F337F-C392-4367-870E-EBE2BD04BAF1}"/>
          </ac:spMkLst>
        </pc:spChg>
      </pc:sldChg>
      <pc:sldChg chg="modSp">
        <pc:chgData name="sumiran bhasin" userId="b3c1ffccd9e9339f" providerId="Windows Live" clId="Web-{5C0A8B68-D1B6-4DF6-9BE4-739419B21A42}" dt="2019-03-29T17:29:27.579" v="1268" actId="20577"/>
        <pc:sldMkLst>
          <pc:docMk/>
          <pc:sldMk cId="3635835357" sldId="609"/>
        </pc:sldMkLst>
        <pc:spChg chg="mod">
          <ac:chgData name="sumiran bhasin" userId="b3c1ffccd9e9339f" providerId="Windows Live" clId="Web-{5C0A8B68-D1B6-4DF6-9BE4-739419B21A42}" dt="2019-03-29T17:29:16.345" v="1266" actId="20577"/>
          <ac:spMkLst>
            <pc:docMk/>
            <pc:sldMk cId="3635835357" sldId="609"/>
            <ac:spMk id="8" creationId="{8F2B503B-46F3-4531-B74A-DB52C8D07EA8}"/>
          </ac:spMkLst>
        </pc:spChg>
        <pc:spChg chg="mod">
          <ac:chgData name="sumiran bhasin" userId="b3c1ffccd9e9339f" providerId="Windows Live" clId="Web-{5C0A8B68-D1B6-4DF6-9BE4-739419B21A42}" dt="2019-03-29T17:29:20.579" v="1267" actId="20577"/>
          <ac:spMkLst>
            <pc:docMk/>
            <pc:sldMk cId="3635835357" sldId="609"/>
            <ac:spMk id="10" creationId="{BC12F40E-A387-47C8-BA0E-0E303B460156}"/>
          </ac:spMkLst>
        </pc:spChg>
        <pc:spChg chg="mod">
          <ac:chgData name="sumiran bhasin" userId="b3c1ffccd9e9339f" providerId="Windows Live" clId="Web-{5C0A8B68-D1B6-4DF6-9BE4-739419B21A42}" dt="2019-03-29T17:29:27.579" v="1268" actId="20577"/>
          <ac:spMkLst>
            <pc:docMk/>
            <pc:sldMk cId="3635835357" sldId="609"/>
            <ac:spMk id="11" creationId="{C53D6F39-4C70-49B6-A6C1-90BCCA27469C}"/>
          </ac:spMkLst>
        </pc:spChg>
      </pc:sldChg>
      <pc:sldChg chg="modSp">
        <pc:chgData name="sumiran bhasin" userId="b3c1ffccd9e9339f" providerId="Windows Live" clId="Web-{5C0A8B68-D1B6-4DF6-9BE4-739419B21A42}" dt="2019-03-29T19:49:08.966" v="3549" actId="1076"/>
        <pc:sldMkLst>
          <pc:docMk/>
          <pc:sldMk cId="748251368" sldId="612"/>
        </pc:sldMkLst>
        <pc:spChg chg="mod">
          <ac:chgData name="sumiran bhasin" userId="b3c1ffccd9e9339f" providerId="Windows Live" clId="Web-{5C0A8B68-D1B6-4DF6-9BE4-739419B21A42}" dt="2019-03-29T19:49:08.966" v="3549" actId="1076"/>
          <ac:spMkLst>
            <pc:docMk/>
            <pc:sldMk cId="748251368" sldId="612"/>
            <ac:spMk id="12" creationId="{123BCC35-1226-41F5-B6AB-825D96205217}"/>
          </ac:spMkLst>
        </pc:spChg>
      </pc:sldChg>
      <pc:sldChg chg="modSp">
        <pc:chgData name="sumiran bhasin" userId="b3c1ffccd9e9339f" providerId="Windows Live" clId="Web-{5C0A8B68-D1B6-4DF6-9BE4-739419B21A42}" dt="2019-03-29T17:35:13.506" v="1424"/>
        <pc:sldMkLst>
          <pc:docMk/>
          <pc:sldMk cId="2862669172" sldId="613"/>
        </pc:sldMkLst>
        <pc:graphicFrameChg chg="mod modGraphic">
          <ac:chgData name="sumiran bhasin" userId="b3c1ffccd9e9339f" providerId="Windows Live" clId="Web-{5C0A8B68-D1B6-4DF6-9BE4-739419B21A42}" dt="2019-03-29T17:35:13.506" v="1424"/>
          <ac:graphicFrameMkLst>
            <pc:docMk/>
            <pc:sldMk cId="2862669172" sldId="613"/>
            <ac:graphicFrameMk id="9" creationId="{0D6A4E3F-F7BD-4F47-93A3-10B274F199F6}"/>
          </ac:graphicFrameMkLst>
        </pc:graphicFrameChg>
      </pc:sldChg>
      <pc:sldChg chg="modSp">
        <pc:chgData name="sumiran bhasin" userId="b3c1ffccd9e9339f" providerId="Windows Live" clId="Web-{5C0A8B68-D1B6-4DF6-9BE4-739419B21A42}" dt="2019-03-29T17:35:29.397" v="1462"/>
        <pc:sldMkLst>
          <pc:docMk/>
          <pc:sldMk cId="1332209604" sldId="614"/>
        </pc:sldMkLst>
        <pc:graphicFrameChg chg="mod modGraphic">
          <ac:chgData name="sumiran bhasin" userId="b3c1ffccd9e9339f" providerId="Windows Live" clId="Web-{5C0A8B68-D1B6-4DF6-9BE4-739419B21A42}" dt="2019-03-29T17:35:29.397" v="1462"/>
          <ac:graphicFrameMkLst>
            <pc:docMk/>
            <pc:sldMk cId="1332209604" sldId="614"/>
            <ac:graphicFrameMk id="7" creationId="{28A092DD-5E6B-4241-8AFA-F7A5A9260C05}"/>
          </ac:graphicFrameMkLst>
        </pc:graphicFrameChg>
      </pc:sldChg>
      <pc:sldChg chg="modSp">
        <pc:chgData name="sumiran bhasin" userId="b3c1ffccd9e9339f" providerId="Windows Live" clId="Web-{5C0A8B68-D1B6-4DF6-9BE4-739419B21A42}" dt="2019-03-29T16:18:16.377" v="447" actId="1076"/>
        <pc:sldMkLst>
          <pc:docMk/>
          <pc:sldMk cId="3029159137" sldId="615"/>
        </pc:sldMkLst>
        <pc:spChg chg="mod">
          <ac:chgData name="sumiran bhasin" userId="b3c1ffccd9e9339f" providerId="Windows Live" clId="Web-{5C0A8B68-D1B6-4DF6-9BE4-739419B21A42}" dt="2019-03-29T16:16:41.204" v="427" actId="14100"/>
          <ac:spMkLst>
            <pc:docMk/>
            <pc:sldMk cId="3029159137" sldId="615"/>
            <ac:spMk id="3" creationId="{915DAF46-0694-44D6-92B7-796A8FBE73B6}"/>
          </ac:spMkLst>
        </pc:spChg>
        <pc:spChg chg="mod">
          <ac:chgData name="sumiran bhasin" userId="b3c1ffccd9e9339f" providerId="Windows Live" clId="Web-{5C0A8B68-D1B6-4DF6-9BE4-739419B21A42}" dt="2019-03-29T16:18:16.377" v="447" actId="1076"/>
          <ac:spMkLst>
            <pc:docMk/>
            <pc:sldMk cId="3029159137" sldId="615"/>
            <ac:spMk id="5" creationId="{47913DA9-CB1F-C148-B332-C73A09E07150}"/>
          </ac:spMkLst>
        </pc:spChg>
        <pc:spChg chg="mod">
          <ac:chgData name="sumiran bhasin" userId="b3c1ffccd9e9339f" providerId="Windows Live" clId="Web-{5C0A8B68-D1B6-4DF6-9BE4-739419B21A42}" dt="2019-03-29T16:18:12.706" v="446" actId="1076"/>
          <ac:spMkLst>
            <pc:docMk/>
            <pc:sldMk cId="3029159137" sldId="615"/>
            <ac:spMk id="6" creationId="{33DE5FBB-BCB7-3647-9F79-49778BFC1D36}"/>
          </ac:spMkLst>
        </pc:spChg>
        <pc:spChg chg="mod">
          <ac:chgData name="sumiran bhasin" userId="b3c1ffccd9e9339f" providerId="Windows Live" clId="Web-{5C0A8B68-D1B6-4DF6-9BE4-739419B21A42}" dt="2019-03-29T16:17:41.658" v="439" actId="1076"/>
          <ac:spMkLst>
            <pc:docMk/>
            <pc:sldMk cId="3029159137" sldId="615"/>
            <ac:spMk id="7" creationId="{1DC544B4-861B-AF4E-8391-4330A422638E}"/>
          </ac:spMkLst>
        </pc:spChg>
        <pc:picChg chg="mod">
          <ac:chgData name="sumiran bhasin" userId="b3c1ffccd9e9339f" providerId="Windows Live" clId="Web-{5C0A8B68-D1B6-4DF6-9BE4-739419B21A42}" dt="2019-03-29T16:18:05.096" v="445" actId="1076"/>
          <ac:picMkLst>
            <pc:docMk/>
            <pc:sldMk cId="3029159137" sldId="615"/>
            <ac:picMk id="8" creationId="{DAB36A42-7E59-9142-8F67-F8ED6C184FE9}"/>
          </ac:picMkLst>
        </pc:picChg>
        <pc:picChg chg="mod">
          <ac:chgData name="sumiran bhasin" userId="b3c1ffccd9e9339f" providerId="Windows Live" clId="Web-{5C0A8B68-D1B6-4DF6-9BE4-739419B21A42}" dt="2019-03-29T16:17:32.830" v="437" actId="1076"/>
          <ac:picMkLst>
            <pc:docMk/>
            <pc:sldMk cId="3029159137" sldId="615"/>
            <ac:picMk id="10" creationId="{A42A7EDC-751F-C842-B5F9-CB1F46CAE344}"/>
          </ac:picMkLst>
        </pc:picChg>
        <pc:picChg chg="mod">
          <ac:chgData name="sumiran bhasin" userId="b3c1ffccd9e9339f" providerId="Windows Live" clId="Web-{5C0A8B68-D1B6-4DF6-9BE4-739419B21A42}" dt="2019-03-29T16:17:57.237" v="443" actId="1076"/>
          <ac:picMkLst>
            <pc:docMk/>
            <pc:sldMk cId="3029159137" sldId="615"/>
            <ac:picMk id="13" creationId="{20DA77BA-481C-8649-8AD9-5BB9B9A29BB7}"/>
          </ac:picMkLst>
        </pc:picChg>
      </pc:sldChg>
      <pc:sldChg chg="modSp">
        <pc:chgData name="sumiran bhasin" userId="b3c1ffccd9e9339f" providerId="Windows Live" clId="Web-{5C0A8B68-D1B6-4DF6-9BE4-739419B21A42}" dt="2019-03-29T17:32:48.692" v="1367"/>
        <pc:sldMkLst>
          <pc:docMk/>
          <pc:sldMk cId="1908860945" sldId="616"/>
        </pc:sldMkLst>
        <pc:graphicFrameChg chg="mod modGraphic">
          <ac:chgData name="sumiran bhasin" userId="b3c1ffccd9e9339f" providerId="Windows Live" clId="Web-{5C0A8B68-D1B6-4DF6-9BE4-739419B21A42}" dt="2019-03-29T17:32:48.692" v="1367"/>
          <ac:graphicFrameMkLst>
            <pc:docMk/>
            <pc:sldMk cId="1908860945" sldId="616"/>
            <ac:graphicFrameMk id="6" creationId="{F2EF6C5B-325A-4F96-B1AB-84FCA3890094}"/>
          </ac:graphicFrameMkLst>
        </pc:graphicFrameChg>
      </pc:sldChg>
      <pc:sldChg chg="delSp modSp">
        <pc:chgData name="sumiran bhasin" userId="b3c1ffccd9e9339f" providerId="Windows Live" clId="Web-{5C0A8B68-D1B6-4DF6-9BE4-739419B21A42}" dt="2019-03-29T17:33:04.786" v="1373"/>
        <pc:sldMkLst>
          <pc:docMk/>
          <pc:sldMk cId="3824292005" sldId="617"/>
        </pc:sldMkLst>
        <pc:spChg chg="del mod">
          <ac:chgData name="sumiran bhasin" userId="b3c1ffccd9e9339f" providerId="Windows Live" clId="Web-{5C0A8B68-D1B6-4DF6-9BE4-739419B21A42}" dt="2019-03-29T16:21:31.427" v="495"/>
          <ac:spMkLst>
            <pc:docMk/>
            <pc:sldMk cId="3824292005" sldId="617"/>
            <ac:spMk id="3" creationId="{FC870036-846B-44AD-BD73-50FE95768519}"/>
          </ac:spMkLst>
        </pc:spChg>
        <pc:spChg chg="mod">
          <ac:chgData name="sumiran bhasin" userId="b3c1ffccd9e9339f" providerId="Windows Live" clId="Web-{5C0A8B68-D1B6-4DF6-9BE4-739419B21A42}" dt="2019-03-29T16:20:19.207" v="491" actId="1076"/>
          <ac:spMkLst>
            <pc:docMk/>
            <pc:sldMk cId="3824292005" sldId="617"/>
            <ac:spMk id="7" creationId="{6C5F0415-4EE5-44ED-9AA9-88BB1F1E0E0E}"/>
          </ac:spMkLst>
        </pc:spChg>
        <pc:graphicFrameChg chg="mod modGraphic">
          <ac:chgData name="sumiran bhasin" userId="b3c1ffccd9e9339f" providerId="Windows Live" clId="Web-{5C0A8B68-D1B6-4DF6-9BE4-739419B21A42}" dt="2019-03-29T17:33:04.786" v="1373"/>
          <ac:graphicFrameMkLst>
            <pc:docMk/>
            <pc:sldMk cId="3824292005" sldId="617"/>
            <ac:graphicFrameMk id="6" creationId="{18CF8AA9-6BDC-46F8-99BA-53C395630C96}"/>
          </ac:graphicFrameMkLst>
        </pc:graphicFrameChg>
      </pc:sldChg>
      <pc:sldChg chg="modSp">
        <pc:chgData name="sumiran bhasin" userId="b3c1ffccd9e9339f" providerId="Windows Live" clId="Web-{5C0A8B68-D1B6-4DF6-9BE4-739419B21A42}" dt="2019-03-29T17:27:16.234" v="1261"/>
        <pc:sldMkLst>
          <pc:docMk/>
          <pc:sldMk cId="1501934011" sldId="618"/>
        </pc:sldMkLst>
        <pc:graphicFrameChg chg="mod modGraphic">
          <ac:chgData name="sumiran bhasin" userId="b3c1ffccd9e9339f" providerId="Windows Live" clId="Web-{5C0A8B68-D1B6-4DF6-9BE4-739419B21A42}" dt="2019-03-29T17:27:16.234" v="1261"/>
          <ac:graphicFrameMkLst>
            <pc:docMk/>
            <pc:sldMk cId="1501934011" sldId="618"/>
            <ac:graphicFrameMk id="6" creationId="{BD517ED8-84E0-4C87-BDFE-2E13790CFCFE}"/>
          </ac:graphicFrameMkLst>
        </pc:graphicFrameChg>
      </pc:sldChg>
      <pc:sldChg chg="modSp">
        <pc:chgData name="sumiran bhasin" userId="b3c1ffccd9e9339f" providerId="Windows Live" clId="Web-{5C0A8B68-D1B6-4DF6-9BE4-739419B21A42}" dt="2019-03-29T16:25:06.305" v="519" actId="1076"/>
        <pc:sldMkLst>
          <pc:docMk/>
          <pc:sldMk cId="3490438899" sldId="622"/>
        </pc:sldMkLst>
        <pc:spChg chg="mod">
          <ac:chgData name="sumiran bhasin" userId="b3c1ffccd9e9339f" providerId="Windows Live" clId="Web-{5C0A8B68-D1B6-4DF6-9BE4-739419B21A42}" dt="2019-03-29T16:25:06.305" v="519" actId="1076"/>
          <ac:spMkLst>
            <pc:docMk/>
            <pc:sldMk cId="3490438899" sldId="622"/>
            <ac:spMk id="2" creationId="{54583994-DD00-46B2-B9AC-BEF20EB0D60B}"/>
          </ac:spMkLst>
        </pc:spChg>
        <pc:spChg chg="mod">
          <ac:chgData name="sumiran bhasin" userId="b3c1ffccd9e9339f" providerId="Windows Live" clId="Web-{5C0A8B68-D1B6-4DF6-9BE4-739419B21A42}" dt="2019-03-29T16:24:45.477" v="518" actId="1076"/>
          <ac:spMkLst>
            <pc:docMk/>
            <pc:sldMk cId="3490438899" sldId="622"/>
            <ac:spMk id="14" creationId="{C5B1302A-21EC-4B5D-AEA5-17DFA5AC3DF0}"/>
          </ac:spMkLst>
        </pc:spChg>
      </pc:sldChg>
      <pc:sldChg chg="modSp">
        <pc:chgData name="sumiran bhasin" userId="b3c1ffccd9e9339f" providerId="Windows Live" clId="Web-{5C0A8B68-D1B6-4DF6-9BE4-739419B21A42}" dt="2019-03-29T16:26:33.916" v="531" actId="14100"/>
        <pc:sldMkLst>
          <pc:docMk/>
          <pc:sldMk cId="1455779424" sldId="623"/>
        </pc:sldMkLst>
        <pc:spChg chg="mod">
          <ac:chgData name="sumiran bhasin" userId="b3c1ffccd9e9339f" providerId="Windows Live" clId="Web-{5C0A8B68-D1B6-4DF6-9BE4-739419B21A42}" dt="2019-03-29T16:26:33.916" v="531" actId="14100"/>
          <ac:spMkLst>
            <pc:docMk/>
            <pc:sldMk cId="1455779424" sldId="623"/>
            <ac:spMk id="3" creationId="{0E084A65-BE8C-4E29-91F1-93D53B2DBA4D}"/>
          </ac:spMkLst>
        </pc:spChg>
        <pc:spChg chg="mod">
          <ac:chgData name="sumiran bhasin" userId="b3c1ffccd9e9339f" providerId="Windows Live" clId="Web-{5C0A8B68-D1B6-4DF6-9BE4-739419B21A42}" dt="2019-03-29T16:26:27.166" v="529" actId="14100"/>
          <ac:spMkLst>
            <pc:docMk/>
            <pc:sldMk cId="1455779424" sldId="623"/>
            <ac:spMk id="6" creationId="{F9797012-E181-BD42-A449-BB43AB3CC548}"/>
          </ac:spMkLst>
        </pc:spChg>
      </pc:sldChg>
      <pc:sldChg chg="modSp">
        <pc:chgData name="sumiran bhasin" userId="b3c1ffccd9e9339f" providerId="Windows Live" clId="Web-{5C0A8B68-D1B6-4DF6-9BE4-739419B21A42}" dt="2019-03-29T16:27:03.166" v="535" actId="14100"/>
        <pc:sldMkLst>
          <pc:docMk/>
          <pc:sldMk cId="152010672" sldId="624"/>
        </pc:sldMkLst>
        <pc:spChg chg="mod">
          <ac:chgData name="sumiran bhasin" userId="b3c1ffccd9e9339f" providerId="Windows Live" clId="Web-{5C0A8B68-D1B6-4DF6-9BE4-739419B21A42}" dt="2019-03-29T16:27:03.166" v="535" actId="14100"/>
          <ac:spMkLst>
            <pc:docMk/>
            <pc:sldMk cId="152010672" sldId="624"/>
            <ac:spMk id="3" creationId="{5BDE2D16-3F22-42A4-899D-366F2049AA5B}"/>
          </ac:spMkLst>
        </pc:spChg>
        <pc:spChg chg="mod">
          <ac:chgData name="sumiran bhasin" userId="b3c1ffccd9e9339f" providerId="Windows Live" clId="Web-{5C0A8B68-D1B6-4DF6-9BE4-739419B21A42}" dt="2019-03-29T16:26:54.119" v="533" actId="14100"/>
          <ac:spMkLst>
            <pc:docMk/>
            <pc:sldMk cId="152010672" sldId="624"/>
            <ac:spMk id="6" creationId="{A0DCADE0-9A99-4127-A3B5-23ADC90CE233}"/>
          </ac:spMkLst>
        </pc:spChg>
      </pc:sldChg>
      <pc:sldChg chg="modSp">
        <pc:chgData name="sumiran bhasin" userId="b3c1ffccd9e9339f" providerId="Windows Live" clId="Web-{5C0A8B68-D1B6-4DF6-9BE4-739419B21A42}" dt="2019-03-29T16:27:41.667" v="540" actId="14100"/>
        <pc:sldMkLst>
          <pc:docMk/>
          <pc:sldMk cId="1413497425" sldId="626"/>
        </pc:sldMkLst>
        <pc:spChg chg="mod">
          <ac:chgData name="sumiran bhasin" userId="b3c1ffccd9e9339f" providerId="Windows Live" clId="Web-{5C0A8B68-D1B6-4DF6-9BE4-739419B21A42}" dt="2019-03-29T16:27:41.667" v="540" actId="14100"/>
          <ac:spMkLst>
            <pc:docMk/>
            <pc:sldMk cId="1413497425" sldId="626"/>
            <ac:spMk id="3" creationId="{00000000-0000-0000-0000-000000000000}"/>
          </ac:spMkLst>
        </pc:spChg>
        <pc:spChg chg="mod">
          <ac:chgData name="sumiran bhasin" userId="b3c1ffccd9e9339f" providerId="Windows Live" clId="Web-{5C0A8B68-D1B6-4DF6-9BE4-739419B21A42}" dt="2019-03-29T16:27:37.386" v="539" actId="1076"/>
          <ac:spMkLst>
            <pc:docMk/>
            <pc:sldMk cId="1413497425" sldId="626"/>
            <ac:spMk id="16" creationId="{4AD3F6DC-3EC8-4C35-B366-F0228FBB2027}"/>
          </ac:spMkLst>
        </pc:spChg>
      </pc:sldChg>
      <pc:sldChg chg="delSp modSp">
        <pc:chgData name="sumiran bhasin" userId="b3c1ffccd9e9339f" providerId="Windows Live" clId="Web-{5C0A8B68-D1B6-4DF6-9BE4-739419B21A42}" dt="2019-03-29T16:28:23.761" v="543" actId="14100"/>
        <pc:sldMkLst>
          <pc:docMk/>
          <pc:sldMk cId="3989754839" sldId="627"/>
        </pc:sldMkLst>
        <pc:spChg chg="mod">
          <ac:chgData name="sumiran bhasin" userId="b3c1ffccd9e9339f" providerId="Windows Live" clId="Web-{5C0A8B68-D1B6-4DF6-9BE4-739419B21A42}" dt="2019-03-29T16:28:23.761" v="543" actId="14100"/>
          <ac:spMkLst>
            <pc:docMk/>
            <pc:sldMk cId="3989754839" sldId="627"/>
            <ac:spMk id="3" creationId="{00000000-0000-0000-0000-000000000000}"/>
          </ac:spMkLst>
        </pc:spChg>
        <pc:spChg chg="del mod">
          <ac:chgData name="sumiran bhasin" userId="b3c1ffccd9e9339f" providerId="Windows Live" clId="Web-{5C0A8B68-D1B6-4DF6-9BE4-739419B21A42}" dt="2019-03-29T16:28:07.495" v="542"/>
          <ac:spMkLst>
            <pc:docMk/>
            <pc:sldMk cId="3989754839" sldId="627"/>
            <ac:spMk id="15" creationId="{AC81D5A2-890D-44D2-A61C-2F101F58396A}"/>
          </ac:spMkLst>
        </pc:spChg>
      </pc:sldChg>
      <pc:sldChg chg="modSp">
        <pc:chgData name="sumiran bhasin" userId="b3c1ffccd9e9339f" providerId="Windows Live" clId="Web-{5C0A8B68-D1B6-4DF6-9BE4-739419B21A42}" dt="2019-03-29T16:33:44.422" v="614" actId="14100"/>
        <pc:sldMkLst>
          <pc:docMk/>
          <pc:sldMk cId="1605934440" sldId="632"/>
        </pc:sldMkLst>
        <pc:spChg chg="mod">
          <ac:chgData name="sumiran bhasin" userId="b3c1ffccd9e9339f" providerId="Windows Live" clId="Web-{5C0A8B68-D1B6-4DF6-9BE4-739419B21A42}" dt="2019-03-29T16:33:44.422" v="614" actId="14100"/>
          <ac:spMkLst>
            <pc:docMk/>
            <pc:sldMk cId="1605934440" sldId="632"/>
            <ac:spMk id="8" creationId="{74C2C31B-347A-45EF-A728-A0041312720F}"/>
          </ac:spMkLst>
        </pc:spChg>
        <pc:spChg chg="mod">
          <ac:chgData name="sumiran bhasin" userId="b3c1ffccd9e9339f" providerId="Windows Live" clId="Web-{5C0A8B68-D1B6-4DF6-9BE4-739419B21A42}" dt="2019-03-29T16:33:27.953" v="612" actId="14100"/>
          <ac:spMkLst>
            <pc:docMk/>
            <pc:sldMk cId="1605934440" sldId="632"/>
            <ac:spMk id="10" creationId="{7C9640F5-A889-41C5-8E63-6CA18F17015E}"/>
          </ac:spMkLst>
        </pc:spChg>
        <pc:picChg chg="mod">
          <ac:chgData name="sumiran bhasin" userId="b3c1ffccd9e9339f" providerId="Windows Live" clId="Web-{5C0A8B68-D1B6-4DF6-9BE4-739419B21A42}" dt="2019-03-29T16:32:46.984" v="606" actId="1076"/>
          <ac:picMkLst>
            <pc:docMk/>
            <pc:sldMk cId="1605934440" sldId="632"/>
            <ac:picMk id="3" creationId="{B6560870-8843-4593-9384-2D564F1A95A2}"/>
          </ac:picMkLst>
        </pc:picChg>
      </pc:sldChg>
      <pc:sldChg chg="modSp">
        <pc:chgData name="sumiran bhasin" userId="b3c1ffccd9e9339f" providerId="Windows Live" clId="Web-{5C0A8B68-D1B6-4DF6-9BE4-739419B21A42}" dt="2019-03-29T17:25:26.967" v="1211"/>
        <pc:sldMkLst>
          <pc:docMk/>
          <pc:sldMk cId="3819938988" sldId="635"/>
        </pc:sldMkLst>
        <pc:spChg chg="mod">
          <ac:chgData name="sumiran bhasin" userId="b3c1ffccd9e9339f" providerId="Windows Live" clId="Web-{5C0A8B68-D1B6-4DF6-9BE4-739419B21A42}" dt="2019-03-29T16:34:36.251" v="624" actId="14100"/>
          <ac:spMkLst>
            <pc:docMk/>
            <pc:sldMk cId="3819938988" sldId="635"/>
            <ac:spMk id="3" creationId="{B17B2566-3481-4039-B6E3-F2B9D216810E}"/>
          </ac:spMkLst>
        </pc:spChg>
        <pc:graphicFrameChg chg="mod modGraphic">
          <ac:chgData name="sumiran bhasin" userId="b3c1ffccd9e9339f" providerId="Windows Live" clId="Web-{5C0A8B68-D1B6-4DF6-9BE4-739419B21A42}" dt="2019-03-29T17:25:26.967" v="1211"/>
          <ac:graphicFrameMkLst>
            <pc:docMk/>
            <pc:sldMk cId="3819938988" sldId="635"/>
            <ac:graphicFrameMk id="5" creationId="{E75EEA78-5BC9-4764-BF27-D9707C007524}"/>
          </ac:graphicFrameMkLst>
        </pc:graphicFrameChg>
      </pc:sldChg>
      <pc:sldChg chg="modSp">
        <pc:chgData name="sumiran bhasin" userId="b3c1ffccd9e9339f" providerId="Windows Live" clId="Web-{5C0A8B68-D1B6-4DF6-9BE4-739419B21A42}" dt="2019-03-29T20:19:05.226" v="3889" actId="1076"/>
        <pc:sldMkLst>
          <pc:docMk/>
          <pc:sldMk cId="928267799" sldId="637"/>
        </pc:sldMkLst>
        <pc:spChg chg="mod">
          <ac:chgData name="sumiran bhasin" userId="b3c1ffccd9e9339f" providerId="Windows Live" clId="Web-{5C0A8B68-D1B6-4DF6-9BE4-739419B21A42}" dt="2019-03-29T17:55:01.352" v="2015" actId="14100"/>
          <ac:spMkLst>
            <pc:docMk/>
            <pc:sldMk cId="928267799" sldId="637"/>
            <ac:spMk id="5" creationId="{C2BEB071-8C6C-4A18-8A95-B210F852062A}"/>
          </ac:spMkLst>
        </pc:spChg>
        <pc:spChg chg="mod">
          <ac:chgData name="sumiran bhasin" userId="b3c1ffccd9e9339f" providerId="Windows Live" clId="Web-{5C0A8B68-D1B6-4DF6-9BE4-739419B21A42}" dt="2019-03-29T20:19:05.226" v="3889" actId="1076"/>
          <ac:spMkLst>
            <pc:docMk/>
            <pc:sldMk cId="928267799" sldId="637"/>
            <ac:spMk id="6" creationId="{30B6E8EE-3B11-47A3-9A98-4942EFC07D79}"/>
          </ac:spMkLst>
        </pc:spChg>
        <pc:spChg chg="mod">
          <ac:chgData name="sumiran bhasin" userId="b3c1ffccd9e9339f" providerId="Windows Live" clId="Web-{5C0A8B68-D1B6-4DF6-9BE4-739419B21A42}" dt="2019-03-29T17:55:42.837" v="2039" actId="1076"/>
          <ac:spMkLst>
            <pc:docMk/>
            <pc:sldMk cId="928267799" sldId="637"/>
            <ac:spMk id="7" creationId="{186EF2A7-FEB9-4D71-8318-4944DD53F1F2}"/>
          </ac:spMkLst>
        </pc:spChg>
        <pc:spChg chg="mod">
          <ac:chgData name="sumiran bhasin" userId="b3c1ffccd9e9339f" providerId="Windows Live" clId="Web-{5C0A8B68-D1B6-4DF6-9BE4-739419B21A42}" dt="2019-03-29T17:55:34.508" v="2038" actId="20577"/>
          <ac:spMkLst>
            <pc:docMk/>
            <pc:sldMk cId="928267799" sldId="637"/>
            <ac:spMk id="8" creationId="{43417D64-6C08-448C-853D-87FBD2E14F1F}"/>
          </ac:spMkLst>
        </pc:spChg>
      </pc:sldChg>
      <pc:sldChg chg="modSp">
        <pc:chgData name="sumiran bhasin" userId="b3c1ffccd9e9339f" providerId="Windows Live" clId="Web-{5C0A8B68-D1B6-4DF6-9BE4-739419B21A42}" dt="2019-03-29T17:56:09.587" v="2040" actId="14100"/>
        <pc:sldMkLst>
          <pc:docMk/>
          <pc:sldMk cId="2152300812" sldId="639"/>
        </pc:sldMkLst>
        <pc:spChg chg="mod">
          <ac:chgData name="sumiran bhasin" userId="b3c1ffccd9e9339f" providerId="Windows Live" clId="Web-{5C0A8B68-D1B6-4DF6-9BE4-739419B21A42}" dt="2019-03-29T17:56:09.587" v="2040" actId="14100"/>
          <ac:spMkLst>
            <pc:docMk/>
            <pc:sldMk cId="2152300812" sldId="639"/>
            <ac:spMk id="5" creationId="{16AFEE83-9431-4ADF-AC12-4C8F6261204D}"/>
          </ac:spMkLst>
        </pc:spChg>
      </pc:sldChg>
      <pc:sldChg chg="modSp">
        <pc:chgData name="sumiran bhasin" userId="b3c1ffccd9e9339f" providerId="Windows Live" clId="Web-{5C0A8B68-D1B6-4DF6-9BE4-739419B21A42}" dt="2019-03-29T17:57:32.369" v="2055" actId="14100"/>
        <pc:sldMkLst>
          <pc:docMk/>
          <pc:sldMk cId="3451388141" sldId="642"/>
        </pc:sldMkLst>
        <pc:spChg chg="mod">
          <ac:chgData name="sumiran bhasin" userId="b3c1ffccd9e9339f" providerId="Windows Live" clId="Web-{5C0A8B68-D1B6-4DF6-9BE4-739419B21A42}" dt="2019-03-29T17:57:32.369" v="2055" actId="14100"/>
          <ac:spMkLst>
            <pc:docMk/>
            <pc:sldMk cId="3451388141" sldId="642"/>
            <ac:spMk id="5" creationId="{3ACEDB0F-FEC0-42C2-8BB9-F638B2D79C20}"/>
          </ac:spMkLst>
        </pc:spChg>
        <pc:spChg chg="mod">
          <ac:chgData name="sumiran bhasin" userId="b3c1ffccd9e9339f" providerId="Windows Live" clId="Web-{5C0A8B68-D1B6-4DF6-9BE4-739419B21A42}" dt="2019-03-29T17:57:20.275" v="2053" actId="14100"/>
          <ac:spMkLst>
            <pc:docMk/>
            <pc:sldMk cId="3451388141" sldId="642"/>
            <ac:spMk id="6" creationId="{7A0469EF-E326-4454-ACFA-553C3D33127C}"/>
          </ac:spMkLst>
        </pc:spChg>
      </pc:sldChg>
      <pc:sldChg chg="modSp">
        <pc:chgData name="sumiran bhasin" userId="b3c1ffccd9e9339f" providerId="Windows Live" clId="Web-{5C0A8B68-D1B6-4DF6-9BE4-739419B21A42}" dt="2019-03-29T16:35:23.002" v="628" actId="14100"/>
        <pc:sldMkLst>
          <pc:docMk/>
          <pc:sldMk cId="554312870" sldId="643"/>
        </pc:sldMkLst>
        <pc:spChg chg="mod">
          <ac:chgData name="sumiran bhasin" userId="b3c1ffccd9e9339f" providerId="Windows Live" clId="Web-{5C0A8B68-D1B6-4DF6-9BE4-739419B21A42}" dt="2019-03-29T16:35:23.002" v="628" actId="14100"/>
          <ac:spMkLst>
            <pc:docMk/>
            <pc:sldMk cId="554312870" sldId="643"/>
            <ac:spMk id="507" creationId="{00000000-0000-0000-0000-000000000000}"/>
          </ac:spMkLst>
        </pc:spChg>
      </pc:sldChg>
      <pc:sldChg chg="modSp">
        <pc:chgData name="sumiran bhasin" userId="b3c1ffccd9e9339f" providerId="Windows Live" clId="Web-{5C0A8B68-D1B6-4DF6-9BE4-739419B21A42}" dt="2019-03-29T16:39:32.458" v="704" actId="1076"/>
        <pc:sldMkLst>
          <pc:docMk/>
          <pc:sldMk cId="1796204749" sldId="652"/>
        </pc:sldMkLst>
        <pc:spChg chg="mod">
          <ac:chgData name="sumiran bhasin" userId="b3c1ffccd9e9339f" providerId="Windows Live" clId="Web-{5C0A8B68-D1B6-4DF6-9BE4-739419B21A42}" dt="2019-03-29T16:39:32.458" v="704" actId="1076"/>
          <ac:spMkLst>
            <pc:docMk/>
            <pc:sldMk cId="1796204749" sldId="652"/>
            <ac:spMk id="10" creationId="{AE016A1C-90B2-43C1-879F-C7C9C3BB57B1}"/>
          </ac:spMkLst>
        </pc:spChg>
        <pc:picChg chg="mod">
          <ac:chgData name="sumiran bhasin" userId="b3c1ffccd9e9339f" providerId="Windows Live" clId="Web-{5C0A8B68-D1B6-4DF6-9BE4-739419B21A42}" dt="2019-03-29T16:39:13.536" v="699" actId="14100"/>
          <ac:picMkLst>
            <pc:docMk/>
            <pc:sldMk cId="1796204749" sldId="652"/>
            <ac:picMk id="4" creationId="{FA100003-E8E8-4F70-A057-D813069D5BBC}"/>
          </ac:picMkLst>
        </pc:picChg>
        <pc:picChg chg="mod">
          <ac:chgData name="sumiran bhasin" userId="b3c1ffccd9e9339f" providerId="Windows Live" clId="Web-{5C0A8B68-D1B6-4DF6-9BE4-739419B21A42}" dt="2019-03-29T16:39:20.771" v="701" actId="1076"/>
          <ac:picMkLst>
            <pc:docMk/>
            <pc:sldMk cId="1796204749" sldId="652"/>
            <ac:picMk id="13" creationId="{B603579F-9D23-4ADF-BD54-DA9276EBF196}"/>
          </ac:picMkLst>
        </pc:picChg>
        <pc:picChg chg="mod">
          <ac:chgData name="sumiran bhasin" userId="b3c1ffccd9e9339f" providerId="Windows Live" clId="Web-{5C0A8B68-D1B6-4DF6-9BE4-739419B21A42}" dt="2019-03-29T16:39:18.927" v="700" actId="1076"/>
          <ac:picMkLst>
            <pc:docMk/>
            <pc:sldMk cId="1796204749" sldId="652"/>
            <ac:picMk id="15" creationId="{5D9966B3-3066-49D7-B398-8784D2BA83ED}"/>
          </ac:picMkLst>
        </pc:picChg>
      </pc:sldChg>
      <pc:sldChg chg="modSp">
        <pc:chgData name="sumiran bhasin" userId="b3c1ffccd9e9339f" providerId="Windows Live" clId="Web-{5C0A8B68-D1B6-4DF6-9BE4-739419B21A42}" dt="2019-03-29T17:50:45.613" v="1790"/>
        <pc:sldMkLst>
          <pc:docMk/>
          <pc:sldMk cId="2641893164" sldId="653"/>
        </pc:sldMkLst>
        <pc:graphicFrameChg chg="mod modGraphic">
          <ac:chgData name="sumiran bhasin" userId="b3c1ffccd9e9339f" providerId="Windows Live" clId="Web-{5C0A8B68-D1B6-4DF6-9BE4-739419B21A42}" dt="2019-03-29T17:50:45.613" v="1790"/>
          <ac:graphicFrameMkLst>
            <pc:docMk/>
            <pc:sldMk cId="2641893164" sldId="653"/>
            <ac:graphicFrameMk id="7" creationId="{DEC7E15C-C1B8-4565-9565-4C5F4712048F}"/>
          </ac:graphicFrameMkLst>
        </pc:graphicFrameChg>
      </pc:sldChg>
      <pc:sldChg chg="modSp">
        <pc:chgData name="sumiran bhasin" userId="b3c1ffccd9e9339f" providerId="Windows Live" clId="Web-{5C0A8B68-D1B6-4DF6-9BE4-739419B21A42}" dt="2019-03-29T17:52:19.021" v="1948"/>
        <pc:sldMkLst>
          <pc:docMk/>
          <pc:sldMk cId="3304558023" sldId="655"/>
        </pc:sldMkLst>
        <pc:graphicFrameChg chg="mod modGraphic">
          <ac:chgData name="sumiran bhasin" userId="b3c1ffccd9e9339f" providerId="Windows Live" clId="Web-{5C0A8B68-D1B6-4DF6-9BE4-739419B21A42}" dt="2019-03-29T17:52:19.021" v="1948"/>
          <ac:graphicFrameMkLst>
            <pc:docMk/>
            <pc:sldMk cId="3304558023" sldId="655"/>
            <ac:graphicFrameMk id="8" creationId="{AC05F37A-6804-4F59-ACA7-F47AABE9F3D2}"/>
          </ac:graphicFrameMkLst>
        </pc:graphicFrameChg>
      </pc:sldChg>
      <pc:sldChg chg="modSp">
        <pc:chgData name="sumiran bhasin" userId="b3c1ffccd9e9339f" providerId="Windows Live" clId="Web-{5C0A8B68-D1B6-4DF6-9BE4-739419B21A42}" dt="2019-03-29T17:53:01.037" v="1961"/>
        <pc:sldMkLst>
          <pc:docMk/>
          <pc:sldMk cId="2658993211" sldId="656"/>
        </pc:sldMkLst>
        <pc:graphicFrameChg chg="mod modGraphic">
          <ac:chgData name="sumiran bhasin" userId="b3c1ffccd9e9339f" providerId="Windows Live" clId="Web-{5C0A8B68-D1B6-4DF6-9BE4-739419B21A42}" dt="2019-03-29T17:53:01.037" v="1961"/>
          <ac:graphicFrameMkLst>
            <pc:docMk/>
            <pc:sldMk cId="2658993211" sldId="656"/>
            <ac:graphicFrameMk id="10" creationId="{12AC914D-D29C-4E41-A944-976CA895F797}"/>
          </ac:graphicFrameMkLst>
        </pc:graphicFrameChg>
        <pc:picChg chg="mod">
          <ac:chgData name="sumiran bhasin" userId="b3c1ffccd9e9339f" providerId="Windows Live" clId="Web-{5C0A8B68-D1B6-4DF6-9BE4-739419B21A42}" dt="2019-03-29T17:52:48.381" v="1952" actId="1076"/>
          <ac:picMkLst>
            <pc:docMk/>
            <pc:sldMk cId="2658993211" sldId="656"/>
            <ac:picMk id="11" creationId="{B413B74A-962D-4A31-BBEF-967A83214B0C}"/>
          </ac:picMkLst>
        </pc:picChg>
      </pc:sldChg>
      <pc:sldChg chg="modSp">
        <pc:chgData name="sumiran bhasin" userId="b3c1ffccd9e9339f" providerId="Windows Live" clId="Web-{5C0A8B68-D1B6-4DF6-9BE4-739419B21A42}" dt="2019-03-29T16:40:25.084" v="714" actId="1076"/>
        <pc:sldMkLst>
          <pc:docMk/>
          <pc:sldMk cId="376081026" sldId="657"/>
        </pc:sldMkLst>
        <pc:spChg chg="mod">
          <ac:chgData name="sumiran bhasin" userId="b3c1ffccd9e9339f" providerId="Windows Live" clId="Web-{5C0A8B68-D1B6-4DF6-9BE4-739419B21A42}" dt="2019-03-29T16:40:18.021" v="712" actId="1076"/>
          <ac:spMkLst>
            <pc:docMk/>
            <pc:sldMk cId="376081026" sldId="657"/>
            <ac:spMk id="41" creationId="{22763EA9-91BA-4902-86F9-6492C15F3B3E}"/>
          </ac:spMkLst>
        </pc:spChg>
        <pc:picChg chg="mod">
          <ac:chgData name="sumiran bhasin" userId="b3c1ffccd9e9339f" providerId="Windows Live" clId="Web-{5C0A8B68-D1B6-4DF6-9BE4-739419B21A42}" dt="2019-03-29T16:40:14.600" v="711" actId="1076"/>
          <ac:picMkLst>
            <pc:docMk/>
            <pc:sldMk cId="376081026" sldId="657"/>
            <ac:picMk id="5" creationId="{828FD8EF-CF6B-45AF-BA14-2E8300AB5F7B}"/>
          </ac:picMkLst>
        </pc:picChg>
        <pc:picChg chg="mod">
          <ac:chgData name="sumiran bhasin" userId="b3c1ffccd9e9339f" providerId="Windows Live" clId="Web-{5C0A8B68-D1B6-4DF6-9BE4-739419B21A42}" dt="2019-03-29T16:40:11.896" v="710" actId="1076"/>
          <ac:picMkLst>
            <pc:docMk/>
            <pc:sldMk cId="376081026" sldId="657"/>
            <ac:picMk id="9" creationId="{A9A9EF6F-A65B-4182-BA38-754C34C29982}"/>
          </ac:picMkLst>
        </pc:picChg>
        <pc:picChg chg="mod">
          <ac:chgData name="sumiran bhasin" userId="b3c1ffccd9e9339f" providerId="Windows Live" clId="Web-{5C0A8B68-D1B6-4DF6-9BE4-739419B21A42}" dt="2019-03-29T16:40:06.787" v="709" actId="1076"/>
          <ac:picMkLst>
            <pc:docMk/>
            <pc:sldMk cId="376081026" sldId="657"/>
            <ac:picMk id="14" creationId="{40C68C21-C30F-4DC8-8A9C-27C872D2E8D3}"/>
          </ac:picMkLst>
        </pc:picChg>
        <pc:picChg chg="mod">
          <ac:chgData name="sumiran bhasin" userId="b3c1ffccd9e9339f" providerId="Windows Live" clId="Web-{5C0A8B68-D1B6-4DF6-9BE4-739419B21A42}" dt="2019-03-29T16:40:21.084" v="713" actId="1076"/>
          <ac:picMkLst>
            <pc:docMk/>
            <pc:sldMk cId="376081026" sldId="657"/>
            <ac:picMk id="23" creationId="{E8B740F2-5EAA-4510-8A69-E67B4B074C18}"/>
          </ac:picMkLst>
        </pc:picChg>
        <pc:picChg chg="mod">
          <ac:chgData name="sumiran bhasin" userId="b3c1ffccd9e9339f" providerId="Windows Live" clId="Web-{5C0A8B68-D1B6-4DF6-9BE4-739419B21A42}" dt="2019-03-29T16:40:25.084" v="714" actId="1076"/>
          <ac:picMkLst>
            <pc:docMk/>
            <pc:sldMk cId="376081026" sldId="657"/>
            <ac:picMk id="38" creationId="{EE570EBB-D5E3-48D7-B468-873C9FBEAC69}"/>
          </ac:picMkLst>
        </pc:picChg>
      </pc:sldChg>
      <pc:sldChg chg="modSp">
        <pc:chgData name="sumiran bhasin" userId="b3c1ffccd9e9339f" providerId="Windows Live" clId="Web-{5C0A8B68-D1B6-4DF6-9BE4-739419B21A42}" dt="2019-03-29T19:32:28.998" v="3231"/>
        <pc:sldMkLst>
          <pc:docMk/>
          <pc:sldMk cId="1564862726" sldId="664"/>
        </pc:sldMkLst>
        <pc:graphicFrameChg chg="mod modGraphic">
          <ac:chgData name="sumiran bhasin" userId="b3c1ffccd9e9339f" providerId="Windows Live" clId="Web-{5C0A8B68-D1B6-4DF6-9BE4-739419B21A42}" dt="2019-03-29T19:32:28.998" v="3231"/>
          <ac:graphicFrameMkLst>
            <pc:docMk/>
            <pc:sldMk cId="1564862726" sldId="664"/>
            <ac:graphicFrameMk id="2" creationId="{B813F322-E4A6-F04D-9FC4-40729E62D26B}"/>
          </ac:graphicFrameMkLst>
        </pc:graphicFrameChg>
      </pc:sldChg>
      <pc:sldChg chg="modSp">
        <pc:chgData name="sumiran bhasin" userId="b3c1ffccd9e9339f" providerId="Windows Live" clId="Web-{5C0A8B68-D1B6-4DF6-9BE4-739419B21A42}" dt="2019-03-29T16:43:33.837" v="762" actId="14100"/>
        <pc:sldMkLst>
          <pc:docMk/>
          <pc:sldMk cId="3775520941" sldId="672"/>
        </pc:sldMkLst>
        <pc:spChg chg="mod">
          <ac:chgData name="sumiran bhasin" userId="b3c1ffccd9e9339f" providerId="Windows Live" clId="Web-{5C0A8B68-D1B6-4DF6-9BE4-739419B21A42}" dt="2019-03-29T16:43:28.462" v="761" actId="14100"/>
          <ac:spMkLst>
            <pc:docMk/>
            <pc:sldMk cId="3775520941" sldId="672"/>
            <ac:spMk id="11" creationId="{4A2E2DE1-FC17-4B06-8ED1-A6B1CA69460A}"/>
          </ac:spMkLst>
        </pc:spChg>
        <pc:spChg chg="mod">
          <ac:chgData name="sumiran bhasin" userId="b3c1ffccd9e9339f" providerId="Windows Live" clId="Web-{5C0A8B68-D1B6-4DF6-9BE4-739419B21A42}" dt="2019-03-29T16:43:33.837" v="762" actId="14100"/>
          <ac:spMkLst>
            <pc:docMk/>
            <pc:sldMk cId="3775520941" sldId="672"/>
            <ac:spMk id="13" creationId="{D2F73BF7-4593-4E13-BA0A-5005368EA4F0}"/>
          </ac:spMkLst>
        </pc:spChg>
        <pc:spChg chg="mod">
          <ac:chgData name="sumiran bhasin" userId="b3c1ffccd9e9339f" providerId="Windows Live" clId="Web-{5C0A8B68-D1B6-4DF6-9BE4-739419B21A42}" dt="2019-03-29T16:43:20.821" v="760" actId="14100"/>
          <ac:spMkLst>
            <pc:docMk/>
            <pc:sldMk cId="3775520941" sldId="672"/>
            <ac:spMk id="25" creationId="{A5F244A3-8B72-4930-B8E1-7F57EB48C9B1}"/>
          </ac:spMkLst>
        </pc:spChg>
      </pc:sldChg>
      <pc:sldChg chg="modSp">
        <pc:chgData name="sumiran bhasin" userId="b3c1ffccd9e9339f" providerId="Windows Live" clId="Web-{5C0A8B68-D1B6-4DF6-9BE4-739419B21A42}" dt="2019-03-29T16:44:34.588" v="776" actId="1076"/>
        <pc:sldMkLst>
          <pc:docMk/>
          <pc:sldMk cId="2680787514" sldId="675"/>
        </pc:sldMkLst>
        <pc:spChg chg="mod">
          <ac:chgData name="sumiran bhasin" userId="b3c1ffccd9e9339f" providerId="Windows Live" clId="Web-{5C0A8B68-D1B6-4DF6-9BE4-739419B21A42}" dt="2019-03-29T16:43:49.821" v="764" actId="14100"/>
          <ac:spMkLst>
            <pc:docMk/>
            <pc:sldMk cId="2680787514" sldId="675"/>
            <ac:spMk id="9" creationId="{CE1414CC-EA44-4B00-BCA1-2A57E482A6ED}"/>
          </ac:spMkLst>
        </pc:spChg>
        <pc:spChg chg="mod">
          <ac:chgData name="sumiran bhasin" userId="b3c1ffccd9e9339f" providerId="Windows Live" clId="Web-{5C0A8B68-D1B6-4DF6-9BE4-739419B21A42}" dt="2019-03-29T16:44:00.962" v="767" actId="14100"/>
          <ac:spMkLst>
            <pc:docMk/>
            <pc:sldMk cId="2680787514" sldId="675"/>
            <ac:spMk id="11" creationId="{03169D9C-7CB5-4377-8B0C-E00178B5978E}"/>
          </ac:spMkLst>
        </pc:spChg>
        <pc:spChg chg="mod">
          <ac:chgData name="sumiran bhasin" userId="b3c1ffccd9e9339f" providerId="Windows Live" clId="Web-{5C0A8B68-D1B6-4DF6-9BE4-739419B21A42}" dt="2019-03-29T16:44:11.353" v="770" actId="14100"/>
          <ac:spMkLst>
            <pc:docMk/>
            <pc:sldMk cId="2680787514" sldId="675"/>
            <ac:spMk id="12" creationId="{14DDF2EA-F972-4B2E-99EF-A977D1825556}"/>
          </ac:spMkLst>
        </pc:spChg>
        <pc:spChg chg="mod">
          <ac:chgData name="sumiran bhasin" userId="b3c1ffccd9e9339f" providerId="Windows Live" clId="Web-{5C0A8B68-D1B6-4DF6-9BE4-739419B21A42}" dt="2019-03-29T16:44:26.775" v="774" actId="14100"/>
          <ac:spMkLst>
            <pc:docMk/>
            <pc:sldMk cId="2680787514" sldId="675"/>
            <ac:spMk id="13" creationId="{6F0A2A8F-863D-4026-B32B-4C95F95349A5}"/>
          </ac:spMkLst>
        </pc:spChg>
        <pc:picChg chg="mod">
          <ac:chgData name="sumiran bhasin" userId="b3c1ffccd9e9339f" providerId="Windows Live" clId="Web-{5C0A8B68-D1B6-4DF6-9BE4-739419B21A42}" dt="2019-03-29T16:43:54.962" v="765" actId="1076"/>
          <ac:picMkLst>
            <pc:docMk/>
            <pc:sldMk cId="2680787514" sldId="675"/>
            <ac:picMk id="10" creationId="{9B252064-8DA0-4004-9D41-E1AD2C943E25}"/>
          </ac:picMkLst>
        </pc:picChg>
        <pc:picChg chg="mod">
          <ac:chgData name="sumiran bhasin" userId="b3c1ffccd9e9339f" providerId="Windows Live" clId="Web-{5C0A8B68-D1B6-4DF6-9BE4-739419B21A42}" dt="2019-03-29T16:44:01.806" v="768" actId="1076"/>
          <ac:picMkLst>
            <pc:docMk/>
            <pc:sldMk cId="2680787514" sldId="675"/>
            <ac:picMk id="15" creationId="{1C5D2FB3-246E-40B6-AEAD-0989011B1A36}"/>
          </ac:picMkLst>
        </pc:picChg>
        <pc:picChg chg="mod">
          <ac:chgData name="sumiran bhasin" userId="b3c1ffccd9e9339f" providerId="Windows Live" clId="Web-{5C0A8B68-D1B6-4DF6-9BE4-739419B21A42}" dt="2019-03-29T16:44:34.588" v="776" actId="1076"/>
          <ac:picMkLst>
            <pc:docMk/>
            <pc:sldMk cId="2680787514" sldId="675"/>
            <ac:picMk id="16" creationId="{B5D29EC7-B9EC-4F70-B6FF-2F47B75FE113}"/>
          </ac:picMkLst>
        </pc:picChg>
        <pc:picChg chg="mod">
          <ac:chgData name="sumiran bhasin" userId="b3c1ffccd9e9339f" providerId="Windows Live" clId="Web-{5C0A8B68-D1B6-4DF6-9BE4-739419B21A42}" dt="2019-03-29T16:44:19.166" v="772" actId="1076"/>
          <ac:picMkLst>
            <pc:docMk/>
            <pc:sldMk cId="2680787514" sldId="675"/>
            <ac:picMk id="17" creationId="{03ADE83C-23B8-4719-A611-DFCBFD80AD8F}"/>
          </ac:picMkLst>
        </pc:picChg>
      </pc:sldChg>
      <pc:sldChg chg="modSp addCm">
        <pc:chgData name="sumiran bhasin" userId="b3c1ffccd9e9339f" providerId="Windows Live" clId="Web-{5C0A8B68-D1B6-4DF6-9BE4-739419B21A42}" dt="2019-03-29T17:24:25.575" v="1201"/>
        <pc:sldMkLst>
          <pc:docMk/>
          <pc:sldMk cId="3983330977" sldId="676"/>
        </pc:sldMkLst>
        <pc:graphicFrameChg chg="mod modGraphic">
          <ac:chgData name="sumiran bhasin" userId="b3c1ffccd9e9339f" providerId="Windows Live" clId="Web-{5C0A8B68-D1B6-4DF6-9BE4-739419B21A42}" dt="2019-03-29T17:24:25.575" v="1201"/>
          <ac:graphicFrameMkLst>
            <pc:docMk/>
            <pc:sldMk cId="3983330977" sldId="676"/>
            <ac:graphicFrameMk id="10" creationId="{B26AB435-3D6F-4D49-AD6F-E52E85003F97}"/>
          </ac:graphicFrameMkLst>
        </pc:graphicFrameChg>
      </pc:sldChg>
      <pc:sldChg chg="modSp">
        <pc:chgData name="sumiran bhasin" userId="b3c1ffccd9e9339f" providerId="Windows Live" clId="Web-{5C0A8B68-D1B6-4DF6-9BE4-739419B21A42}" dt="2019-03-29T17:23:28.762" v="1018"/>
        <pc:sldMkLst>
          <pc:docMk/>
          <pc:sldMk cId="3398396543" sldId="677"/>
        </pc:sldMkLst>
        <pc:graphicFrameChg chg="mod modGraphic">
          <ac:chgData name="sumiran bhasin" userId="b3c1ffccd9e9339f" providerId="Windows Live" clId="Web-{5C0A8B68-D1B6-4DF6-9BE4-739419B21A42}" dt="2019-03-29T16:57:41.411" v="785"/>
          <ac:graphicFrameMkLst>
            <pc:docMk/>
            <pc:sldMk cId="3398396543" sldId="677"/>
            <ac:graphicFrameMk id="3" creationId="{04725A34-4012-4963-B0FE-505213B6240C}"/>
          </ac:graphicFrameMkLst>
        </pc:graphicFrameChg>
        <pc:graphicFrameChg chg="mod modGraphic">
          <ac:chgData name="sumiran bhasin" userId="b3c1ffccd9e9339f" providerId="Windows Live" clId="Web-{5C0A8B68-D1B6-4DF6-9BE4-739419B21A42}" dt="2019-03-29T17:23:28.762" v="1018"/>
          <ac:graphicFrameMkLst>
            <pc:docMk/>
            <pc:sldMk cId="3398396543" sldId="677"/>
            <ac:graphicFrameMk id="10" creationId="{B26AB435-3D6F-4D49-AD6F-E52E85003F97}"/>
          </ac:graphicFrameMkLst>
        </pc:graphicFrameChg>
      </pc:sldChg>
      <pc:sldChg chg="modSp">
        <pc:chgData name="sumiran bhasin" userId="b3c1ffccd9e9339f" providerId="Windows Live" clId="Web-{5C0A8B68-D1B6-4DF6-9BE4-739419B21A42}" dt="2019-03-29T17:24:04.872" v="1097"/>
        <pc:sldMkLst>
          <pc:docMk/>
          <pc:sldMk cId="3988349273" sldId="678"/>
        </pc:sldMkLst>
        <pc:graphicFrameChg chg="mod modGraphic">
          <ac:chgData name="sumiran bhasin" userId="b3c1ffccd9e9339f" providerId="Windows Live" clId="Web-{5C0A8B68-D1B6-4DF6-9BE4-739419B21A42}" dt="2019-03-29T17:24:04.872" v="1097"/>
          <ac:graphicFrameMkLst>
            <pc:docMk/>
            <pc:sldMk cId="3988349273" sldId="678"/>
            <ac:graphicFrameMk id="9" creationId="{4E9471F4-A9B6-473D-83B3-2A7C38A32CAA}"/>
          </ac:graphicFrameMkLst>
        </pc:graphicFrameChg>
        <pc:graphicFrameChg chg="mod modGraphic">
          <ac:chgData name="sumiran bhasin" userId="b3c1ffccd9e9339f" providerId="Windows Live" clId="Web-{5C0A8B68-D1B6-4DF6-9BE4-739419B21A42}" dt="2019-03-29T17:22:49.777" v="960" actId="1076"/>
          <ac:graphicFrameMkLst>
            <pc:docMk/>
            <pc:sldMk cId="3988349273" sldId="678"/>
            <ac:graphicFrameMk id="10" creationId="{DCE9283A-770E-424A-A002-5FC7D6D40E6B}"/>
          </ac:graphicFrameMkLst>
        </pc:graphicFrameChg>
      </pc:sldChg>
      <pc:sldChg chg="modSp">
        <pc:chgData name="sumiran bhasin" userId="b3c1ffccd9e9339f" providerId="Windows Live" clId="Web-{5C0A8B68-D1B6-4DF6-9BE4-739419B21A42}" dt="2019-03-29T17:22:05.729" v="906"/>
        <pc:sldMkLst>
          <pc:docMk/>
          <pc:sldMk cId="3782139005" sldId="679"/>
        </pc:sldMkLst>
        <pc:spChg chg="mod">
          <ac:chgData name="sumiran bhasin" userId="b3c1ffccd9e9339f" providerId="Windows Live" clId="Web-{5C0A8B68-D1B6-4DF6-9BE4-739419B21A42}" dt="2019-03-29T17:21:33.760" v="897" actId="14100"/>
          <ac:spMkLst>
            <pc:docMk/>
            <pc:sldMk cId="3782139005" sldId="679"/>
            <ac:spMk id="3" creationId="{A533E67A-4CC5-4713-9D85-550F6A8BD164}"/>
          </ac:spMkLst>
        </pc:spChg>
        <pc:graphicFrameChg chg="mod modGraphic">
          <ac:chgData name="sumiran bhasin" userId="b3c1ffccd9e9339f" providerId="Windows Live" clId="Web-{5C0A8B68-D1B6-4DF6-9BE4-739419B21A42}" dt="2019-03-29T17:22:05.729" v="906"/>
          <ac:graphicFrameMkLst>
            <pc:docMk/>
            <pc:sldMk cId="3782139005" sldId="679"/>
            <ac:graphicFrameMk id="4" creationId="{EA879A22-E9A6-40EC-A09C-A00D88FB8BFC}"/>
          </ac:graphicFrameMkLst>
        </pc:graphicFrameChg>
      </pc:sldChg>
      <pc:sldChg chg="modSp">
        <pc:chgData name="sumiran bhasin" userId="b3c1ffccd9e9339f" providerId="Windows Live" clId="Web-{5C0A8B68-D1B6-4DF6-9BE4-739419B21A42}" dt="2019-03-29T17:22:20.042" v="957"/>
        <pc:sldMkLst>
          <pc:docMk/>
          <pc:sldMk cId="3442756008" sldId="680"/>
        </pc:sldMkLst>
        <pc:graphicFrameChg chg="mod modGraphic">
          <ac:chgData name="sumiran bhasin" userId="b3c1ffccd9e9339f" providerId="Windows Live" clId="Web-{5C0A8B68-D1B6-4DF6-9BE4-739419B21A42}" dt="2019-03-29T17:20:03.321" v="895" actId="1076"/>
          <ac:graphicFrameMkLst>
            <pc:docMk/>
            <pc:sldMk cId="3442756008" sldId="680"/>
            <ac:graphicFrameMk id="8" creationId="{027AACD7-DA50-48C2-98B6-1440728F83F7}"/>
          </ac:graphicFrameMkLst>
        </pc:graphicFrameChg>
        <pc:graphicFrameChg chg="mod modGraphic">
          <ac:chgData name="sumiran bhasin" userId="b3c1ffccd9e9339f" providerId="Windows Live" clId="Web-{5C0A8B68-D1B6-4DF6-9BE4-739419B21A42}" dt="2019-03-29T17:22:20.042" v="957"/>
          <ac:graphicFrameMkLst>
            <pc:docMk/>
            <pc:sldMk cId="3442756008" sldId="680"/>
            <ac:graphicFrameMk id="9" creationId="{4E9471F4-A9B6-473D-83B3-2A7C38A32CAA}"/>
          </ac:graphicFrameMkLst>
        </pc:graphicFrameChg>
      </pc:sldChg>
      <pc:sldChg chg="modSp">
        <pc:chgData name="sumiran bhasin" userId="b3c1ffccd9e9339f" providerId="Windows Live" clId="Web-{5C0A8B68-D1B6-4DF6-9BE4-739419B21A42}" dt="2019-03-29T20:04:37.588" v="3742" actId="1076"/>
        <pc:sldMkLst>
          <pc:docMk/>
          <pc:sldMk cId="2894613515" sldId="681"/>
        </pc:sldMkLst>
        <pc:graphicFrameChg chg="mod modGraphic">
          <ac:chgData name="sumiran bhasin" userId="b3c1ffccd9e9339f" providerId="Windows Live" clId="Web-{5C0A8B68-D1B6-4DF6-9BE4-739419B21A42}" dt="2019-03-29T20:04:37.588" v="3742" actId="1076"/>
          <ac:graphicFrameMkLst>
            <pc:docMk/>
            <pc:sldMk cId="2894613515" sldId="681"/>
            <ac:graphicFrameMk id="9" creationId="{4E9471F4-A9B6-473D-83B3-2A7C38A32CAA}"/>
          </ac:graphicFrameMkLst>
        </pc:graphicFrameChg>
      </pc:sldChg>
      <pc:sldChg chg="modSp">
        <pc:chgData name="sumiran bhasin" userId="b3c1ffccd9e9339f" providerId="Windows Live" clId="Web-{5C0A8B68-D1B6-4DF6-9BE4-739419B21A42}" dt="2019-03-29T17:16:29.959" v="816"/>
        <pc:sldMkLst>
          <pc:docMk/>
          <pc:sldMk cId="3818513146" sldId="683"/>
        </pc:sldMkLst>
        <pc:graphicFrameChg chg="mod modGraphic">
          <ac:chgData name="sumiran bhasin" userId="b3c1ffccd9e9339f" providerId="Windows Live" clId="Web-{5C0A8B68-D1B6-4DF6-9BE4-739419B21A42}" dt="2019-03-29T17:16:16.412" v="811"/>
          <ac:graphicFrameMkLst>
            <pc:docMk/>
            <pc:sldMk cId="3818513146" sldId="683"/>
            <ac:graphicFrameMk id="3" creationId="{46171F6E-F69E-4DD4-8A9D-07EE1CEA90FC}"/>
          </ac:graphicFrameMkLst>
        </pc:graphicFrameChg>
        <pc:graphicFrameChg chg="mod modGraphic">
          <ac:chgData name="sumiran bhasin" userId="b3c1ffccd9e9339f" providerId="Windows Live" clId="Web-{5C0A8B68-D1B6-4DF6-9BE4-739419B21A42}" dt="2019-03-29T17:16:29.959" v="816"/>
          <ac:graphicFrameMkLst>
            <pc:docMk/>
            <pc:sldMk cId="3818513146" sldId="683"/>
            <ac:graphicFrameMk id="4" creationId="{A890FFCF-DAE6-469E-85F2-D1151124E682}"/>
          </ac:graphicFrameMkLst>
        </pc:graphicFrameChg>
      </pc:sldChg>
      <pc:sldChg chg="modSp">
        <pc:chgData name="sumiran bhasin" userId="b3c1ffccd9e9339f" providerId="Windows Live" clId="Web-{5C0A8B68-D1B6-4DF6-9BE4-739419B21A42}" dt="2019-03-29T19:35:04.594" v="3273" actId="14100"/>
        <pc:sldMkLst>
          <pc:docMk/>
          <pc:sldMk cId="1079745583" sldId="684"/>
        </pc:sldMkLst>
        <pc:spChg chg="mod">
          <ac:chgData name="sumiran bhasin" userId="b3c1ffccd9e9339f" providerId="Windows Live" clId="Web-{5C0A8B68-D1B6-4DF6-9BE4-739419B21A42}" dt="2019-03-29T19:35:01.782" v="3272" actId="14100"/>
          <ac:spMkLst>
            <pc:docMk/>
            <pc:sldMk cId="1079745583" sldId="684"/>
            <ac:spMk id="10" creationId="{D56BA5BE-0057-4B84-A1BA-E6DFCF6CB20E}"/>
          </ac:spMkLst>
        </pc:spChg>
        <pc:spChg chg="mod">
          <ac:chgData name="sumiran bhasin" userId="b3c1ffccd9e9339f" providerId="Windows Live" clId="Web-{5C0A8B68-D1B6-4DF6-9BE4-739419B21A42}" dt="2019-03-29T19:35:04.594" v="3273" actId="14100"/>
          <ac:spMkLst>
            <pc:docMk/>
            <pc:sldMk cId="1079745583" sldId="684"/>
            <ac:spMk id="11" creationId="{A9DFACA0-A4D2-4DDF-8B0E-89201AFECBFA}"/>
          </ac:spMkLst>
        </pc:spChg>
        <pc:spChg chg="mod">
          <ac:chgData name="sumiran bhasin" userId="b3c1ffccd9e9339f" providerId="Windows Live" clId="Web-{5C0A8B68-D1B6-4DF6-9BE4-739419B21A42}" dt="2019-03-29T19:34:54.610" v="3271" actId="14100"/>
          <ac:spMkLst>
            <pc:docMk/>
            <pc:sldMk cId="1079745583" sldId="684"/>
            <ac:spMk id="12" creationId="{65BBA83C-6220-4B6E-95F6-004660C3474D}"/>
          </ac:spMkLst>
        </pc:spChg>
      </pc:sldChg>
      <pc:sldChg chg="modSp">
        <pc:chgData name="sumiran bhasin" userId="b3c1ffccd9e9339f" providerId="Windows Live" clId="Web-{5C0A8B68-D1B6-4DF6-9BE4-739419B21A42}" dt="2019-03-29T19:35:41.204" v="3278" actId="14100"/>
        <pc:sldMkLst>
          <pc:docMk/>
          <pc:sldMk cId="225370629" sldId="685"/>
        </pc:sldMkLst>
        <pc:spChg chg="mod">
          <ac:chgData name="sumiran bhasin" userId="b3c1ffccd9e9339f" providerId="Windows Live" clId="Web-{5C0A8B68-D1B6-4DF6-9BE4-739419B21A42}" dt="2019-03-29T19:35:41.204" v="3278" actId="14100"/>
          <ac:spMkLst>
            <pc:docMk/>
            <pc:sldMk cId="225370629" sldId="685"/>
            <ac:spMk id="17" creationId="{65C365E9-5E2B-4118-90A7-39FEC234038D}"/>
          </ac:spMkLst>
        </pc:spChg>
        <pc:spChg chg="mod">
          <ac:chgData name="sumiran bhasin" userId="b3c1ffccd9e9339f" providerId="Windows Live" clId="Web-{5C0A8B68-D1B6-4DF6-9BE4-739419B21A42}" dt="2019-03-29T19:35:26.688" v="3276" actId="14100"/>
          <ac:spMkLst>
            <pc:docMk/>
            <pc:sldMk cId="225370629" sldId="685"/>
            <ac:spMk id="21" creationId="{890429B8-AFF0-4399-82B6-25C9623B46C6}"/>
          </ac:spMkLst>
        </pc:spChg>
      </pc:sldChg>
      <pc:sldChg chg="modSp">
        <pc:chgData name="sumiran bhasin" userId="b3c1ffccd9e9339f" providerId="Windows Live" clId="Web-{5C0A8B68-D1B6-4DF6-9BE4-739419B21A42}" dt="2019-03-29T19:38:08.550" v="3320"/>
        <pc:sldMkLst>
          <pc:docMk/>
          <pc:sldMk cId="2973339155" sldId="687"/>
        </pc:sldMkLst>
        <pc:graphicFrameChg chg="mod modGraphic">
          <ac:chgData name="sumiran bhasin" userId="b3c1ffccd9e9339f" providerId="Windows Live" clId="Web-{5C0A8B68-D1B6-4DF6-9BE4-739419B21A42}" dt="2019-03-29T19:38:08.550" v="3320"/>
          <ac:graphicFrameMkLst>
            <pc:docMk/>
            <pc:sldMk cId="2973339155" sldId="687"/>
            <ac:graphicFrameMk id="4" creationId="{58D1E2A6-9FD4-4232-8FD1-09327924A16C}"/>
          </ac:graphicFrameMkLst>
        </pc:graphicFrameChg>
      </pc:sldChg>
      <pc:sldChg chg="modSp">
        <pc:chgData name="sumiran bhasin" userId="b3c1ffccd9e9339f" providerId="Windows Live" clId="Web-{5C0A8B68-D1B6-4DF6-9BE4-739419B21A42}" dt="2019-03-29T19:37:51.112" v="3299"/>
        <pc:sldMkLst>
          <pc:docMk/>
          <pc:sldMk cId="2427230632" sldId="689"/>
        </pc:sldMkLst>
        <pc:spChg chg="mod">
          <ac:chgData name="sumiran bhasin" userId="b3c1ffccd9e9339f" providerId="Windows Live" clId="Web-{5C0A8B68-D1B6-4DF6-9BE4-739419B21A42}" dt="2019-03-29T19:36:19.517" v="3281" actId="14100"/>
          <ac:spMkLst>
            <pc:docMk/>
            <pc:sldMk cId="2427230632" sldId="689"/>
            <ac:spMk id="4" creationId="{6ACE133F-16BD-4D63-8D6A-C68A4F12BD9F}"/>
          </ac:spMkLst>
        </pc:spChg>
        <pc:spChg chg="mod">
          <ac:chgData name="sumiran bhasin" userId="b3c1ffccd9e9339f" providerId="Windows Live" clId="Web-{5C0A8B68-D1B6-4DF6-9BE4-739419B21A42}" dt="2019-03-29T19:36:34.923" v="3283" actId="14100"/>
          <ac:spMkLst>
            <pc:docMk/>
            <pc:sldMk cId="2427230632" sldId="689"/>
            <ac:spMk id="6" creationId="{09252883-7C6B-4C30-BB89-4FF7037B624D}"/>
          </ac:spMkLst>
        </pc:spChg>
        <pc:spChg chg="mod">
          <ac:chgData name="sumiran bhasin" userId="b3c1ffccd9e9339f" providerId="Windows Live" clId="Web-{5C0A8B68-D1B6-4DF6-9BE4-739419B21A42}" dt="2019-03-29T19:36:39.486" v="3284" actId="14100"/>
          <ac:spMkLst>
            <pc:docMk/>
            <pc:sldMk cId="2427230632" sldId="689"/>
            <ac:spMk id="7" creationId="{C3AEF71A-AD55-4BDD-ABDD-942AEF074673}"/>
          </ac:spMkLst>
        </pc:spChg>
        <pc:spChg chg="mod">
          <ac:chgData name="sumiran bhasin" userId="b3c1ffccd9e9339f" providerId="Windows Live" clId="Web-{5C0A8B68-D1B6-4DF6-9BE4-739419B21A42}" dt="2019-03-29T19:36:43.064" v="3285" actId="14100"/>
          <ac:spMkLst>
            <pc:docMk/>
            <pc:sldMk cId="2427230632" sldId="689"/>
            <ac:spMk id="8" creationId="{5B728E6F-A97E-4F6F-B5D1-4A6C92E51A85}"/>
          </ac:spMkLst>
        </pc:spChg>
        <pc:spChg chg="mod">
          <ac:chgData name="sumiran bhasin" userId="b3c1ffccd9e9339f" providerId="Windows Live" clId="Web-{5C0A8B68-D1B6-4DF6-9BE4-739419B21A42}" dt="2019-03-29T19:36:45.830" v="3286" actId="14100"/>
          <ac:spMkLst>
            <pc:docMk/>
            <pc:sldMk cId="2427230632" sldId="689"/>
            <ac:spMk id="14" creationId="{4F3CAA83-7EEF-479A-9A00-EC0481DB7A5A}"/>
          </ac:spMkLst>
        </pc:spChg>
        <pc:spChg chg="mod">
          <ac:chgData name="sumiran bhasin" userId="b3c1ffccd9e9339f" providerId="Windows Live" clId="Web-{5C0A8B68-D1B6-4DF6-9BE4-739419B21A42}" dt="2019-03-29T19:36:04.814" v="3279" actId="14100"/>
          <ac:spMkLst>
            <pc:docMk/>
            <pc:sldMk cId="2427230632" sldId="689"/>
            <ac:spMk id="873" creationId="{00000000-0000-0000-0000-000000000000}"/>
          </ac:spMkLst>
        </pc:spChg>
        <pc:graphicFrameChg chg="mod modGraphic">
          <ac:chgData name="sumiran bhasin" userId="b3c1ffccd9e9339f" providerId="Windows Live" clId="Web-{5C0A8B68-D1B6-4DF6-9BE4-739419B21A42}" dt="2019-03-29T19:37:51.112" v="3299"/>
          <ac:graphicFrameMkLst>
            <pc:docMk/>
            <pc:sldMk cId="2427230632" sldId="689"/>
            <ac:graphicFrameMk id="3" creationId="{F3917A1D-6B60-4EEF-B539-E6A17FA8AE2B}"/>
          </ac:graphicFrameMkLst>
        </pc:graphicFrameChg>
      </pc:sldChg>
      <pc:sldChg chg="modSp">
        <pc:chgData name="sumiran bhasin" userId="b3c1ffccd9e9339f" providerId="Windows Live" clId="Web-{5C0A8B68-D1B6-4DF6-9BE4-739419B21A42}" dt="2019-03-29T19:40:31.005" v="3367"/>
        <pc:sldMkLst>
          <pc:docMk/>
          <pc:sldMk cId="2715718625" sldId="690"/>
        </pc:sldMkLst>
        <pc:graphicFrameChg chg="mod modGraphic">
          <ac:chgData name="sumiran bhasin" userId="b3c1ffccd9e9339f" providerId="Windows Live" clId="Web-{5C0A8B68-D1B6-4DF6-9BE4-739419B21A42}" dt="2019-03-29T19:40:31.005" v="3367"/>
          <ac:graphicFrameMkLst>
            <pc:docMk/>
            <pc:sldMk cId="2715718625" sldId="690"/>
            <ac:graphicFrameMk id="912" creationId="{00000000-0000-0000-0000-000000000000}"/>
          </ac:graphicFrameMkLst>
        </pc:graphicFrameChg>
      </pc:sldChg>
      <pc:sldChg chg="modSp">
        <pc:chgData name="sumiran bhasin" userId="b3c1ffccd9e9339f" providerId="Windows Live" clId="Web-{5C0A8B68-D1B6-4DF6-9BE4-739419B21A42}" dt="2019-03-29T16:30:46.388" v="593" actId="1076"/>
        <pc:sldMkLst>
          <pc:docMk/>
          <pc:sldMk cId="1279954763" sldId="695"/>
        </pc:sldMkLst>
        <pc:spChg chg="mod">
          <ac:chgData name="sumiran bhasin" userId="b3c1ffccd9e9339f" providerId="Windows Live" clId="Web-{5C0A8B68-D1B6-4DF6-9BE4-739419B21A42}" dt="2019-03-29T16:30:32.669" v="591" actId="1076"/>
          <ac:spMkLst>
            <pc:docMk/>
            <pc:sldMk cId="1279954763" sldId="695"/>
            <ac:spMk id="6" creationId="{B558DE6B-D73A-4CEA-A58E-6B82BE0DF50B}"/>
          </ac:spMkLst>
        </pc:spChg>
        <pc:graphicFrameChg chg="mod modGraphic">
          <ac:chgData name="sumiran bhasin" userId="b3c1ffccd9e9339f" providerId="Windows Live" clId="Web-{5C0A8B68-D1B6-4DF6-9BE4-739419B21A42}" dt="2019-03-29T16:30:46.388" v="593" actId="1076"/>
          <ac:graphicFrameMkLst>
            <pc:docMk/>
            <pc:sldMk cId="1279954763" sldId="695"/>
            <ac:graphicFrameMk id="9" creationId="{A5818B17-1BA5-4957-89F8-E7A2DA2A1040}"/>
          </ac:graphicFrameMkLst>
        </pc:graphicFrameChg>
      </pc:sldChg>
      <pc:sldChg chg="modSp">
        <pc:chgData name="sumiran bhasin" userId="b3c1ffccd9e9339f" providerId="Windows Live" clId="Web-{5C0A8B68-D1B6-4DF6-9BE4-739419B21A42}" dt="2019-03-29T19:15:22.280" v="3067" actId="14100"/>
        <pc:sldMkLst>
          <pc:docMk/>
          <pc:sldMk cId="3772427548" sldId="697"/>
        </pc:sldMkLst>
        <pc:graphicFrameChg chg="mod">
          <ac:chgData name="sumiran bhasin" userId="b3c1ffccd9e9339f" providerId="Windows Live" clId="Web-{5C0A8B68-D1B6-4DF6-9BE4-739419B21A42}" dt="2019-03-29T19:15:22.280" v="3067" actId="14100"/>
          <ac:graphicFrameMkLst>
            <pc:docMk/>
            <pc:sldMk cId="3772427548" sldId="697"/>
            <ac:graphicFrameMk id="58" creationId="{D39E230E-7555-412B-B73C-931E619DAE65}"/>
          </ac:graphicFrameMkLst>
        </pc:graphicFrameChg>
      </pc:sldChg>
      <pc:sldChg chg="modSp">
        <pc:chgData name="sumiran bhasin" userId="b3c1ffccd9e9339f" providerId="Windows Live" clId="Web-{5C0A8B68-D1B6-4DF6-9BE4-739419B21A42}" dt="2019-03-29T19:31:58.748" v="3216" actId="1076"/>
        <pc:sldMkLst>
          <pc:docMk/>
          <pc:sldMk cId="320708655" sldId="698"/>
        </pc:sldMkLst>
        <pc:graphicFrameChg chg="mod modGraphic">
          <ac:chgData name="sumiran bhasin" userId="b3c1ffccd9e9339f" providerId="Windows Live" clId="Web-{5C0A8B68-D1B6-4DF6-9BE4-739419B21A42}" dt="2019-03-29T19:31:58.748" v="3216" actId="1076"/>
          <ac:graphicFrameMkLst>
            <pc:docMk/>
            <pc:sldMk cId="320708655" sldId="698"/>
            <ac:graphicFrameMk id="2" creationId="{B813F322-E4A6-F04D-9FC4-40729E62D26B}"/>
          </ac:graphicFrameMkLst>
        </pc:graphicFrameChg>
      </pc:sldChg>
      <pc:sldChg chg="modSp">
        <pc:chgData name="sumiran bhasin" userId="b3c1ffccd9e9339f" providerId="Windows Live" clId="Web-{5C0A8B68-D1B6-4DF6-9BE4-739419B21A42}" dt="2019-03-29T19:34:41.937" v="3270" actId="1076"/>
        <pc:sldMkLst>
          <pc:docMk/>
          <pc:sldMk cId="1923510816" sldId="700"/>
        </pc:sldMkLst>
        <pc:graphicFrameChg chg="mod modGraphic">
          <ac:chgData name="sumiran bhasin" userId="b3c1ffccd9e9339f" providerId="Windows Live" clId="Web-{5C0A8B68-D1B6-4DF6-9BE4-739419B21A42}" dt="2019-03-29T19:34:41.937" v="3270" actId="1076"/>
          <ac:graphicFrameMkLst>
            <pc:docMk/>
            <pc:sldMk cId="1923510816" sldId="700"/>
            <ac:graphicFrameMk id="2" creationId="{B813F322-E4A6-F04D-9FC4-40729E62D26B}"/>
          </ac:graphicFrameMkLst>
        </pc:graphicFrameChg>
      </pc:sldChg>
      <pc:sldChg chg="modSp">
        <pc:chgData name="sumiran bhasin" userId="b3c1ffccd9e9339f" providerId="Windows Live" clId="Web-{5C0A8B68-D1B6-4DF6-9BE4-739419B21A42}" dt="2019-03-29T20:24:34.356" v="3909" actId="1076"/>
        <pc:sldMkLst>
          <pc:docMk/>
          <pc:sldMk cId="1384765973" sldId="705"/>
        </pc:sldMkLst>
        <pc:spChg chg="mod">
          <ac:chgData name="sumiran bhasin" userId="b3c1ffccd9e9339f" providerId="Windows Live" clId="Web-{5C0A8B68-D1B6-4DF6-9BE4-739419B21A42}" dt="2019-03-29T19:14:25.201" v="3064" actId="1076"/>
          <ac:spMkLst>
            <pc:docMk/>
            <pc:sldMk cId="1384765973" sldId="705"/>
            <ac:spMk id="6" creationId="{55CD0299-B984-0349-B868-B2F08BF51E95}"/>
          </ac:spMkLst>
        </pc:spChg>
        <pc:spChg chg="mod">
          <ac:chgData name="sumiran bhasin" userId="b3c1ffccd9e9339f" providerId="Windows Live" clId="Web-{5C0A8B68-D1B6-4DF6-9BE4-739419B21A42}" dt="2019-03-29T19:13:07.263" v="3048" actId="20577"/>
          <ac:spMkLst>
            <pc:docMk/>
            <pc:sldMk cId="1384765973" sldId="705"/>
            <ac:spMk id="904" creationId="{00000000-0000-0000-0000-000000000000}"/>
          </ac:spMkLst>
        </pc:spChg>
        <pc:graphicFrameChg chg="mod modGraphic">
          <ac:chgData name="sumiran bhasin" userId="b3c1ffccd9e9339f" providerId="Windows Live" clId="Web-{5C0A8B68-D1B6-4DF6-9BE4-739419B21A42}" dt="2019-03-29T20:24:34.356" v="3909" actId="1076"/>
          <ac:graphicFrameMkLst>
            <pc:docMk/>
            <pc:sldMk cId="1384765973" sldId="705"/>
            <ac:graphicFrameMk id="2" creationId="{0851AB32-53E3-6F49-B9EF-38841B4EC282}"/>
          </ac:graphicFrameMkLst>
        </pc:graphicFrameChg>
      </pc:sldChg>
      <pc:sldChg chg="modSp">
        <pc:chgData name="sumiran bhasin" userId="b3c1ffccd9e9339f" providerId="Windows Live" clId="Web-{5C0A8B68-D1B6-4DF6-9BE4-739419B21A42}" dt="2019-03-29T16:05:32.804" v="328" actId="14100"/>
        <pc:sldMkLst>
          <pc:docMk/>
          <pc:sldMk cId="1477051592" sldId="706"/>
        </pc:sldMkLst>
        <pc:spChg chg="mod">
          <ac:chgData name="sumiran bhasin" userId="b3c1ffccd9e9339f" providerId="Windows Live" clId="Web-{5C0A8B68-D1B6-4DF6-9BE4-739419B21A42}" dt="2019-03-29T16:00:32.690" v="268" actId="14100"/>
          <ac:spMkLst>
            <pc:docMk/>
            <pc:sldMk cId="1477051592" sldId="706"/>
            <ac:spMk id="2" creationId="{5D08DD1A-4B4F-FC49-B125-7026833D8380}"/>
          </ac:spMkLst>
        </pc:spChg>
        <pc:spChg chg="mod">
          <ac:chgData name="sumiran bhasin" userId="b3c1ffccd9e9339f" providerId="Windows Live" clId="Web-{5C0A8B68-D1B6-4DF6-9BE4-739419B21A42}" dt="2019-03-29T16:00:23.675" v="266" actId="1076"/>
          <ac:spMkLst>
            <pc:docMk/>
            <pc:sldMk cId="1477051592" sldId="706"/>
            <ac:spMk id="18" creationId="{F567C348-18AA-C347-9427-4FD6CE292307}"/>
          </ac:spMkLst>
        </pc:spChg>
        <pc:spChg chg="mod">
          <ac:chgData name="sumiran bhasin" userId="b3c1ffccd9e9339f" providerId="Windows Live" clId="Web-{5C0A8B68-D1B6-4DF6-9BE4-739419B21A42}" dt="2019-03-29T16:00:40.534" v="269" actId="1076"/>
          <ac:spMkLst>
            <pc:docMk/>
            <pc:sldMk cId="1477051592" sldId="706"/>
            <ac:spMk id="19" creationId="{1E161E63-07B6-2849-AB04-29802F45EDEC}"/>
          </ac:spMkLst>
        </pc:spChg>
        <pc:spChg chg="mod">
          <ac:chgData name="sumiran bhasin" userId="b3c1ffccd9e9339f" providerId="Windows Live" clId="Web-{5C0A8B68-D1B6-4DF6-9BE4-739419B21A42}" dt="2019-03-29T16:00:46.769" v="270" actId="1076"/>
          <ac:spMkLst>
            <pc:docMk/>
            <pc:sldMk cId="1477051592" sldId="706"/>
            <ac:spMk id="20" creationId="{2565FE48-A174-7F41-AA87-24B0D0590CC3}"/>
          </ac:spMkLst>
        </pc:spChg>
        <pc:spChg chg="mod">
          <ac:chgData name="sumiran bhasin" userId="b3c1ffccd9e9339f" providerId="Windows Live" clId="Web-{5C0A8B68-D1B6-4DF6-9BE4-739419B21A42}" dt="2019-03-29T16:01:13.613" v="273" actId="1076"/>
          <ac:spMkLst>
            <pc:docMk/>
            <pc:sldMk cId="1477051592" sldId="706"/>
            <ac:spMk id="31" creationId="{1D41F380-0855-0543-A456-F839D9B7D295}"/>
          </ac:spMkLst>
        </pc:spChg>
        <pc:spChg chg="mod">
          <ac:chgData name="sumiran bhasin" userId="b3c1ffccd9e9339f" providerId="Windows Live" clId="Web-{5C0A8B68-D1B6-4DF6-9BE4-739419B21A42}" dt="2019-03-29T16:03:07.224" v="297" actId="1076"/>
          <ac:spMkLst>
            <pc:docMk/>
            <pc:sldMk cId="1477051592" sldId="706"/>
            <ac:spMk id="35" creationId="{8AEDD253-BD7B-0B4E-A7C7-E42363425CC1}"/>
          </ac:spMkLst>
        </pc:spChg>
        <pc:spChg chg="mod">
          <ac:chgData name="sumiran bhasin" userId="b3c1ffccd9e9339f" providerId="Windows Live" clId="Web-{5C0A8B68-D1B6-4DF6-9BE4-739419B21A42}" dt="2019-03-29T16:04:46.053" v="318" actId="1076"/>
          <ac:spMkLst>
            <pc:docMk/>
            <pc:sldMk cId="1477051592" sldId="706"/>
            <ac:spMk id="38" creationId="{EBEBEA13-3B30-3644-ACF3-78E66A5C7993}"/>
          </ac:spMkLst>
        </pc:spChg>
        <pc:spChg chg="mod">
          <ac:chgData name="sumiran bhasin" userId="b3c1ffccd9e9339f" providerId="Windows Live" clId="Web-{5C0A8B68-D1B6-4DF6-9BE4-739419B21A42}" dt="2019-03-29T16:05:08.366" v="322" actId="1076"/>
          <ac:spMkLst>
            <pc:docMk/>
            <pc:sldMk cId="1477051592" sldId="706"/>
            <ac:spMk id="46" creationId="{9A69C6B1-CA05-D845-8D76-D0A7ECBD840D}"/>
          </ac:spMkLst>
        </pc:spChg>
        <pc:spChg chg="mod">
          <ac:chgData name="sumiran bhasin" userId="b3c1ffccd9e9339f" providerId="Windows Live" clId="Web-{5C0A8B68-D1B6-4DF6-9BE4-739419B21A42}" dt="2019-03-29T16:04:55.975" v="320" actId="1076"/>
          <ac:spMkLst>
            <pc:docMk/>
            <pc:sldMk cId="1477051592" sldId="706"/>
            <ac:spMk id="47" creationId="{B474F85F-2A2D-E141-9E30-8BBCAAD09A49}"/>
          </ac:spMkLst>
        </pc:spChg>
        <pc:spChg chg="mod">
          <ac:chgData name="sumiran bhasin" userId="b3c1ffccd9e9339f" providerId="Windows Live" clId="Web-{5C0A8B68-D1B6-4DF6-9BE4-739419B21A42}" dt="2019-03-29T16:04:48.913" v="319" actId="1076"/>
          <ac:spMkLst>
            <pc:docMk/>
            <pc:sldMk cId="1477051592" sldId="706"/>
            <ac:spMk id="67" creationId="{BEF31A2F-9C35-9745-BA87-765F6B5B9FD9}"/>
          </ac:spMkLst>
        </pc:spChg>
        <pc:picChg chg="mod">
          <ac:chgData name="sumiran bhasin" userId="b3c1ffccd9e9339f" providerId="Windows Live" clId="Web-{5C0A8B68-D1B6-4DF6-9BE4-739419B21A42}" dt="2019-03-29T16:01:19.410" v="274" actId="1076"/>
          <ac:picMkLst>
            <pc:docMk/>
            <pc:sldMk cId="1477051592" sldId="706"/>
            <ac:picMk id="4" creationId="{9E3F17A0-41A6-164F-B5EE-97B68C3ACCE0}"/>
          </ac:picMkLst>
        </pc:picChg>
        <pc:picChg chg="mod">
          <ac:chgData name="sumiran bhasin" userId="b3c1ffccd9e9339f" providerId="Windows Live" clId="Web-{5C0A8B68-D1B6-4DF6-9BE4-739419B21A42}" dt="2019-03-29T16:02:55.895" v="295" actId="1076"/>
          <ac:picMkLst>
            <pc:docMk/>
            <pc:sldMk cId="1477051592" sldId="706"/>
            <ac:picMk id="21" creationId="{32C01A44-CF18-0141-9A61-F5644885B6A6}"/>
          </ac:picMkLst>
        </pc:picChg>
        <pc:picChg chg="mod">
          <ac:chgData name="sumiran bhasin" userId="b3c1ffccd9e9339f" providerId="Windows Live" clId="Web-{5C0A8B68-D1B6-4DF6-9BE4-739419B21A42}" dt="2019-03-29T16:05:30.116" v="327" actId="1076"/>
          <ac:picMkLst>
            <pc:docMk/>
            <pc:sldMk cId="1477051592" sldId="706"/>
            <ac:picMk id="23" creationId="{9AEEC8A5-F93D-E04E-B8A5-E5FD9709B7D4}"/>
          </ac:picMkLst>
        </pc:picChg>
        <pc:picChg chg="mod">
          <ac:chgData name="sumiran bhasin" userId="b3c1ffccd9e9339f" providerId="Windows Live" clId="Web-{5C0A8B68-D1B6-4DF6-9BE4-739419B21A42}" dt="2019-03-29T16:00:57.034" v="272" actId="14100"/>
          <ac:picMkLst>
            <pc:docMk/>
            <pc:sldMk cId="1477051592" sldId="706"/>
            <ac:picMk id="32" creationId="{5AFD1E53-3091-8745-9B1E-BAD0A976B947}"/>
          </ac:picMkLst>
        </pc:picChg>
        <pc:picChg chg="mod">
          <ac:chgData name="sumiran bhasin" userId="b3c1ffccd9e9339f" providerId="Windows Live" clId="Web-{5C0A8B68-D1B6-4DF6-9BE4-739419B21A42}" dt="2019-03-29T16:01:22.660" v="275" actId="1076"/>
          <ac:picMkLst>
            <pc:docMk/>
            <pc:sldMk cId="1477051592" sldId="706"/>
            <ac:picMk id="41" creationId="{2E72F4A1-4332-7E40-96DC-08F7D56E3CE2}"/>
          </ac:picMkLst>
        </pc:picChg>
        <pc:picChg chg="mod">
          <ac:chgData name="sumiran bhasin" userId="b3c1ffccd9e9339f" providerId="Windows Live" clId="Web-{5C0A8B68-D1B6-4DF6-9BE4-739419B21A42}" dt="2019-03-29T16:03:40.099" v="305" actId="1076"/>
          <ac:picMkLst>
            <pc:docMk/>
            <pc:sldMk cId="1477051592" sldId="706"/>
            <ac:picMk id="54" creationId="{ED7647B5-9D9B-A94C-8803-99D9B124E113}"/>
          </ac:picMkLst>
        </pc:picChg>
        <pc:cxnChg chg="mod">
          <ac:chgData name="sumiran bhasin" userId="b3c1ffccd9e9339f" providerId="Windows Live" clId="Web-{5C0A8B68-D1B6-4DF6-9BE4-739419B21A42}" dt="2019-03-29T16:03:36.834" v="304" actId="14100"/>
          <ac:cxnSpMkLst>
            <pc:docMk/>
            <pc:sldMk cId="1477051592" sldId="706"/>
            <ac:cxnSpMk id="28" creationId="{C71CA52A-8E2E-504E-AB3B-10B8A1A8A71E}"/>
          </ac:cxnSpMkLst>
        </pc:cxnChg>
        <pc:cxnChg chg="mod">
          <ac:chgData name="sumiran bhasin" userId="b3c1ffccd9e9339f" providerId="Windows Live" clId="Web-{5C0A8B68-D1B6-4DF6-9BE4-739419B21A42}" dt="2019-03-29T16:05:32.804" v="328" actId="14100"/>
          <ac:cxnSpMkLst>
            <pc:docMk/>
            <pc:sldMk cId="1477051592" sldId="706"/>
            <ac:cxnSpMk id="33" creationId="{8EEF21CE-B39E-4847-989B-0B77A63E8228}"/>
          </ac:cxnSpMkLst>
        </pc:cxnChg>
        <pc:cxnChg chg="mod">
          <ac:chgData name="sumiran bhasin" userId="b3c1ffccd9e9339f" providerId="Windows Live" clId="Web-{5C0A8B68-D1B6-4DF6-9BE4-739419B21A42}" dt="2019-03-29T16:05:27.835" v="326" actId="14100"/>
          <ac:cxnSpMkLst>
            <pc:docMk/>
            <pc:sldMk cId="1477051592" sldId="706"/>
            <ac:cxnSpMk id="37" creationId="{DC9767B7-B033-F345-B928-95EB520D3979}"/>
          </ac:cxnSpMkLst>
        </pc:cxnChg>
        <pc:cxnChg chg="mod">
          <ac:chgData name="sumiran bhasin" userId="b3c1ffccd9e9339f" providerId="Windows Live" clId="Web-{5C0A8B68-D1B6-4DF6-9BE4-739419B21A42}" dt="2019-03-29T16:05:24.476" v="325" actId="1076"/>
          <ac:cxnSpMkLst>
            <pc:docMk/>
            <pc:sldMk cId="1477051592" sldId="706"/>
            <ac:cxnSpMk id="49" creationId="{DDBE76C4-8DC7-E54E-A6C5-9AE1D3A7AC95}"/>
          </ac:cxnSpMkLst>
        </pc:cxnChg>
        <pc:cxnChg chg="mod">
          <ac:chgData name="sumiran bhasin" userId="b3c1ffccd9e9339f" providerId="Windows Live" clId="Web-{5C0A8B68-D1B6-4DF6-9BE4-739419B21A42}" dt="2019-03-29T16:05:01.460" v="321" actId="14100"/>
          <ac:cxnSpMkLst>
            <pc:docMk/>
            <pc:sldMk cId="1477051592" sldId="706"/>
            <ac:cxnSpMk id="59" creationId="{709A8256-3360-1641-B716-3CA66B270332}"/>
          </ac:cxnSpMkLst>
        </pc:cxnChg>
      </pc:sldChg>
      <pc:sldChg chg="modSp">
        <pc:chgData name="sumiran bhasin" userId="b3c1ffccd9e9339f" providerId="Windows Live" clId="Web-{5C0A8B68-D1B6-4DF6-9BE4-739419B21A42}" dt="2019-03-29T17:56:37.962" v="2045"/>
        <pc:sldMkLst>
          <pc:docMk/>
          <pc:sldMk cId="1244361508" sldId="711"/>
        </pc:sldMkLst>
        <pc:graphicFrameChg chg="mod modGraphic">
          <ac:chgData name="sumiran bhasin" userId="b3c1ffccd9e9339f" providerId="Windows Live" clId="Web-{5C0A8B68-D1B6-4DF6-9BE4-739419B21A42}" dt="2019-03-29T17:56:37.962" v="2045"/>
          <ac:graphicFrameMkLst>
            <pc:docMk/>
            <pc:sldMk cId="1244361508" sldId="711"/>
            <ac:graphicFrameMk id="2" creationId="{A8C44D9A-A96F-DB4E-A0BD-D0B23EC2E02C}"/>
          </ac:graphicFrameMkLst>
        </pc:graphicFrameChg>
      </pc:sldChg>
      <pc:sldChg chg="modSp">
        <pc:chgData name="sumiran bhasin" userId="b3c1ffccd9e9339f" providerId="Windows Live" clId="Web-{5C0A8B68-D1B6-4DF6-9BE4-739419B21A42}" dt="2019-03-29T19:46:21.698" v="3548" actId="1076"/>
        <pc:sldMkLst>
          <pc:docMk/>
          <pc:sldMk cId="14338045" sldId="732"/>
        </pc:sldMkLst>
        <pc:spChg chg="mod">
          <ac:chgData name="sumiran bhasin" userId="b3c1ffccd9e9339f" providerId="Windows Live" clId="Web-{5C0A8B68-D1B6-4DF6-9BE4-739419B21A42}" dt="2019-03-29T19:46:21.698" v="3548" actId="1076"/>
          <ac:spMkLst>
            <pc:docMk/>
            <pc:sldMk cId="14338045" sldId="732"/>
            <ac:spMk id="968" creationId="{00000000-0000-0000-0000-000000000000}"/>
          </ac:spMkLst>
        </pc:spChg>
      </pc:sldChg>
      <pc:sldChg chg="modSp">
        <pc:chgData name="sumiran bhasin" userId="b3c1ffccd9e9339f" providerId="Windows Live" clId="Web-{5C0A8B68-D1B6-4DF6-9BE4-739419B21A42}" dt="2019-03-29T19:45:58.697" v="3546"/>
        <pc:sldMkLst>
          <pc:docMk/>
          <pc:sldMk cId="2320402051" sldId="734"/>
        </pc:sldMkLst>
        <pc:graphicFrameChg chg="mod modGraphic">
          <ac:chgData name="sumiran bhasin" userId="b3c1ffccd9e9339f" providerId="Windows Live" clId="Web-{5C0A8B68-D1B6-4DF6-9BE4-739419B21A42}" dt="2019-03-29T19:45:58.697" v="3546"/>
          <ac:graphicFrameMkLst>
            <pc:docMk/>
            <pc:sldMk cId="2320402051" sldId="734"/>
            <ac:graphicFrameMk id="3" creationId="{14DECEB0-19B5-455B-9F53-C4372CBE87AE}"/>
          </ac:graphicFrameMkLst>
        </pc:graphicFrameChg>
      </pc:sldChg>
      <pc:sldChg chg="modSp">
        <pc:chgData name="sumiran bhasin" userId="b3c1ffccd9e9339f" providerId="Windows Live" clId="Web-{5C0A8B68-D1B6-4DF6-9BE4-739419B21A42}" dt="2019-03-29T19:45:42.041" v="3536" actId="1076"/>
        <pc:sldMkLst>
          <pc:docMk/>
          <pc:sldMk cId="2373927691" sldId="735"/>
        </pc:sldMkLst>
        <pc:graphicFrameChg chg="mod modGraphic">
          <ac:chgData name="sumiran bhasin" userId="b3c1ffccd9e9339f" providerId="Windows Live" clId="Web-{5C0A8B68-D1B6-4DF6-9BE4-739419B21A42}" dt="2019-03-29T19:45:42.041" v="3536" actId="1076"/>
          <ac:graphicFrameMkLst>
            <pc:docMk/>
            <pc:sldMk cId="2373927691" sldId="735"/>
            <ac:graphicFrameMk id="3" creationId="{14DECEB0-19B5-455B-9F53-C4372CBE87AE}"/>
          </ac:graphicFrameMkLst>
        </pc:graphicFrameChg>
      </pc:sldChg>
      <pc:sldChg chg="modSp">
        <pc:chgData name="sumiran bhasin" userId="b3c1ffccd9e9339f" providerId="Windows Live" clId="Web-{5C0A8B68-D1B6-4DF6-9BE4-739419B21A42}" dt="2019-03-29T19:45:14.681" v="3513"/>
        <pc:sldMkLst>
          <pc:docMk/>
          <pc:sldMk cId="710566602" sldId="736"/>
        </pc:sldMkLst>
        <pc:graphicFrameChg chg="mod modGraphic">
          <ac:chgData name="sumiran bhasin" userId="b3c1ffccd9e9339f" providerId="Windows Live" clId="Web-{5C0A8B68-D1B6-4DF6-9BE4-739419B21A42}" dt="2019-03-29T19:45:14.681" v="3513"/>
          <ac:graphicFrameMkLst>
            <pc:docMk/>
            <pc:sldMk cId="710566602" sldId="736"/>
            <ac:graphicFrameMk id="3" creationId="{14DECEB0-19B5-455B-9F53-C4372CBE87AE}"/>
          </ac:graphicFrameMkLst>
        </pc:graphicFrameChg>
      </pc:sldChg>
      <pc:sldChg chg="modSp">
        <pc:chgData name="sumiran bhasin" userId="b3c1ffccd9e9339f" providerId="Windows Live" clId="Web-{5C0A8B68-D1B6-4DF6-9BE4-739419B21A42}" dt="2019-03-29T19:45:02.978" v="3491"/>
        <pc:sldMkLst>
          <pc:docMk/>
          <pc:sldMk cId="2778436630" sldId="737"/>
        </pc:sldMkLst>
        <pc:graphicFrameChg chg="mod modGraphic">
          <ac:chgData name="sumiran bhasin" userId="b3c1ffccd9e9339f" providerId="Windows Live" clId="Web-{5C0A8B68-D1B6-4DF6-9BE4-739419B21A42}" dt="2019-03-29T19:45:02.978" v="3491"/>
          <ac:graphicFrameMkLst>
            <pc:docMk/>
            <pc:sldMk cId="2778436630" sldId="737"/>
            <ac:graphicFrameMk id="3" creationId="{14DECEB0-19B5-455B-9F53-C4372CBE87AE}"/>
          </ac:graphicFrameMkLst>
        </pc:graphicFrameChg>
      </pc:sldChg>
      <pc:sldChg chg="modSp">
        <pc:chgData name="sumiran bhasin" userId="b3c1ffccd9e9339f" providerId="Windows Live" clId="Web-{5C0A8B68-D1B6-4DF6-9BE4-739419B21A42}" dt="2019-03-29T19:44:27.462" v="3469"/>
        <pc:sldMkLst>
          <pc:docMk/>
          <pc:sldMk cId="3727571597" sldId="741"/>
        </pc:sldMkLst>
        <pc:graphicFrameChg chg="mod modGraphic">
          <ac:chgData name="sumiran bhasin" userId="b3c1ffccd9e9339f" providerId="Windows Live" clId="Web-{5C0A8B68-D1B6-4DF6-9BE4-739419B21A42}" dt="2019-03-29T19:44:27.462" v="3469"/>
          <ac:graphicFrameMkLst>
            <pc:docMk/>
            <pc:sldMk cId="3727571597" sldId="741"/>
            <ac:graphicFrameMk id="7" creationId="{9039925B-4E52-4E93-B72A-5FDD03E6D1D0}"/>
          </ac:graphicFrameMkLst>
        </pc:graphicFrameChg>
      </pc:sldChg>
      <pc:sldChg chg="modSp">
        <pc:chgData name="sumiran bhasin" userId="b3c1ffccd9e9339f" providerId="Windows Live" clId="Web-{5C0A8B68-D1B6-4DF6-9BE4-739419B21A42}" dt="2019-03-29T19:43:53.492" v="3444"/>
        <pc:sldMkLst>
          <pc:docMk/>
          <pc:sldMk cId="3638316377" sldId="745"/>
        </pc:sldMkLst>
        <pc:graphicFrameChg chg="mod modGraphic">
          <ac:chgData name="sumiran bhasin" userId="b3c1ffccd9e9339f" providerId="Windows Live" clId="Web-{5C0A8B68-D1B6-4DF6-9BE4-739419B21A42}" dt="2019-03-29T19:43:53.492" v="3444"/>
          <ac:graphicFrameMkLst>
            <pc:docMk/>
            <pc:sldMk cId="3638316377" sldId="745"/>
            <ac:graphicFrameMk id="5" creationId="{29EB997A-6E8C-4C64-BEE8-DAE65A3B92F4}"/>
          </ac:graphicFrameMkLst>
        </pc:graphicFrameChg>
      </pc:sldChg>
      <pc:sldChg chg="modSp">
        <pc:chgData name="sumiran bhasin" userId="b3c1ffccd9e9339f" providerId="Windows Live" clId="Web-{5C0A8B68-D1B6-4DF6-9BE4-739419B21A42}" dt="2019-03-29T19:43:28.695" v="3411" actId="1076"/>
        <pc:sldMkLst>
          <pc:docMk/>
          <pc:sldMk cId="1236850597" sldId="751"/>
        </pc:sldMkLst>
        <pc:graphicFrameChg chg="mod modGraphic">
          <ac:chgData name="sumiran bhasin" userId="b3c1ffccd9e9339f" providerId="Windows Live" clId="Web-{5C0A8B68-D1B6-4DF6-9BE4-739419B21A42}" dt="2019-03-29T19:43:28.695" v="3411" actId="1076"/>
          <ac:graphicFrameMkLst>
            <pc:docMk/>
            <pc:sldMk cId="1236850597" sldId="751"/>
            <ac:graphicFrameMk id="4" creationId="{6077C4B5-371D-4FCB-AE24-00EB09D3B3A8}"/>
          </ac:graphicFrameMkLst>
        </pc:graphicFrameChg>
      </pc:sldChg>
      <pc:sldChg chg="modSp">
        <pc:chgData name="sumiran bhasin" userId="b3c1ffccd9e9339f" providerId="Windows Live" clId="Web-{5C0A8B68-D1B6-4DF6-9BE4-739419B21A42}" dt="2019-03-29T19:42:16.491" v="3394" actId="1076"/>
        <pc:sldMkLst>
          <pc:docMk/>
          <pc:sldMk cId="905236082" sldId="752"/>
        </pc:sldMkLst>
        <pc:graphicFrameChg chg="mod modGraphic">
          <ac:chgData name="sumiran bhasin" userId="b3c1ffccd9e9339f" providerId="Windows Live" clId="Web-{5C0A8B68-D1B6-4DF6-9BE4-739419B21A42}" dt="2019-03-29T19:42:16.491" v="3394" actId="1076"/>
          <ac:graphicFrameMkLst>
            <pc:docMk/>
            <pc:sldMk cId="905236082" sldId="752"/>
            <ac:graphicFrameMk id="4" creationId="{6077C4B5-371D-4FCB-AE24-00EB09D3B3A8}"/>
          </ac:graphicFrameMkLst>
        </pc:graphicFrameChg>
      </pc:sldChg>
      <pc:sldChg chg="modSp">
        <pc:chgData name="sumiran bhasin" userId="b3c1ffccd9e9339f" providerId="Windows Live" clId="Web-{5C0A8B68-D1B6-4DF6-9BE4-739419B21A42}" dt="2019-03-29T17:28:31.954" v="1262" actId="1076"/>
        <pc:sldMkLst>
          <pc:docMk/>
          <pc:sldMk cId="434560210" sldId="755"/>
        </pc:sldMkLst>
        <pc:picChg chg="mod">
          <ac:chgData name="sumiran bhasin" userId="b3c1ffccd9e9339f" providerId="Windows Live" clId="Web-{5C0A8B68-D1B6-4DF6-9BE4-739419B21A42}" dt="2019-03-29T17:28:31.954" v="1262" actId="1076"/>
          <ac:picMkLst>
            <pc:docMk/>
            <pc:sldMk cId="434560210" sldId="755"/>
            <ac:picMk id="5" creationId="{E9186D75-BF54-4808-A9E1-A0C3F7108E60}"/>
          </ac:picMkLst>
        </pc:picChg>
      </pc:sldChg>
      <pc:sldChg chg="modSp">
        <pc:chgData name="sumiran bhasin" userId="b3c1ffccd9e9339f" providerId="Windows Live" clId="Web-{5C0A8B68-D1B6-4DF6-9BE4-739419B21A42}" dt="2019-03-29T16:40:59.819" v="732"/>
        <pc:sldMkLst>
          <pc:docMk/>
          <pc:sldMk cId="3148639802" sldId="759"/>
        </pc:sldMkLst>
        <pc:graphicFrameChg chg="mod modGraphic">
          <ac:chgData name="sumiran bhasin" userId="b3c1ffccd9e9339f" providerId="Windows Live" clId="Web-{5C0A8B68-D1B6-4DF6-9BE4-739419B21A42}" dt="2019-03-29T16:40:59.819" v="732"/>
          <ac:graphicFrameMkLst>
            <pc:docMk/>
            <pc:sldMk cId="3148639802" sldId="759"/>
            <ac:graphicFrameMk id="16" creationId="{76E874C3-A07C-4C0A-8C5B-C3560A135AB4}"/>
          </ac:graphicFrameMkLst>
        </pc:graphicFrameChg>
      </pc:sldChg>
      <pc:sldChg chg="modSp">
        <pc:chgData name="sumiran bhasin" userId="b3c1ffccd9e9339f" providerId="Windows Live" clId="Web-{5C0A8B68-D1B6-4DF6-9BE4-739419B21A42}" dt="2019-03-29T16:43:11.758" v="759" actId="1076"/>
        <pc:sldMkLst>
          <pc:docMk/>
          <pc:sldMk cId="1191154184" sldId="760"/>
        </pc:sldMkLst>
        <pc:graphicFrameChg chg="mod modGraphic">
          <ac:chgData name="sumiran bhasin" userId="b3c1ffccd9e9339f" providerId="Windows Live" clId="Web-{5C0A8B68-D1B6-4DF6-9BE4-739419B21A42}" dt="2019-03-29T16:43:11.758" v="759" actId="1076"/>
          <ac:graphicFrameMkLst>
            <pc:docMk/>
            <pc:sldMk cId="1191154184" sldId="760"/>
            <ac:graphicFrameMk id="11" creationId="{6AFDDF17-54A3-4980-BF7D-488B62EDC437}"/>
          </ac:graphicFrameMkLst>
        </pc:graphicFrameChg>
      </pc:sldChg>
      <pc:sldChg chg="modSp">
        <pc:chgData name="sumiran bhasin" userId="b3c1ffccd9e9339f" providerId="Windows Live" clId="Web-{5C0A8B68-D1B6-4DF6-9BE4-739419B21A42}" dt="2019-03-29T17:26:58.327" v="1236"/>
        <pc:sldMkLst>
          <pc:docMk/>
          <pc:sldMk cId="3973550526" sldId="764"/>
        </pc:sldMkLst>
        <pc:graphicFrameChg chg="mod modGraphic">
          <ac:chgData name="sumiran bhasin" userId="b3c1ffccd9e9339f" providerId="Windows Live" clId="Web-{5C0A8B68-D1B6-4DF6-9BE4-739419B21A42}" dt="2019-03-29T17:26:58.327" v="1236"/>
          <ac:graphicFrameMkLst>
            <pc:docMk/>
            <pc:sldMk cId="3973550526" sldId="764"/>
            <ac:graphicFrameMk id="6" creationId="{C87D68BA-3D48-44DD-9630-73C7B88B0D15}"/>
          </ac:graphicFrameMkLst>
        </pc:graphicFrameChg>
      </pc:sldChg>
      <pc:sldChg chg="modSp">
        <pc:chgData name="sumiran bhasin" userId="b3c1ffccd9e9339f" providerId="Windows Live" clId="Web-{5C0A8B68-D1B6-4DF6-9BE4-739419B21A42}" dt="2019-03-29T17:26:39.890" v="1222" actId="1076"/>
        <pc:sldMkLst>
          <pc:docMk/>
          <pc:sldMk cId="549474280" sldId="765"/>
        </pc:sldMkLst>
        <pc:graphicFrameChg chg="mod modGraphic">
          <ac:chgData name="sumiran bhasin" userId="b3c1ffccd9e9339f" providerId="Windows Live" clId="Web-{5C0A8B68-D1B6-4DF6-9BE4-739419B21A42}" dt="2019-03-29T17:26:39.890" v="1222" actId="1076"/>
          <ac:graphicFrameMkLst>
            <pc:docMk/>
            <pc:sldMk cId="549474280" sldId="765"/>
            <ac:graphicFrameMk id="6" creationId="{E832BEB7-DE11-4AAE-AFFA-3F783C5F9FE5}"/>
          </ac:graphicFrameMkLst>
        </pc:graphicFrameChg>
      </pc:sldChg>
      <pc:sldChg chg="modSp">
        <pc:chgData name="sumiran bhasin" userId="b3c1ffccd9e9339f" providerId="Windows Live" clId="Web-{5C0A8B68-D1B6-4DF6-9BE4-739419B21A42}" dt="2019-03-29T16:23:38.554" v="514"/>
        <pc:sldMkLst>
          <pc:docMk/>
          <pc:sldMk cId="3945989976" sldId="767"/>
        </pc:sldMkLst>
        <pc:graphicFrameChg chg="mod modGraphic">
          <ac:chgData name="sumiran bhasin" userId="b3c1ffccd9e9339f" providerId="Windows Live" clId="Web-{5C0A8B68-D1B6-4DF6-9BE4-739419B21A42}" dt="2019-03-29T16:23:38.554" v="514"/>
          <ac:graphicFrameMkLst>
            <pc:docMk/>
            <pc:sldMk cId="3945989976" sldId="767"/>
            <ac:graphicFrameMk id="2" creationId="{6DEE59BF-3955-4ABF-B20F-E91EFDEC3092}"/>
          </ac:graphicFrameMkLst>
        </pc:graphicFrameChg>
      </pc:sldChg>
      <pc:sldChg chg="modSp">
        <pc:chgData name="sumiran bhasin" userId="b3c1ffccd9e9339f" providerId="Windows Live" clId="Web-{5C0A8B68-D1B6-4DF6-9BE4-739419B21A42}" dt="2019-03-29T16:24:14.711" v="517"/>
        <pc:sldMkLst>
          <pc:docMk/>
          <pc:sldMk cId="922014206" sldId="768"/>
        </pc:sldMkLst>
        <pc:graphicFrameChg chg="modGraphic">
          <ac:chgData name="sumiran bhasin" userId="b3c1ffccd9e9339f" providerId="Windows Live" clId="Web-{5C0A8B68-D1B6-4DF6-9BE4-739419B21A42}" dt="2019-03-29T16:24:14.711" v="517"/>
          <ac:graphicFrameMkLst>
            <pc:docMk/>
            <pc:sldMk cId="922014206" sldId="768"/>
            <ac:graphicFrameMk id="2" creationId="{6DEE59BF-3955-4ABF-B20F-E91EFDEC3092}"/>
          </ac:graphicFrameMkLst>
        </pc:graphicFrameChg>
      </pc:sldChg>
      <pc:sldChg chg="modSp">
        <pc:chgData name="sumiran bhasin" userId="b3c1ffccd9e9339f" providerId="Windows Live" clId="Web-{5C0A8B68-D1B6-4DF6-9BE4-739419B21A42}" dt="2019-03-29T19:33:21.952" v="3243"/>
        <pc:sldMkLst>
          <pc:docMk/>
          <pc:sldMk cId="3688696102" sldId="769"/>
        </pc:sldMkLst>
        <pc:graphicFrameChg chg="mod modGraphic">
          <ac:chgData name="sumiran bhasin" userId="b3c1ffccd9e9339f" providerId="Windows Live" clId="Web-{5C0A8B68-D1B6-4DF6-9BE4-739419B21A42}" dt="2019-03-29T19:33:21.952" v="3243"/>
          <ac:graphicFrameMkLst>
            <pc:docMk/>
            <pc:sldMk cId="3688696102" sldId="769"/>
            <ac:graphicFrameMk id="2" creationId="{B813F322-E4A6-F04D-9FC4-40729E62D26B}"/>
          </ac:graphicFrameMkLst>
        </pc:graphicFrameChg>
      </pc:sldChg>
      <pc:sldChg chg="modSp">
        <pc:chgData name="sumiran bhasin" userId="b3c1ffccd9e9339f" providerId="Windows Live" clId="Web-{5C0A8B68-D1B6-4DF6-9BE4-739419B21A42}" dt="2019-03-29T19:38:40.972" v="3339"/>
        <pc:sldMkLst>
          <pc:docMk/>
          <pc:sldMk cId="3731747950" sldId="773"/>
        </pc:sldMkLst>
        <pc:graphicFrameChg chg="mod modGraphic">
          <ac:chgData name="sumiran bhasin" userId="b3c1ffccd9e9339f" providerId="Windows Live" clId="Web-{5C0A8B68-D1B6-4DF6-9BE4-739419B21A42}" dt="2019-03-29T19:38:40.972" v="3339"/>
          <ac:graphicFrameMkLst>
            <pc:docMk/>
            <pc:sldMk cId="3731747950" sldId="773"/>
            <ac:graphicFrameMk id="9" creationId="{F0FDA639-474C-4D57-BF72-4CF73F580837}"/>
          </ac:graphicFrameMkLst>
        </pc:graphicFrameChg>
      </pc:sldChg>
      <pc:sldChg chg="modSp">
        <pc:chgData name="sumiran bhasin" userId="b3c1ffccd9e9339f" providerId="Windows Live" clId="Web-{5C0A8B68-D1B6-4DF6-9BE4-739419B21A42}" dt="2019-03-29T19:37:08.502" v="3288" actId="1076"/>
        <pc:sldMkLst>
          <pc:docMk/>
          <pc:sldMk cId="4171614889" sldId="776"/>
        </pc:sldMkLst>
        <pc:spChg chg="mod">
          <ac:chgData name="sumiran bhasin" userId="b3c1ffccd9e9339f" providerId="Windows Live" clId="Web-{5C0A8B68-D1B6-4DF6-9BE4-739419B21A42}" dt="2019-03-29T19:37:08.502" v="3288" actId="1076"/>
          <ac:spMkLst>
            <pc:docMk/>
            <pc:sldMk cId="4171614889" sldId="776"/>
            <ac:spMk id="8" creationId="{0CAE1E14-DDC5-4C6F-80D3-8B6F1EA63386}"/>
          </ac:spMkLst>
        </pc:spChg>
      </pc:sldChg>
      <pc:sldChg chg="addSp delSp modSp new">
        <pc:chgData name="sumiran bhasin" userId="b3c1ffccd9e9339f" providerId="Windows Live" clId="Web-{5C0A8B68-D1B6-4DF6-9BE4-739419B21A42}" dt="2019-03-29T20:24:12.215" v="3907" actId="14100"/>
        <pc:sldMkLst>
          <pc:docMk/>
          <pc:sldMk cId="2939378369" sldId="779"/>
        </pc:sldMkLst>
        <pc:spChg chg="mod">
          <ac:chgData name="sumiran bhasin" userId="b3c1ffccd9e9339f" providerId="Windows Live" clId="Web-{5C0A8B68-D1B6-4DF6-9BE4-739419B21A42}" dt="2019-03-29T19:13:23.091" v="3053" actId="20577"/>
          <ac:spMkLst>
            <pc:docMk/>
            <pc:sldMk cId="2939378369" sldId="779"/>
            <ac:spMk id="2" creationId="{733A2F63-FC06-4025-B16F-FC15FD0B6702}"/>
          </ac:spMkLst>
        </pc:spChg>
        <pc:spChg chg="add del mod">
          <ac:chgData name="sumiran bhasin" userId="b3c1ffccd9e9339f" providerId="Windows Live" clId="Web-{5C0A8B68-D1B6-4DF6-9BE4-739419B21A42}" dt="2019-03-29T19:08:20.540" v="2979"/>
          <ac:spMkLst>
            <pc:docMk/>
            <pc:sldMk cId="2939378369" sldId="779"/>
            <ac:spMk id="6" creationId="{274D830F-9E4B-42E6-944B-98484CFF7A25}"/>
          </ac:spMkLst>
        </pc:spChg>
        <pc:spChg chg="add del">
          <ac:chgData name="sumiran bhasin" userId="b3c1ffccd9e9339f" providerId="Windows Live" clId="Web-{5C0A8B68-D1B6-4DF6-9BE4-739419B21A42}" dt="2019-03-29T19:10:14.416" v="3010"/>
          <ac:spMkLst>
            <pc:docMk/>
            <pc:sldMk cId="2939378369" sldId="779"/>
            <ac:spMk id="10" creationId="{808A92EF-CB66-4E77-AFB1-B89724FC3A85}"/>
          </ac:spMkLst>
        </pc:spChg>
        <pc:spChg chg="add">
          <ac:chgData name="sumiran bhasin" userId="b3c1ffccd9e9339f" providerId="Windows Live" clId="Web-{5C0A8B68-D1B6-4DF6-9BE4-739419B21A42}" dt="2019-03-29T19:10:23.807" v="3011"/>
          <ac:spMkLst>
            <pc:docMk/>
            <pc:sldMk cId="2939378369" sldId="779"/>
            <ac:spMk id="12" creationId="{5C5F9AED-6413-42C9-A249-4A6318A90811}"/>
          </ac:spMkLst>
        </pc:spChg>
        <pc:spChg chg="add mod">
          <ac:chgData name="sumiran bhasin" userId="b3c1ffccd9e9339f" providerId="Windows Live" clId="Web-{5C0A8B68-D1B6-4DF6-9BE4-739419B21A42}" dt="2019-03-29T19:11:10.511" v="3035" actId="1076"/>
          <ac:spMkLst>
            <pc:docMk/>
            <pc:sldMk cId="2939378369" sldId="779"/>
            <ac:spMk id="13" creationId="{65A13AE0-12F3-4512-9FE0-34DAB2EAE2CC}"/>
          </ac:spMkLst>
        </pc:spChg>
        <pc:picChg chg="add del mod">
          <ac:chgData name="sumiran bhasin" userId="b3c1ffccd9e9339f" providerId="Windows Live" clId="Web-{5C0A8B68-D1B6-4DF6-9BE4-739419B21A42}" dt="2019-03-29T20:21:46.041" v="3891"/>
          <ac:picMkLst>
            <pc:docMk/>
            <pc:sldMk cId="2939378369" sldId="779"/>
            <ac:picMk id="7" creationId="{1326016D-7E9C-498D-8E2E-8FB5DAFFBFB4}"/>
          </ac:picMkLst>
        </pc:picChg>
        <pc:picChg chg="add mod">
          <ac:chgData name="sumiran bhasin" userId="b3c1ffccd9e9339f" providerId="Windows Live" clId="Web-{5C0A8B68-D1B6-4DF6-9BE4-739419B21A42}" dt="2019-03-29T19:12:28.559" v="3041" actId="1076"/>
          <ac:picMkLst>
            <pc:docMk/>
            <pc:sldMk cId="2939378369" sldId="779"/>
            <ac:picMk id="14" creationId="{A7E80469-464F-47F2-B67E-2221534D73CC}"/>
          </ac:picMkLst>
        </pc:picChg>
        <pc:picChg chg="add del mod">
          <ac:chgData name="sumiran bhasin" userId="b3c1ffccd9e9339f" providerId="Windows Live" clId="Web-{5C0A8B68-D1B6-4DF6-9BE4-739419B21A42}" dt="2019-03-29T20:23:21.839" v="3899"/>
          <ac:picMkLst>
            <pc:docMk/>
            <pc:sldMk cId="2939378369" sldId="779"/>
            <ac:picMk id="16" creationId="{27A29DE7-9B5F-4348-A387-CBEB97B593D0}"/>
          </ac:picMkLst>
        </pc:picChg>
        <pc:picChg chg="add mod">
          <ac:chgData name="sumiran bhasin" userId="b3c1ffccd9e9339f" providerId="Windows Live" clId="Web-{5C0A8B68-D1B6-4DF6-9BE4-739419B21A42}" dt="2019-03-29T20:24:12.215" v="3907" actId="14100"/>
          <ac:picMkLst>
            <pc:docMk/>
            <pc:sldMk cId="2939378369" sldId="779"/>
            <ac:picMk id="18" creationId="{95C1A335-52C2-43C7-841F-7B6B7ECF0B86}"/>
          </ac:picMkLst>
        </pc:picChg>
      </pc:sldChg>
    </pc:docChg>
  </pc:docChgLst>
  <pc:docChgLst>
    <pc:chgData name="Guest User" providerId="Windows Live" clId="Web-{951D1ACF-2584-4457-B6A1-77828C90EE07}"/>
    <pc:docChg chg="addSld modSld">
      <pc:chgData name="Guest User" userId="" providerId="Windows Live" clId="Web-{951D1ACF-2584-4457-B6A1-77828C90EE07}" dt="2019-03-26T16:37:05.192" v="333"/>
      <pc:docMkLst>
        <pc:docMk/>
      </pc:docMkLst>
      <pc:sldChg chg="modSp">
        <pc:chgData name="Guest User" userId="" providerId="Windows Live" clId="Web-{951D1ACF-2584-4457-B6A1-77828C90EE07}" dt="2019-03-26T16:20:16.564" v="99"/>
        <pc:sldMkLst>
          <pc:docMk/>
          <pc:sldMk cId="361659252" sldId="747"/>
        </pc:sldMkLst>
        <pc:graphicFrameChg chg="mod modGraphic">
          <ac:chgData name="Guest User" userId="" providerId="Windows Live" clId="Web-{951D1ACF-2584-4457-B6A1-77828C90EE07}" dt="2019-03-26T16:20:16.564" v="99"/>
          <ac:graphicFrameMkLst>
            <pc:docMk/>
            <pc:sldMk cId="361659252" sldId="747"/>
            <ac:graphicFrameMk id="4" creationId="{A94D79B3-17FB-4DB0-A9B2-4D8B95F0C919}"/>
          </ac:graphicFrameMkLst>
        </pc:graphicFrameChg>
      </pc:sldChg>
    </pc:docChg>
  </pc:docChgLst>
  <pc:docChgLst>
    <pc:chgData name="Guest User" providerId="Windows Live" clId="Web-{2AA8C5A0-9CA1-4683-83E7-1276F8C2E3B7}"/>
    <pc:docChg chg="modSld">
      <pc:chgData name="Guest User" userId="" providerId="Windows Live" clId="Web-{2AA8C5A0-9CA1-4683-83E7-1276F8C2E3B7}" dt="2019-03-29T19:05:24.602" v="395" actId="14100"/>
      <pc:docMkLst>
        <pc:docMk/>
      </pc:docMkLst>
      <pc:sldChg chg="modSp">
        <pc:chgData name="Guest User" userId="" providerId="Windows Live" clId="Web-{2AA8C5A0-9CA1-4683-83E7-1276F8C2E3B7}" dt="2019-03-29T18:51:41.812" v="343" actId="20577"/>
        <pc:sldMkLst>
          <pc:docMk/>
          <pc:sldMk cId="0" sldId="319"/>
        </pc:sldMkLst>
        <pc:spChg chg="mod">
          <ac:chgData name="Guest User" userId="" providerId="Windows Live" clId="Web-{2AA8C5A0-9CA1-4683-83E7-1276F8C2E3B7}" dt="2019-03-29T18:51:41.812" v="343" actId="20577"/>
          <ac:spMkLst>
            <pc:docMk/>
            <pc:sldMk cId="0" sldId="319"/>
            <ac:spMk id="801" creationId="{00000000-0000-0000-0000-000000000000}"/>
          </ac:spMkLst>
        </pc:spChg>
      </pc:sldChg>
      <pc:sldChg chg="modSp">
        <pc:chgData name="Guest User" userId="" providerId="Windows Live" clId="Web-{2AA8C5A0-9CA1-4683-83E7-1276F8C2E3B7}" dt="2019-03-29T18:38:48.946" v="120" actId="20577"/>
        <pc:sldMkLst>
          <pc:docMk/>
          <pc:sldMk cId="0" sldId="324"/>
        </pc:sldMkLst>
        <pc:spChg chg="mod">
          <ac:chgData name="Guest User" userId="" providerId="Windows Live" clId="Web-{2AA8C5A0-9CA1-4683-83E7-1276F8C2E3B7}" dt="2019-03-29T18:38:48.946" v="120" actId="20577"/>
          <ac:spMkLst>
            <pc:docMk/>
            <pc:sldMk cId="0" sldId="324"/>
            <ac:spMk id="851" creationId="{00000000-0000-0000-0000-000000000000}"/>
          </ac:spMkLst>
        </pc:spChg>
      </pc:sldChg>
      <pc:sldChg chg="modSp">
        <pc:chgData name="Guest User" userId="" providerId="Windows Live" clId="Web-{2AA8C5A0-9CA1-4683-83E7-1276F8C2E3B7}" dt="2019-03-29T18:38:12.179" v="114" actId="20577"/>
        <pc:sldMkLst>
          <pc:docMk/>
          <pc:sldMk cId="0" sldId="326"/>
        </pc:sldMkLst>
        <pc:spChg chg="mod">
          <ac:chgData name="Guest User" userId="" providerId="Windows Live" clId="Web-{2AA8C5A0-9CA1-4683-83E7-1276F8C2E3B7}" dt="2019-03-29T18:38:12.179" v="114" actId="20577"/>
          <ac:spMkLst>
            <pc:docMk/>
            <pc:sldMk cId="0" sldId="326"/>
            <ac:spMk id="866" creationId="{00000000-0000-0000-0000-000000000000}"/>
          </ac:spMkLst>
        </pc:spChg>
      </pc:sldChg>
      <pc:sldChg chg="modSp">
        <pc:chgData name="Guest User" userId="" providerId="Windows Live" clId="Web-{2AA8C5A0-9CA1-4683-83E7-1276F8C2E3B7}" dt="2019-03-29T18:22:22.716" v="2" actId="20577"/>
        <pc:sldMkLst>
          <pc:docMk/>
          <pc:sldMk cId="2284922292" sldId="343"/>
        </pc:sldMkLst>
        <pc:spChg chg="mod">
          <ac:chgData name="Guest User" userId="" providerId="Windows Live" clId="Web-{2AA8C5A0-9CA1-4683-83E7-1276F8C2E3B7}" dt="2019-03-29T18:22:22.716" v="2" actId="20577"/>
          <ac:spMkLst>
            <pc:docMk/>
            <pc:sldMk cId="2284922292" sldId="343"/>
            <ac:spMk id="3" creationId="{FF090EF9-6B82-4926-8D10-E654097610B6}"/>
          </ac:spMkLst>
        </pc:spChg>
      </pc:sldChg>
      <pc:sldChg chg="modSp">
        <pc:chgData name="Guest User" userId="" providerId="Windows Live" clId="Web-{2AA8C5A0-9CA1-4683-83E7-1276F8C2E3B7}" dt="2019-03-29T18:36:39.350" v="90" actId="20577"/>
        <pc:sldMkLst>
          <pc:docMk/>
          <pc:sldMk cId="2206026934" sldId="595"/>
        </pc:sldMkLst>
        <pc:spChg chg="mod">
          <ac:chgData name="Guest User" userId="" providerId="Windows Live" clId="Web-{2AA8C5A0-9CA1-4683-83E7-1276F8C2E3B7}" dt="2019-03-29T18:36:39.350" v="90" actId="20577"/>
          <ac:spMkLst>
            <pc:docMk/>
            <pc:sldMk cId="2206026934" sldId="595"/>
            <ac:spMk id="8" creationId="{A75F7355-9ABF-B546-811E-923D86B76CF2}"/>
          </ac:spMkLst>
        </pc:spChg>
      </pc:sldChg>
      <pc:sldChg chg="modSp">
        <pc:chgData name="Guest User" userId="" providerId="Windows Live" clId="Web-{2AA8C5A0-9CA1-4683-83E7-1276F8C2E3B7}" dt="2019-03-29T18:35:06.255" v="87" actId="14100"/>
        <pc:sldMkLst>
          <pc:docMk/>
          <pc:sldMk cId="2213067747" sldId="597"/>
        </pc:sldMkLst>
        <pc:spChg chg="mod">
          <ac:chgData name="Guest User" userId="" providerId="Windows Live" clId="Web-{2AA8C5A0-9CA1-4683-83E7-1276F8C2E3B7}" dt="2019-03-29T18:35:06.255" v="87" actId="14100"/>
          <ac:spMkLst>
            <pc:docMk/>
            <pc:sldMk cId="2213067747" sldId="597"/>
            <ac:spMk id="11" creationId="{0A2FA016-9143-0641-84B7-9DFB4FD0DD00}"/>
          </ac:spMkLst>
        </pc:spChg>
      </pc:sldChg>
      <pc:sldChg chg="modSp">
        <pc:chgData name="Guest User" userId="" providerId="Windows Live" clId="Web-{2AA8C5A0-9CA1-4683-83E7-1276F8C2E3B7}" dt="2019-03-29T18:28:00.251" v="12"/>
        <pc:sldMkLst>
          <pc:docMk/>
          <pc:sldMk cId="1564862726" sldId="664"/>
        </pc:sldMkLst>
        <pc:graphicFrameChg chg="mod modGraphic">
          <ac:chgData name="Guest User" userId="" providerId="Windows Live" clId="Web-{2AA8C5A0-9CA1-4683-83E7-1276F8C2E3B7}" dt="2019-03-29T18:28:00.251" v="12"/>
          <ac:graphicFrameMkLst>
            <pc:docMk/>
            <pc:sldMk cId="1564862726" sldId="664"/>
            <ac:graphicFrameMk id="2" creationId="{B813F322-E4A6-F04D-9FC4-40729E62D26B}"/>
          </ac:graphicFrameMkLst>
        </pc:graphicFrameChg>
      </pc:sldChg>
      <pc:sldChg chg="modSp">
        <pc:chgData name="Guest User" userId="" providerId="Windows Live" clId="Web-{2AA8C5A0-9CA1-4683-83E7-1276F8C2E3B7}" dt="2019-03-29T18:51:10.531" v="342" actId="20577"/>
        <pc:sldMkLst>
          <pc:docMk/>
          <pc:sldMk cId="1244361508" sldId="711"/>
        </pc:sldMkLst>
        <pc:spChg chg="mod">
          <ac:chgData name="Guest User" userId="" providerId="Windows Live" clId="Web-{2AA8C5A0-9CA1-4683-83E7-1276F8C2E3B7}" dt="2019-03-29T18:51:10.531" v="342" actId="20577"/>
          <ac:spMkLst>
            <pc:docMk/>
            <pc:sldMk cId="1244361508" sldId="711"/>
            <ac:spMk id="831" creationId="{00000000-0000-0000-0000-000000000000}"/>
          </ac:spMkLst>
        </pc:spChg>
        <pc:graphicFrameChg chg="mod modGraphic">
          <ac:chgData name="Guest User" userId="" providerId="Windows Live" clId="Web-{2AA8C5A0-9CA1-4683-83E7-1276F8C2E3B7}" dt="2019-03-29T18:47:32.060" v="316"/>
          <ac:graphicFrameMkLst>
            <pc:docMk/>
            <pc:sldMk cId="1244361508" sldId="711"/>
            <ac:graphicFrameMk id="2" creationId="{A8C44D9A-A96F-DB4E-A0BD-D0B23EC2E02C}"/>
          </ac:graphicFrameMkLst>
        </pc:graphicFrameChg>
      </pc:sldChg>
      <pc:sldChg chg="modSp">
        <pc:chgData name="Guest User" userId="" providerId="Windows Live" clId="Web-{2AA8C5A0-9CA1-4683-83E7-1276F8C2E3B7}" dt="2019-03-29T19:05:24.602" v="395" actId="14100"/>
        <pc:sldMkLst>
          <pc:docMk/>
          <pc:sldMk cId="1910092208" sldId="738"/>
        </pc:sldMkLst>
        <pc:spChg chg="mod">
          <ac:chgData name="Guest User" userId="" providerId="Windows Live" clId="Web-{2AA8C5A0-9CA1-4683-83E7-1276F8C2E3B7}" dt="2019-03-29T19:03:05.007" v="367" actId="1076"/>
          <ac:spMkLst>
            <pc:docMk/>
            <pc:sldMk cId="1910092208" sldId="738"/>
            <ac:spMk id="2" creationId="{3703F55F-BDA6-4FF5-B7A4-6BA12E5BFFA6}"/>
          </ac:spMkLst>
        </pc:spChg>
        <pc:spChg chg="mod">
          <ac:chgData name="Guest User" userId="" providerId="Windows Live" clId="Web-{2AA8C5A0-9CA1-4683-83E7-1276F8C2E3B7}" dt="2019-03-29T19:02:02.835" v="356" actId="20577"/>
          <ac:spMkLst>
            <pc:docMk/>
            <pc:sldMk cId="1910092208" sldId="738"/>
            <ac:spMk id="7" creationId="{4E75F74C-FFCB-5D40-945A-235CD657F8A4}"/>
          </ac:spMkLst>
        </pc:spChg>
        <pc:spChg chg="mod">
          <ac:chgData name="Guest User" userId="" providerId="Windows Live" clId="Web-{2AA8C5A0-9CA1-4683-83E7-1276F8C2E3B7}" dt="2019-03-29T19:05:24.602" v="395" actId="14100"/>
          <ac:spMkLst>
            <pc:docMk/>
            <pc:sldMk cId="1910092208" sldId="738"/>
            <ac:spMk id="17" creationId="{AA5A7AE6-4291-F546-9159-AD41CB3B0D30}"/>
          </ac:spMkLst>
        </pc:spChg>
        <pc:spChg chg="mod">
          <ac:chgData name="Guest User" userId="" providerId="Windows Live" clId="Web-{2AA8C5A0-9CA1-4683-83E7-1276F8C2E3B7}" dt="2019-03-29T19:05:18.321" v="394" actId="14100"/>
          <ac:spMkLst>
            <pc:docMk/>
            <pc:sldMk cId="1910092208" sldId="738"/>
            <ac:spMk id="19" creationId="{130726BF-5139-8E4C-98E7-538A20CD1620}"/>
          </ac:spMkLst>
        </pc:spChg>
        <pc:spChg chg="mod">
          <ac:chgData name="Guest User" userId="" providerId="Windows Live" clId="Web-{2AA8C5A0-9CA1-4683-83E7-1276F8C2E3B7}" dt="2019-03-29T19:05:10.352" v="393" actId="1076"/>
          <ac:spMkLst>
            <pc:docMk/>
            <pc:sldMk cId="1910092208" sldId="738"/>
            <ac:spMk id="21" creationId="{4690C2E7-7DA9-2649-9BE5-747A8B53E452}"/>
          </ac:spMkLst>
        </pc:spChg>
        <pc:spChg chg="mod">
          <ac:chgData name="Guest User" userId="" providerId="Windows Live" clId="Web-{2AA8C5A0-9CA1-4683-83E7-1276F8C2E3B7}" dt="2019-03-29T19:05:00.852" v="392" actId="1076"/>
          <ac:spMkLst>
            <pc:docMk/>
            <pc:sldMk cId="1910092208" sldId="738"/>
            <ac:spMk id="22" creationId="{0A5EA3E0-986C-F647-A2C7-5430D6E87A1D}"/>
          </ac:spMkLst>
        </pc:spChg>
      </pc:sldChg>
      <pc:sldChg chg="modSp">
        <pc:chgData name="Guest User" userId="" providerId="Windows Live" clId="Web-{2AA8C5A0-9CA1-4683-83E7-1276F8C2E3B7}" dt="2019-03-29T18:27:33.516" v="6"/>
        <pc:sldMkLst>
          <pc:docMk/>
          <pc:sldMk cId="3688696102" sldId="769"/>
        </pc:sldMkLst>
        <pc:graphicFrameChg chg="modGraphic">
          <ac:chgData name="Guest User" userId="" providerId="Windows Live" clId="Web-{2AA8C5A0-9CA1-4683-83E7-1276F8C2E3B7}" dt="2019-03-29T18:27:33.516" v="6"/>
          <ac:graphicFrameMkLst>
            <pc:docMk/>
            <pc:sldMk cId="3688696102" sldId="769"/>
            <ac:graphicFrameMk id="2" creationId="{B813F322-E4A6-F04D-9FC4-40729E62D26B}"/>
          </ac:graphicFrameMkLst>
        </pc:graphicFrameChg>
      </pc:sldChg>
    </pc:docChg>
  </pc:docChgLst>
  <pc:docChgLst>
    <pc:chgData name="Guest User" providerId="Windows Live" clId="Web-{11775151-6AEB-47FA-A46E-7A259D53281B}"/>
    <pc:docChg chg="addSld delSld modSld">
      <pc:chgData name="Guest User" userId="" providerId="Windows Live" clId="Web-{11775151-6AEB-47FA-A46E-7A259D53281B}" dt="2019-03-23T21:06:27.349" v="468" actId="20577"/>
      <pc:docMkLst>
        <pc:docMk/>
      </pc:docMkLst>
      <pc:sldChg chg="addCm">
        <pc:chgData name="Guest User" userId="" providerId="Windows Live" clId="Web-{11775151-6AEB-47FA-A46E-7A259D53281B}" dt="2019-03-23T20:48:02.918" v="405"/>
        <pc:sldMkLst>
          <pc:docMk/>
          <pc:sldMk cId="0" sldId="283"/>
        </pc:sldMkLst>
      </pc:sldChg>
      <pc:sldChg chg="addSp modSp">
        <pc:chgData name="Guest User" userId="" providerId="Windows Live" clId="Web-{11775151-6AEB-47FA-A46E-7A259D53281B}" dt="2019-03-23T21:06:27.349" v="468" actId="20577"/>
        <pc:sldMkLst>
          <pc:docMk/>
          <pc:sldMk cId="3029159137" sldId="615"/>
        </pc:sldMkLst>
        <pc:spChg chg="mod">
          <ac:chgData name="Guest User" userId="" providerId="Windows Live" clId="Web-{11775151-6AEB-47FA-A46E-7A259D53281B}" dt="2019-03-23T21:06:27.349" v="468" actId="20577"/>
          <ac:spMkLst>
            <pc:docMk/>
            <pc:sldMk cId="3029159137" sldId="615"/>
            <ac:spMk id="2" creationId="{9001CDA1-4B50-4AFE-B64D-49CAADEABB2F}"/>
          </ac:spMkLst>
        </pc:spChg>
        <pc:spChg chg="add mod">
          <ac:chgData name="Guest User" userId="" providerId="Windows Live" clId="Web-{11775151-6AEB-47FA-A46E-7A259D53281B}" dt="2019-03-23T20:46:44.933" v="395" actId="20577"/>
          <ac:spMkLst>
            <pc:docMk/>
            <pc:sldMk cId="3029159137" sldId="615"/>
            <ac:spMk id="9" creationId="{3311D0C2-02CA-4BE3-BEE4-7B0B3A58BFD7}"/>
          </ac:spMkLst>
        </pc:spChg>
      </pc:sldChg>
      <pc:sldChg chg="addSp modSp">
        <pc:chgData name="Guest User" userId="" providerId="Windows Live" clId="Web-{11775151-6AEB-47FA-A46E-7A259D53281B}" dt="2019-03-23T20:46:52.261" v="400" actId="20577"/>
        <pc:sldMkLst>
          <pc:docMk/>
          <pc:sldMk cId="1908860945" sldId="616"/>
        </pc:sldMkLst>
        <pc:spChg chg="add mod">
          <ac:chgData name="Guest User" userId="" providerId="Windows Live" clId="Web-{11775151-6AEB-47FA-A46E-7A259D53281B}" dt="2019-03-23T20:46:52.261" v="400" actId="20577"/>
          <ac:spMkLst>
            <pc:docMk/>
            <pc:sldMk cId="1908860945" sldId="616"/>
            <ac:spMk id="3" creationId="{72255660-4C75-44C4-B743-490AD31413F4}"/>
          </ac:spMkLst>
        </pc:spChg>
      </pc:sldChg>
      <pc:sldChg chg="addSp">
        <pc:chgData name="Guest User" userId="" providerId="Windows Live" clId="Web-{11775151-6AEB-47FA-A46E-7A259D53281B}" dt="2019-03-23T20:47:05.386" v="403"/>
        <pc:sldMkLst>
          <pc:docMk/>
          <pc:sldMk cId="3824292005" sldId="617"/>
        </pc:sldMkLst>
        <pc:spChg chg="add">
          <ac:chgData name="Guest User" userId="" providerId="Windows Live" clId="Web-{11775151-6AEB-47FA-A46E-7A259D53281B}" dt="2019-03-23T20:47:05.386" v="403"/>
          <ac:spMkLst>
            <pc:docMk/>
            <pc:sldMk cId="3824292005" sldId="617"/>
            <ac:spMk id="3" creationId="{FC870036-846B-44AD-BD73-50FE95768519}"/>
          </ac:spMkLst>
        </pc:spChg>
      </pc:sldChg>
      <pc:sldChg chg="addSp">
        <pc:chgData name="Guest User" userId="" providerId="Windows Live" clId="Web-{11775151-6AEB-47FA-A46E-7A259D53281B}" dt="2019-03-23T20:47:13.105" v="404"/>
        <pc:sldMkLst>
          <pc:docMk/>
          <pc:sldMk cId="1501934011" sldId="618"/>
        </pc:sldMkLst>
        <pc:spChg chg="add">
          <ac:chgData name="Guest User" userId="" providerId="Windows Live" clId="Web-{11775151-6AEB-47FA-A46E-7A259D53281B}" dt="2019-03-23T20:47:13.105" v="404"/>
          <ac:spMkLst>
            <pc:docMk/>
            <pc:sldMk cId="1501934011" sldId="618"/>
            <ac:spMk id="3" creationId="{ADA0C0DC-582F-410C-88DB-B54E82894BA3}"/>
          </ac:spMkLst>
        </pc:spChg>
      </pc:sldChg>
      <pc:sldChg chg="addSp modSp">
        <pc:chgData name="Guest User" userId="" providerId="Windows Live" clId="Web-{11775151-6AEB-47FA-A46E-7A259D53281B}" dt="2019-03-23T21:02:30.098" v="450" actId="20577"/>
        <pc:sldMkLst>
          <pc:docMk/>
          <pc:sldMk cId="1852084829" sldId="619"/>
        </pc:sldMkLst>
        <pc:spChg chg="add">
          <ac:chgData name="Guest User" userId="" providerId="Windows Live" clId="Web-{11775151-6AEB-47FA-A46E-7A259D53281B}" dt="2019-03-23T20:48:14.699" v="406"/>
          <ac:spMkLst>
            <pc:docMk/>
            <pc:sldMk cId="1852084829" sldId="619"/>
            <ac:spMk id="2" creationId="{0B2A0F0A-254D-4A8E-A46F-6F02EF3AEDD6}"/>
          </ac:spMkLst>
        </pc:spChg>
        <pc:spChg chg="mod">
          <ac:chgData name="Guest User" userId="" providerId="Windows Live" clId="Web-{11775151-6AEB-47FA-A46E-7A259D53281B}" dt="2019-03-23T21:02:30.098" v="450" actId="20577"/>
          <ac:spMkLst>
            <pc:docMk/>
            <pc:sldMk cId="1852084829" sldId="619"/>
            <ac:spMk id="19" creationId="{7859BAA9-B659-4B11-BF5A-8555D8692229}"/>
          </ac:spMkLst>
        </pc:spChg>
        <pc:spChg chg="mod">
          <ac:chgData name="Guest User" userId="" providerId="Windows Live" clId="Web-{11775151-6AEB-47FA-A46E-7A259D53281B}" dt="2019-03-23T21:02:22.817" v="443" actId="20577"/>
          <ac:spMkLst>
            <pc:docMk/>
            <pc:sldMk cId="1852084829" sldId="619"/>
            <ac:spMk id="20" creationId="{CB245DD8-4DEF-4656-B752-E3B6813CF846}"/>
          </ac:spMkLst>
        </pc:spChg>
      </pc:sldChg>
      <pc:sldChg chg="addSp modSp">
        <pc:chgData name="Guest User" userId="" providerId="Windows Live" clId="Web-{11775151-6AEB-47FA-A46E-7A259D53281B}" dt="2019-03-23T21:03:02.504" v="462" actId="20577"/>
        <pc:sldMkLst>
          <pc:docMk/>
          <pc:sldMk cId="3490438899" sldId="622"/>
        </pc:sldMkLst>
        <pc:spChg chg="add">
          <ac:chgData name="Guest User" userId="" providerId="Windows Live" clId="Web-{11775151-6AEB-47FA-A46E-7A259D53281B}" dt="2019-03-23T20:48:23.027" v="407"/>
          <ac:spMkLst>
            <pc:docMk/>
            <pc:sldMk cId="3490438899" sldId="622"/>
            <ac:spMk id="2" creationId="{54583994-DD00-46B2-B9AC-BEF20EB0D60B}"/>
          </ac:spMkLst>
        </pc:spChg>
        <pc:spChg chg="mod">
          <ac:chgData name="Guest User" userId="" providerId="Windows Live" clId="Web-{11775151-6AEB-47FA-A46E-7A259D53281B}" dt="2019-03-23T21:02:49.864" v="457" actId="20577"/>
          <ac:spMkLst>
            <pc:docMk/>
            <pc:sldMk cId="3490438899" sldId="622"/>
            <ac:spMk id="13" creationId="{8B53E6B8-2DC8-4F85-B6CE-D1C99FE69B1E}"/>
          </ac:spMkLst>
        </pc:spChg>
        <pc:spChg chg="mod">
          <ac:chgData name="Guest User" userId="" providerId="Windows Live" clId="Web-{11775151-6AEB-47FA-A46E-7A259D53281B}" dt="2019-03-23T21:03:02.504" v="462" actId="20577"/>
          <ac:spMkLst>
            <pc:docMk/>
            <pc:sldMk cId="3490438899" sldId="622"/>
            <ac:spMk id="14" creationId="{C5B1302A-21EC-4B5D-AEA5-17DFA5AC3DF0}"/>
          </ac:spMkLst>
        </pc:spChg>
      </pc:sldChg>
      <pc:sldChg chg="addSp">
        <pc:chgData name="Guest User" userId="" providerId="Windows Live" clId="Web-{11775151-6AEB-47FA-A46E-7A259D53281B}" dt="2019-03-23T20:49:11.699" v="408"/>
        <pc:sldMkLst>
          <pc:docMk/>
          <pc:sldMk cId="1455779424" sldId="623"/>
        </pc:sldMkLst>
        <pc:spChg chg="add">
          <ac:chgData name="Guest User" userId="" providerId="Windows Live" clId="Web-{11775151-6AEB-47FA-A46E-7A259D53281B}" dt="2019-03-23T20:49:11.699" v="408"/>
          <ac:spMkLst>
            <pc:docMk/>
            <pc:sldMk cId="1455779424" sldId="623"/>
            <ac:spMk id="11" creationId="{56347CC8-2E78-4123-89CC-639D74FA9CAA}"/>
          </ac:spMkLst>
        </pc:spChg>
      </pc:sldChg>
      <pc:sldChg chg="addSp">
        <pc:chgData name="Guest User" userId="" providerId="Windows Live" clId="Web-{11775151-6AEB-47FA-A46E-7A259D53281B}" dt="2019-03-23T20:49:23.918" v="409"/>
        <pc:sldMkLst>
          <pc:docMk/>
          <pc:sldMk cId="152010672" sldId="624"/>
        </pc:sldMkLst>
        <pc:spChg chg="add">
          <ac:chgData name="Guest User" userId="" providerId="Windows Live" clId="Web-{11775151-6AEB-47FA-A46E-7A259D53281B}" dt="2019-03-23T20:49:23.918" v="409"/>
          <ac:spMkLst>
            <pc:docMk/>
            <pc:sldMk cId="152010672" sldId="624"/>
            <ac:spMk id="8" creationId="{7812C0E0-B788-4BC6-B4BF-ED1803C2A5CB}"/>
          </ac:spMkLst>
        </pc:spChg>
      </pc:sldChg>
      <pc:sldChg chg="addSp">
        <pc:chgData name="Guest User" userId="" providerId="Windows Live" clId="Web-{11775151-6AEB-47FA-A46E-7A259D53281B}" dt="2019-03-23T20:49:32.246" v="410"/>
        <pc:sldMkLst>
          <pc:docMk/>
          <pc:sldMk cId="2741984212" sldId="625"/>
        </pc:sldMkLst>
        <pc:spChg chg="add">
          <ac:chgData name="Guest User" userId="" providerId="Windows Live" clId="Web-{11775151-6AEB-47FA-A46E-7A259D53281B}" dt="2019-03-23T20:49:32.246" v="410"/>
          <ac:spMkLst>
            <pc:docMk/>
            <pc:sldMk cId="2741984212" sldId="625"/>
            <ac:spMk id="6" creationId="{54E0AD8D-B0AF-49B3-9DCD-E971B5792743}"/>
          </ac:spMkLst>
        </pc:spChg>
      </pc:sldChg>
      <pc:sldChg chg="addSp">
        <pc:chgData name="Guest User" userId="" providerId="Windows Live" clId="Web-{11775151-6AEB-47FA-A46E-7A259D53281B}" dt="2019-03-23T20:49:37.215" v="411"/>
        <pc:sldMkLst>
          <pc:docMk/>
          <pc:sldMk cId="1413497425" sldId="626"/>
        </pc:sldMkLst>
        <pc:spChg chg="add">
          <ac:chgData name="Guest User" userId="" providerId="Windows Live" clId="Web-{11775151-6AEB-47FA-A46E-7A259D53281B}" dt="2019-03-23T20:49:37.215" v="411"/>
          <ac:spMkLst>
            <pc:docMk/>
            <pc:sldMk cId="1413497425" sldId="626"/>
            <ac:spMk id="6" creationId="{A1B97403-2423-48C3-B522-E17E42F9E8F2}"/>
          </ac:spMkLst>
        </pc:spChg>
      </pc:sldChg>
      <pc:sldChg chg="addSp">
        <pc:chgData name="Guest User" userId="" providerId="Windows Live" clId="Web-{11775151-6AEB-47FA-A46E-7A259D53281B}" dt="2019-03-23T20:49:44.309" v="412"/>
        <pc:sldMkLst>
          <pc:docMk/>
          <pc:sldMk cId="3989754839" sldId="627"/>
        </pc:sldMkLst>
        <pc:spChg chg="add">
          <ac:chgData name="Guest User" userId="" providerId="Windows Live" clId="Web-{11775151-6AEB-47FA-A46E-7A259D53281B}" dt="2019-03-23T20:45:51.355" v="390"/>
          <ac:spMkLst>
            <pc:docMk/>
            <pc:sldMk cId="3989754839" sldId="627"/>
            <ac:spMk id="7" creationId="{98571A26-DF8A-4BA1-B9FA-D7667616D0A1}"/>
          </ac:spMkLst>
        </pc:spChg>
        <pc:spChg chg="add">
          <ac:chgData name="Guest User" userId="" providerId="Windows Live" clId="Web-{11775151-6AEB-47FA-A46E-7A259D53281B}" dt="2019-03-23T20:49:44.309" v="412"/>
          <ac:spMkLst>
            <pc:docMk/>
            <pc:sldMk cId="3989754839" sldId="627"/>
            <ac:spMk id="15" creationId="{AC81D5A2-890D-44D2-A61C-2F101F58396A}"/>
          </ac:spMkLst>
        </pc:spChg>
      </pc:sldChg>
      <pc:sldChg chg="addSp delSp modSp">
        <pc:chgData name="Guest User" userId="" providerId="Windows Live" clId="Web-{11775151-6AEB-47FA-A46E-7A259D53281B}" dt="2019-03-23T20:45:23.886" v="389" actId="1076"/>
        <pc:sldMkLst>
          <pc:docMk/>
          <pc:sldMk cId="1493537602" sldId="628"/>
        </pc:sldMkLst>
        <pc:spChg chg="add del mod">
          <ac:chgData name="Guest User" userId="" providerId="Windows Live" clId="Web-{11775151-6AEB-47FA-A46E-7A259D53281B}" dt="2019-03-23T20:41:25.150" v="272"/>
          <ac:spMkLst>
            <pc:docMk/>
            <pc:sldMk cId="1493537602" sldId="628"/>
            <ac:spMk id="8" creationId="{94548233-3277-45EB-B5B1-9EAA2019EF33}"/>
          </ac:spMkLst>
        </pc:spChg>
        <pc:spChg chg="add del mod">
          <ac:chgData name="Guest User" userId="" providerId="Windows Live" clId="Web-{11775151-6AEB-47FA-A46E-7A259D53281B}" dt="2019-03-23T20:43:14.995" v="316"/>
          <ac:spMkLst>
            <pc:docMk/>
            <pc:sldMk cId="1493537602" sldId="628"/>
            <ac:spMk id="9" creationId="{0D007ABB-F325-41E7-A010-88441C78566B}"/>
          </ac:spMkLst>
        </pc:spChg>
        <pc:spChg chg="add mod">
          <ac:chgData name="Guest User" userId="" providerId="Windows Live" clId="Web-{11775151-6AEB-47FA-A46E-7A259D53281B}" dt="2019-03-23T20:45:23.886" v="389" actId="1076"/>
          <ac:spMkLst>
            <pc:docMk/>
            <pc:sldMk cId="1493537602" sldId="628"/>
            <ac:spMk id="10" creationId="{62DA29E0-36A4-4E78-B7AC-EE6AF8B261AE}"/>
          </ac:spMkLst>
        </pc:spChg>
      </pc:sldChg>
      <pc:sldChg chg="addSp">
        <pc:chgData name="Guest User" userId="" providerId="Windows Live" clId="Web-{11775151-6AEB-47FA-A46E-7A259D53281B}" dt="2019-03-23T20:49:53.903" v="413"/>
        <pc:sldMkLst>
          <pc:docMk/>
          <pc:sldMk cId="1134678379" sldId="629"/>
        </pc:sldMkLst>
        <pc:spChg chg="add">
          <ac:chgData name="Guest User" userId="" providerId="Windows Live" clId="Web-{11775151-6AEB-47FA-A46E-7A259D53281B}" dt="2019-03-23T20:49:53.903" v="413"/>
          <ac:spMkLst>
            <pc:docMk/>
            <pc:sldMk cId="1134678379" sldId="629"/>
            <ac:spMk id="5" creationId="{40AE0E0B-DA40-458C-896F-AE5D9D01F9CE}"/>
          </ac:spMkLst>
        </pc:spChg>
      </pc:sldChg>
      <pc:sldChg chg="addSp">
        <pc:chgData name="Guest User" userId="" providerId="Windows Live" clId="Web-{11775151-6AEB-47FA-A46E-7A259D53281B}" dt="2019-03-23T20:50:20.731" v="416"/>
        <pc:sldMkLst>
          <pc:docMk/>
          <pc:sldMk cId="2398477518" sldId="631"/>
        </pc:sldMkLst>
        <pc:spChg chg="add">
          <ac:chgData name="Guest User" userId="" providerId="Windows Live" clId="Web-{11775151-6AEB-47FA-A46E-7A259D53281B}" dt="2019-03-23T20:50:20.731" v="416"/>
          <ac:spMkLst>
            <pc:docMk/>
            <pc:sldMk cId="2398477518" sldId="631"/>
            <ac:spMk id="3" creationId="{A695763D-9715-4698-ADE1-A38DAF3C0366}"/>
          </ac:spMkLst>
        </pc:spChg>
      </pc:sldChg>
      <pc:sldChg chg="addSp">
        <pc:chgData name="Guest User" userId="" providerId="Windows Live" clId="Web-{11775151-6AEB-47FA-A46E-7A259D53281B}" dt="2019-03-23T20:50:15.356" v="415"/>
        <pc:sldMkLst>
          <pc:docMk/>
          <pc:sldMk cId="1605934440" sldId="632"/>
        </pc:sldMkLst>
        <pc:spChg chg="add">
          <ac:chgData name="Guest User" userId="" providerId="Windows Live" clId="Web-{11775151-6AEB-47FA-A46E-7A259D53281B}" dt="2019-03-23T20:50:15.356" v="415"/>
          <ac:spMkLst>
            <pc:docMk/>
            <pc:sldMk cId="1605934440" sldId="632"/>
            <ac:spMk id="5" creationId="{C0379CF1-AC24-4C47-AB0E-B023CF129D25}"/>
          </ac:spMkLst>
        </pc:spChg>
      </pc:sldChg>
      <pc:sldChg chg="addSp">
        <pc:chgData name="Guest User" userId="" providerId="Windows Live" clId="Web-{11775151-6AEB-47FA-A46E-7A259D53281B}" dt="2019-03-23T20:50:27.434" v="417"/>
        <pc:sldMkLst>
          <pc:docMk/>
          <pc:sldMk cId="721723760" sldId="633"/>
        </pc:sldMkLst>
        <pc:spChg chg="add">
          <ac:chgData name="Guest User" userId="" providerId="Windows Live" clId="Web-{11775151-6AEB-47FA-A46E-7A259D53281B}" dt="2019-03-23T20:50:27.434" v="417"/>
          <ac:spMkLst>
            <pc:docMk/>
            <pc:sldMk cId="721723760" sldId="633"/>
            <ac:spMk id="3" creationId="{86012B28-5B2F-4009-860A-81556862B60A}"/>
          </ac:spMkLst>
        </pc:spChg>
      </pc:sldChg>
      <pc:sldChg chg="addSp">
        <pc:chgData name="Guest User" userId="" providerId="Windows Live" clId="Web-{11775151-6AEB-47FA-A46E-7A259D53281B}" dt="2019-03-23T20:50:32.184" v="418"/>
        <pc:sldMkLst>
          <pc:docMk/>
          <pc:sldMk cId="3416073156" sldId="634"/>
        </pc:sldMkLst>
        <pc:spChg chg="add">
          <ac:chgData name="Guest User" userId="" providerId="Windows Live" clId="Web-{11775151-6AEB-47FA-A46E-7A259D53281B}" dt="2019-03-23T20:50:32.184" v="418"/>
          <ac:spMkLst>
            <pc:docMk/>
            <pc:sldMk cId="3416073156" sldId="634"/>
            <ac:spMk id="5" creationId="{7334CE10-A0A4-426B-8DBE-612F8FEA3A5F}"/>
          </ac:spMkLst>
        </pc:spChg>
      </pc:sldChg>
      <pc:sldChg chg="addSp delSp">
        <pc:chgData name="Guest User" userId="" providerId="Windows Live" clId="Web-{11775151-6AEB-47FA-A46E-7A259D53281B}" dt="2019-03-23T20:50:39.137" v="419"/>
        <pc:sldMkLst>
          <pc:docMk/>
          <pc:sldMk cId="3819938988" sldId="635"/>
        </pc:sldMkLst>
        <pc:spChg chg="add del">
          <ac:chgData name="Guest User" userId="" providerId="Windows Live" clId="Web-{11775151-6AEB-47FA-A46E-7A259D53281B}" dt="2019-03-23T20:27:58.307" v="3"/>
          <ac:spMkLst>
            <pc:docMk/>
            <pc:sldMk cId="3819938988" sldId="635"/>
            <ac:spMk id="9" creationId="{A08013FD-5CB2-4F68-9B2A-BC5F841F1FE9}"/>
          </ac:spMkLst>
        </pc:spChg>
        <pc:spChg chg="add">
          <ac:chgData name="Guest User" userId="" providerId="Windows Live" clId="Web-{11775151-6AEB-47FA-A46E-7A259D53281B}" dt="2019-03-23T20:50:39.137" v="419"/>
          <ac:spMkLst>
            <pc:docMk/>
            <pc:sldMk cId="3819938988" sldId="635"/>
            <ac:spMk id="11" creationId="{9D711D54-43E6-4A5F-B0B5-59730CE6803F}"/>
          </ac:spMkLst>
        </pc:spChg>
      </pc:sldChg>
      <pc:sldChg chg="addSp delSp modSp">
        <pc:chgData name="Guest User" userId="" providerId="Windows Live" clId="Web-{11775151-6AEB-47FA-A46E-7A259D53281B}" dt="2019-03-23T20:50:00.918" v="414"/>
        <pc:sldMkLst>
          <pc:docMk/>
          <pc:sldMk cId="1279954763" sldId="695"/>
        </pc:sldMkLst>
        <pc:spChg chg="add del mod">
          <ac:chgData name="Guest User" userId="" providerId="Windows Live" clId="Web-{11775151-6AEB-47FA-A46E-7A259D53281B}" dt="2019-03-23T20:29:43.214" v="11"/>
          <ac:spMkLst>
            <pc:docMk/>
            <pc:sldMk cId="1279954763" sldId="695"/>
            <ac:spMk id="8" creationId="{66DBBB20-57EE-44BD-973A-F3C636A4F2CF}"/>
          </ac:spMkLst>
        </pc:spChg>
        <pc:spChg chg="add">
          <ac:chgData name="Guest User" userId="" providerId="Windows Live" clId="Web-{11775151-6AEB-47FA-A46E-7A259D53281B}" dt="2019-03-23T20:50:00.918" v="414"/>
          <ac:spMkLst>
            <pc:docMk/>
            <pc:sldMk cId="1279954763" sldId="695"/>
            <ac:spMk id="13" creationId="{FD04D445-4191-45EC-AACE-4834AB647EF9}"/>
          </ac:spMkLst>
        </pc:spChg>
        <pc:spChg chg="del mod">
          <ac:chgData name="Guest User" userId="" providerId="Windows Live" clId="Web-{11775151-6AEB-47FA-A46E-7A259D53281B}" dt="2019-03-23T20:29:15.667" v="7"/>
          <ac:spMkLst>
            <pc:docMk/>
            <pc:sldMk cId="1279954763" sldId="695"/>
            <ac:spMk id="14" creationId="{8F1D0F92-0039-4E96-BF31-CD4ABFDA8956}"/>
          </ac:spMkLst>
        </pc:spChg>
        <pc:graphicFrameChg chg="add del mod">
          <ac:chgData name="Guest User" userId="" providerId="Windows Live" clId="Web-{11775151-6AEB-47FA-A46E-7A259D53281B}" dt="2019-03-23T20:30:00.933" v="13"/>
          <ac:graphicFrameMkLst>
            <pc:docMk/>
            <pc:sldMk cId="1279954763" sldId="695"/>
            <ac:graphicFrameMk id="7" creationId="{CB081FA5-95BE-4E8E-AD63-2F5E0E873DE9}"/>
          </ac:graphicFrameMkLst>
        </pc:graphicFrameChg>
        <pc:graphicFrameChg chg="add mod modGraphic">
          <ac:chgData name="Guest User" userId="" providerId="Windows Live" clId="Web-{11775151-6AEB-47FA-A46E-7A259D53281B}" dt="2019-03-23T20:37:39.117" v="242"/>
          <ac:graphicFrameMkLst>
            <pc:docMk/>
            <pc:sldMk cId="1279954763" sldId="695"/>
            <ac:graphicFrameMk id="9" creationId="{A5818B17-1BA5-4957-89F8-E7A2DA2A1040}"/>
          </ac:graphicFrameMkLst>
        </pc:graphicFrameChg>
        <pc:graphicFrameChg chg="add del">
          <ac:chgData name="Guest User" userId="" providerId="Windows Live" clId="Web-{11775151-6AEB-47FA-A46E-7A259D53281B}" dt="2019-03-23T20:30:28.308" v="19"/>
          <ac:graphicFrameMkLst>
            <pc:docMk/>
            <pc:sldMk cId="1279954763" sldId="695"/>
            <ac:graphicFrameMk id="11" creationId="{393C6686-DE36-4E46-8696-3720E8402E87}"/>
          </ac:graphicFrameMkLst>
        </pc:graphicFrameChg>
      </pc:sldChg>
    </pc:docChg>
  </pc:docChgLst>
  <pc:docChgLst>
    <pc:chgData name="Anmol Gulati" userId="4dde0d5e761c5527" providerId="Windows Live" clId="Web-{9F6BFF4A-1849-4476-948D-567707325F3C}"/>
    <pc:docChg chg="modSld">
      <pc:chgData name="Anmol Gulati" userId="4dde0d5e761c5527" providerId="Windows Live" clId="Web-{9F6BFF4A-1849-4476-948D-567707325F3C}" dt="2019-03-26T15:34:12.955" v="0" actId="1076"/>
      <pc:docMkLst>
        <pc:docMk/>
      </pc:docMkLst>
      <pc:sldChg chg="modSp">
        <pc:chgData name="Anmol Gulati" userId="4dde0d5e761c5527" providerId="Windows Live" clId="Web-{9F6BFF4A-1849-4476-948D-567707325F3C}" dt="2019-03-26T15:34:12.955" v="0" actId="1076"/>
        <pc:sldMkLst>
          <pc:docMk/>
          <pc:sldMk cId="3983330977" sldId="676"/>
        </pc:sldMkLst>
        <pc:graphicFrameChg chg="mod">
          <ac:chgData name="Anmol Gulati" userId="4dde0d5e761c5527" providerId="Windows Live" clId="Web-{9F6BFF4A-1849-4476-948D-567707325F3C}" dt="2019-03-26T15:34:12.955" v="0" actId="1076"/>
          <ac:graphicFrameMkLst>
            <pc:docMk/>
            <pc:sldMk cId="3983330977" sldId="676"/>
            <ac:graphicFrameMk id="10" creationId="{B26AB435-3D6F-4D49-AD6F-E52E85003F97}"/>
          </ac:graphicFrameMkLst>
        </pc:graphicFrameChg>
      </pc:sldChg>
    </pc:docChg>
  </pc:docChgLst>
  <pc:docChgLst>
    <pc:chgData name="SANUJ KULSHRESTHA" userId="fd589cad1c679b7b" providerId="Windows Live" clId="Web-{058AF65D-3A77-4905-8EB3-3683F5397EA2}"/>
    <pc:docChg chg="addSld modSld">
      <pc:chgData name="SANUJ KULSHRESTHA" userId="fd589cad1c679b7b" providerId="Windows Live" clId="Web-{058AF65D-3A77-4905-8EB3-3683F5397EA2}" dt="2019-03-30T00:08:37.043" v="437"/>
      <pc:docMkLst>
        <pc:docMk/>
      </pc:docMkLst>
      <pc:sldChg chg="modSp">
        <pc:chgData name="SANUJ KULSHRESTHA" userId="fd589cad1c679b7b" providerId="Windows Live" clId="Web-{058AF65D-3A77-4905-8EB3-3683F5397EA2}" dt="2019-03-29T23:42:32.613" v="52" actId="20577"/>
        <pc:sldMkLst>
          <pc:docMk/>
          <pc:sldMk cId="3611140670" sldId="575"/>
        </pc:sldMkLst>
        <pc:spChg chg="mod">
          <ac:chgData name="SANUJ KULSHRESTHA" userId="fd589cad1c679b7b" providerId="Windows Live" clId="Web-{058AF65D-3A77-4905-8EB3-3683F5397EA2}" dt="2019-03-29T23:42:32.613" v="52" actId="20577"/>
          <ac:spMkLst>
            <pc:docMk/>
            <pc:sldMk cId="3611140670" sldId="575"/>
            <ac:spMk id="11" creationId="{00000000-0000-0000-0000-000000000000}"/>
          </ac:spMkLst>
        </pc:spChg>
      </pc:sldChg>
      <pc:sldChg chg="modSp">
        <pc:chgData name="SANUJ KULSHRESTHA" userId="fd589cad1c679b7b" providerId="Windows Live" clId="Web-{058AF65D-3A77-4905-8EB3-3683F5397EA2}" dt="2019-03-29T23:46:04.879" v="83"/>
        <pc:sldMkLst>
          <pc:docMk/>
          <pc:sldMk cId="2715718625" sldId="690"/>
        </pc:sldMkLst>
        <pc:graphicFrameChg chg="mod modGraphic">
          <ac:chgData name="SANUJ KULSHRESTHA" userId="fd589cad1c679b7b" providerId="Windows Live" clId="Web-{058AF65D-3A77-4905-8EB3-3683F5397EA2}" dt="2019-03-29T23:46:04.879" v="83"/>
          <ac:graphicFrameMkLst>
            <pc:docMk/>
            <pc:sldMk cId="2715718625" sldId="690"/>
            <ac:graphicFrameMk id="912" creationId="{00000000-0000-0000-0000-000000000000}"/>
          </ac:graphicFrameMkLst>
        </pc:graphicFrameChg>
      </pc:sldChg>
      <pc:sldChg chg="modSp">
        <pc:chgData name="SANUJ KULSHRESTHA" userId="fd589cad1c679b7b" providerId="Windows Live" clId="Web-{058AF65D-3A77-4905-8EB3-3683F5397EA2}" dt="2019-03-29T23:47:00.239" v="119"/>
        <pc:sldMkLst>
          <pc:docMk/>
          <pc:sldMk cId="3870621739" sldId="691"/>
        </pc:sldMkLst>
        <pc:graphicFrameChg chg="mod modGraphic">
          <ac:chgData name="SANUJ KULSHRESTHA" userId="fd589cad1c679b7b" providerId="Windows Live" clId="Web-{058AF65D-3A77-4905-8EB3-3683F5397EA2}" dt="2019-03-29T23:47:00.239" v="119"/>
          <ac:graphicFrameMkLst>
            <pc:docMk/>
            <pc:sldMk cId="3870621739" sldId="691"/>
            <ac:graphicFrameMk id="912" creationId="{00000000-0000-0000-0000-000000000000}"/>
          </ac:graphicFrameMkLst>
        </pc:graphicFrameChg>
      </pc:sldChg>
      <pc:sldChg chg="modSp">
        <pc:chgData name="SANUJ KULSHRESTHA" userId="fd589cad1c679b7b" providerId="Windows Live" clId="Web-{058AF65D-3A77-4905-8EB3-3683F5397EA2}" dt="2019-03-29T23:47:30.692" v="169"/>
        <pc:sldMkLst>
          <pc:docMk/>
          <pc:sldMk cId="3486603023" sldId="692"/>
        </pc:sldMkLst>
        <pc:graphicFrameChg chg="mod modGraphic">
          <ac:chgData name="SANUJ KULSHRESTHA" userId="fd589cad1c679b7b" providerId="Windows Live" clId="Web-{058AF65D-3A77-4905-8EB3-3683F5397EA2}" dt="2019-03-29T23:47:30.692" v="169"/>
          <ac:graphicFrameMkLst>
            <pc:docMk/>
            <pc:sldMk cId="3486603023" sldId="692"/>
            <ac:graphicFrameMk id="912" creationId="{00000000-0000-0000-0000-000000000000}"/>
          </ac:graphicFrameMkLst>
        </pc:graphicFrameChg>
      </pc:sldChg>
      <pc:sldChg chg="modSp">
        <pc:chgData name="SANUJ KULSHRESTHA" userId="fd589cad1c679b7b" providerId="Windows Live" clId="Web-{058AF65D-3A77-4905-8EB3-3683F5397EA2}" dt="2019-03-29T23:47:40.099" v="185"/>
        <pc:sldMkLst>
          <pc:docMk/>
          <pc:sldMk cId="3203286162" sldId="693"/>
        </pc:sldMkLst>
        <pc:graphicFrameChg chg="mod modGraphic">
          <ac:chgData name="SANUJ KULSHRESTHA" userId="fd589cad1c679b7b" providerId="Windows Live" clId="Web-{058AF65D-3A77-4905-8EB3-3683F5397EA2}" dt="2019-03-29T23:47:40.099" v="185"/>
          <ac:graphicFrameMkLst>
            <pc:docMk/>
            <pc:sldMk cId="3203286162" sldId="693"/>
            <ac:graphicFrameMk id="912" creationId="{00000000-0000-0000-0000-000000000000}"/>
          </ac:graphicFrameMkLst>
        </pc:graphicFrameChg>
      </pc:sldChg>
      <pc:sldChg chg="modSp">
        <pc:chgData name="SANUJ KULSHRESTHA" userId="fd589cad1c679b7b" providerId="Windows Live" clId="Web-{058AF65D-3A77-4905-8EB3-3683F5397EA2}" dt="2019-03-29T23:47:49.661" v="193"/>
        <pc:sldMkLst>
          <pc:docMk/>
          <pc:sldMk cId="1884110993" sldId="694"/>
        </pc:sldMkLst>
        <pc:graphicFrameChg chg="mod modGraphic">
          <ac:chgData name="SANUJ KULSHRESTHA" userId="fd589cad1c679b7b" providerId="Windows Live" clId="Web-{058AF65D-3A77-4905-8EB3-3683F5397EA2}" dt="2019-03-29T23:47:49.661" v="193"/>
          <ac:graphicFrameMkLst>
            <pc:docMk/>
            <pc:sldMk cId="1884110993" sldId="694"/>
            <ac:graphicFrameMk id="912" creationId="{00000000-0000-0000-0000-000000000000}"/>
          </ac:graphicFrameMkLst>
        </pc:graphicFrameChg>
      </pc:sldChg>
      <pc:sldChg chg="modSp">
        <pc:chgData name="SANUJ KULSHRESTHA" userId="fd589cad1c679b7b" providerId="Windows Live" clId="Web-{058AF65D-3A77-4905-8EB3-3683F5397EA2}" dt="2019-03-29T23:50:54.568" v="211"/>
        <pc:sldMkLst>
          <pc:docMk/>
          <pc:sldMk cId="1923510816" sldId="700"/>
        </pc:sldMkLst>
        <pc:graphicFrameChg chg="mod modGraphic">
          <ac:chgData name="SANUJ KULSHRESTHA" userId="fd589cad1c679b7b" providerId="Windows Live" clId="Web-{058AF65D-3A77-4905-8EB3-3683F5397EA2}" dt="2019-03-29T23:50:54.568" v="211"/>
          <ac:graphicFrameMkLst>
            <pc:docMk/>
            <pc:sldMk cId="1923510816" sldId="700"/>
            <ac:graphicFrameMk id="2" creationId="{B813F322-E4A6-F04D-9FC4-40729E62D26B}"/>
          </ac:graphicFrameMkLst>
        </pc:graphicFrameChg>
      </pc:sldChg>
      <pc:sldChg chg="modSp">
        <pc:chgData name="SANUJ KULSHRESTHA" userId="fd589cad1c679b7b" providerId="Windows Live" clId="Web-{058AF65D-3A77-4905-8EB3-3683F5397EA2}" dt="2019-03-30T00:08:37.043" v="437"/>
        <pc:sldMkLst>
          <pc:docMk/>
          <pc:sldMk cId="3945989976" sldId="767"/>
        </pc:sldMkLst>
        <pc:graphicFrameChg chg="mod modGraphic">
          <ac:chgData name="SANUJ KULSHRESTHA" userId="fd589cad1c679b7b" providerId="Windows Live" clId="Web-{058AF65D-3A77-4905-8EB3-3683F5397EA2}" dt="2019-03-30T00:08:37.043" v="437"/>
          <ac:graphicFrameMkLst>
            <pc:docMk/>
            <pc:sldMk cId="3945989976" sldId="767"/>
            <ac:graphicFrameMk id="5" creationId="{C488DCC3-6425-45CC-9CB5-864F03278062}"/>
          </ac:graphicFrameMkLst>
        </pc:graphicFrameChg>
      </pc:sldChg>
      <pc:sldChg chg="modSp">
        <pc:chgData name="SANUJ KULSHRESTHA" userId="fd589cad1c679b7b" providerId="Windows Live" clId="Web-{058AF65D-3A77-4905-8EB3-3683F5397EA2}" dt="2019-03-29T23:51:06.397" v="227"/>
        <pc:sldMkLst>
          <pc:docMk/>
          <pc:sldMk cId="3688696102" sldId="769"/>
        </pc:sldMkLst>
        <pc:graphicFrameChg chg="mod modGraphic">
          <ac:chgData name="SANUJ KULSHRESTHA" userId="fd589cad1c679b7b" providerId="Windows Live" clId="Web-{058AF65D-3A77-4905-8EB3-3683F5397EA2}" dt="2019-03-29T23:51:06.397" v="227"/>
          <ac:graphicFrameMkLst>
            <pc:docMk/>
            <pc:sldMk cId="3688696102" sldId="769"/>
            <ac:graphicFrameMk id="2" creationId="{B813F322-E4A6-F04D-9FC4-40729E62D26B}"/>
          </ac:graphicFrameMkLst>
        </pc:graphicFrameChg>
      </pc:sldChg>
      <pc:sldChg chg="addSp delSp modSp add replId">
        <pc:chgData name="SANUJ KULSHRESTHA" userId="fd589cad1c679b7b" providerId="Windows Live" clId="Web-{058AF65D-3A77-4905-8EB3-3683F5397EA2}" dt="2019-03-29T23:41:45.175" v="31" actId="14100"/>
        <pc:sldMkLst>
          <pc:docMk/>
          <pc:sldMk cId="2134160986" sldId="780"/>
        </pc:sldMkLst>
        <pc:spChg chg="add mod">
          <ac:chgData name="SANUJ KULSHRESTHA" userId="fd589cad1c679b7b" providerId="Windows Live" clId="Web-{058AF65D-3A77-4905-8EB3-3683F5397EA2}" dt="2019-03-29T23:41:45.175" v="31" actId="14100"/>
          <ac:spMkLst>
            <pc:docMk/>
            <pc:sldMk cId="2134160986" sldId="780"/>
            <ac:spMk id="4" creationId="{7C3809BE-12B3-49A2-94C7-B83E7D744931}"/>
          </ac:spMkLst>
        </pc:spChg>
        <pc:spChg chg="mod">
          <ac:chgData name="SANUJ KULSHRESTHA" userId="fd589cad1c679b7b" providerId="Windows Live" clId="Web-{058AF65D-3A77-4905-8EB3-3683F5397EA2}" dt="2019-03-29T23:41:06.034" v="10" actId="20577"/>
          <ac:spMkLst>
            <pc:docMk/>
            <pc:sldMk cId="2134160986" sldId="780"/>
            <ac:spMk id="766" creationId="{00000000-0000-0000-0000-000000000000}"/>
          </ac:spMkLst>
        </pc:spChg>
        <pc:picChg chg="add del">
          <ac:chgData name="SANUJ KULSHRESTHA" userId="fd589cad1c679b7b" providerId="Windows Live" clId="Web-{058AF65D-3A77-4905-8EB3-3683F5397EA2}" dt="2019-03-29T23:41:23.768" v="12"/>
          <ac:picMkLst>
            <pc:docMk/>
            <pc:sldMk cId="2134160986" sldId="780"/>
            <ac:picMk id="2" creationId="{879EBDE4-3F42-4503-AF36-5E966843AFEE}"/>
          </ac:picMkLst>
        </pc:picChg>
        <pc:picChg chg="del">
          <ac:chgData name="SANUJ KULSHRESTHA" userId="fd589cad1c679b7b" providerId="Windows Live" clId="Web-{058AF65D-3A77-4905-8EB3-3683F5397EA2}" dt="2019-03-29T23:40:55.659" v="1"/>
          <ac:picMkLst>
            <pc:docMk/>
            <pc:sldMk cId="2134160986" sldId="780"/>
            <ac:picMk id="8" creationId="{E59DF5A2-24AB-48E4-ADC6-6DF895D3C4BB}"/>
          </ac:picMkLst>
        </pc:picChg>
      </pc:sldChg>
    </pc:docChg>
  </pc:docChgLst>
  <pc:docChgLst>
    <pc:chgData name="Guest User" providerId="Windows Live" clId="Web-{629498B2-EC9B-41AD-B124-643775D67EB6}"/>
    <pc:docChg chg="modSld">
      <pc:chgData name="Guest User" userId="" providerId="Windows Live" clId="Web-{629498B2-EC9B-41AD-B124-643775D67EB6}" dt="2019-03-23T18:42:45.566" v="16"/>
      <pc:docMkLst>
        <pc:docMk/>
      </pc:docMkLst>
      <pc:sldChg chg="modSp">
        <pc:chgData name="Guest User" userId="" providerId="Windows Live" clId="Web-{629498B2-EC9B-41AD-B124-643775D67EB6}" dt="2019-03-23T18:28:52.858" v="2" actId="20577"/>
        <pc:sldMkLst>
          <pc:docMk/>
          <pc:sldMk cId="0" sldId="288"/>
        </pc:sldMkLst>
        <pc:spChg chg="mod">
          <ac:chgData name="Guest User" userId="" providerId="Windows Live" clId="Web-{629498B2-EC9B-41AD-B124-643775D67EB6}" dt="2019-03-23T18:28:52.858" v="2" actId="20577"/>
          <ac:spMkLst>
            <pc:docMk/>
            <pc:sldMk cId="0" sldId="288"/>
            <ac:spMk id="506" creationId="{00000000-0000-0000-0000-000000000000}"/>
          </ac:spMkLst>
        </pc:spChg>
      </pc:sldChg>
    </pc:docChg>
  </pc:docChgLst>
  <pc:docChgLst>
    <pc:chgData name="sumiran bhasin" userId="b3c1ffccd9e9339f" providerId="Windows Live" clId="Web-{8114AF55-F9EF-41E0-B2BD-BC6E7594AFC6}"/>
    <pc:docChg chg="modSld">
      <pc:chgData name="sumiran bhasin" userId="b3c1ffccd9e9339f" providerId="Windows Live" clId="Web-{8114AF55-F9EF-41E0-B2BD-BC6E7594AFC6}" dt="2019-03-26T18:40:46.270" v="272" actId="1076"/>
      <pc:docMkLst>
        <pc:docMk/>
      </pc:docMkLst>
      <pc:sldChg chg="modSp">
        <pc:chgData name="sumiran bhasin" userId="b3c1ffccd9e9339f" providerId="Windows Live" clId="Web-{8114AF55-F9EF-41E0-B2BD-BC6E7594AFC6}" dt="2019-03-26T18:03:42.308" v="60"/>
        <pc:sldMkLst>
          <pc:docMk/>
          <pc:sldMk cId="0" sldId="269"/>
        </pc:sldMkLst>
        <pc:graphicFrameChg chg="mod modGraphic">
          <ac:chgData name="sumiran bhasin" userId="b3c1ffccd9e9339f" providerId="Windows Live" clId="Web-{8114AF55-F9EF-41E0-B2BD-BC6E7594AFC6}" dt="2019-03-26T18:03:42.308" v="60"/>
          <ac:graphicFrameMkLst>
            <pc:docMk/>
            <pc:sldMk cId="0" sldId="269"/>
            <ac:graphicFrameMk id="4" creationId="{0AC19E46-7740-6645-8132-E5BED838070B}"/>
          </ac:graphicFrameMkLst>
        </pc:graphicFrameChg>
      </pc:sldChg>
      <pc:sldChg chg="modSp">
        <pc:chgData name="sumiran bhasin" userId="b3c1ffccd9e9339f" providerId="Windows Live" clId="Web-{8114AF55-F9EF-41E0-B2BD-BC6E7594AFC6}" dt="2019-03-26T18:12:20.888" v="101" actId="1076"/>
        <pc:sldMkLst>
          <pc:docMk/>
          <pc:sldMk cId="0" sldId="271"/>
        </pc:sldMkLst>
        <pc:spChg chg="mod">
          <ac:chgData name="sumiran bhasin" userId="b3c1ffccd9e9339f" providerId="Windows Live" clId="Web-{8114AF55-F9EF-41E0-B2BD-BC6E7594AFC6}" dt="2019-03-26T18:10:59.450" v="96" actId="1076"/>
          <ac:spMkLst>
            <pc:docMk/>
            <pc:sldMk cId="0" sldId="271"/>
            <ac:spMk id="9" creationId="{204685BA-3344-C64A-98D9-DF77890D8E44}"/>
          </ac:spMkLst>
        </pc:spChg>
        <pc:spChg chg="mod">
          <ac:chgData name="sumiran bhasin" userId="b3c1ffccd9e9339f" providerId="Windows Live" clId="Web-{8114AF55-F9EF-41E0-B2BD-BC6E7594AFC6}" dt="2019-03-26T18:12:20.888" v="101" actId="1076"/>
          <ac:spMkLst>
            <pc:docMk/>
            <pc:sldMk cId="0" sldId="271"/>
            <ac:spMk id="10" creationId="{F9305575-D582-4E43-A3F1-2F9AC9F4FD4E}"/>
          </ac:spMkLst>
        </pc:spChg>
        <pc:spChg chg="mod">
          <ac:chgData name="sumiran bhasin" userId="b3c1ffccd9e9339f" providerId="Windows Live" clId="Web-{8114AF55-F9EF-41E0-B2BD-BC6E7594AFC6}" dt="2019-03-26T18:12:02.981" v="100" actId="1076"/>
          <ac:spMkLst>
            <pc:docMk/>
            <pc:sldMk cId="0" sldId="271"/>
            <ac:spMk id="13" creationId="{4AD18947-B83C-764C-B5D1-C38F4759B4CD}"/>
          </ac:spMkLst>
        </pc:spChg>
        <pc:spChg chg="mod">
          <ac:chgData name="sumiran bhasin" userId="b3c1ffccd9e9339f" providerId="Windows Live" clId="Web-{8114AF55-F9EF-41E0-B2BD-BC6E7594AFC6}" dt="2019-03-26T18:10:24.012" v="91" actId="14100"/>
          <ac:spMkLst>
            <pc:docMk/>
            <pc:sldMk cId="0" sldId="271"/>
            <ac:spMk id="14" creationId="{217276FF-099E-204A-8532-8140748F134C}"/>
          </ac:spMkLst>
        </pc:spChg>
        <pc:spChg chg="mod">
          <ac:chgData name="sumiran bhasin" userId="b3c1ffccd9e9339f" providerId="Windows Live" clId="Web-{8114AF55-F9EF-41E0-B2BD-BC6E7594AFC6}" dt="2019-03-26T18:09:12.622" v="82" actId="1076"/>
          <ac:spMkLst>
            <pc:docMk/>
            <pc:sldMk cId="0" sldId="271"/>
            <ac:spMk id="15" creationId="{70050B72-8C5F-5346-A6FD-B7139F4FEC46}"/>
          </ac:spMkLst>
        </pc:spChg>
        <pc:spChg chg="mod">
          <ac:chgData name="sumiran bhasin" userId="b3c1ffccd9e9339f" providerId="Windows Live" clId="Web-{8114AF55-F9EF-41E0-B2BD-BC6E7594AFC6}" dt="2019-03-26T18:09:06.278" v="81" actId="14100"/>
          <ac:spMkLst>
            <pc:docMk/>
            <pc:sldMk cId="0" sldId="271"/>
            <ac:spMk id="17" creationId="{4940ED80-3542-E744-974A-CE790E12D47C}"/>
          </ac:spMkLst>
        </pc:spChg>
        <pc:spChg chg="mod">
          <ac:chgData name="sumiran bhasin" userId="b3c1ffccd9e9339f" providerId="Windows Live" clId="Web-{8114AF55-F9EF-41E0-B2BD-BC6E7594AFC6}" dt="2019-03-26T18:10:43.716" v="94" actId="1076"/>
          <ac:spMkLst>
            <pc:docMk/>
            <pc:sldMk cId="0" sldId="271"/>
            <ac:spMk id="34" creationId="{AFB1F96B-FFD0-8249-A516-BE378D35F39E}"/>
          </ac:spMkLst>
        </pc:spChg>
        <pc:graphicFrameChg chg="mod modGraphic">
          <ac:chgData name="sumiran bhasin" userId="b3c1ffccd9e9339f" providerId="Windows Live" clId="Web-{8114AF55-F9EF-41E0-B2BD-BC6E7594AFC6}" dt="2019-03-26T18:10:10.247" v="89" actId="1076"/>
          <ac:graphicFrameMkLst>
            <pc:docMk/>
            <pc:sldMk cId="0" sldId="271"/>
            <ac:graphicFrameMk id="4" creationId="{0C27EE6C-3809-EA4C-BA14-E34AA3CA48C1}"/>
          </ac:graphicFrameMkLst>
        </pc:graphicFrameChg>
        <pc:picChg chg="mod">
          <ac:chgData name="sumiran bhasin" userId="b3c1ffccd9e9339f" providerId="Windows Live" clId="Web-{8114AF55-F9EF-41E0-B2BD-BC6E7594AFC6}" dt="2019-03-26T18:09:18.887" v="83" actId="1076"/>
          <ac:picMkLst>
            <pc:docMk/>
            <pc:sldMk cId="0" sldId="271"/>
            <ac:picMk id="18" creationId="{ACA88B5D-E8FE-CE4D-BF7B-018C6E01408D}"/>
          </ac:picMkLst>
        </pc:picChg>
        <pc:picChg chg="mod">
          <ac:chgData name="sumiran bhasin" userId="b3c1ffccd9e9339f" providerId="Windows Live" clId="Web-{8114AF55-F9EF-41E0-B2BD-BC6E7594AFC6}" dt="2019-03-26T18:10:38.090" v="93" actId="1076"/>
          <ac:picMkLst>
            <pc:docMk/>
            <pc:sldMk cId="0" sldId="271"/>
            <ac:picMk id="32" creationId="{3189E9D6-C8EE-DE4E-A754-2D61EAD1B66B}"/>
          </ac:picMkLst>
        </pc:picChg>
      </pc:sldChg>
      <pc:sldChg chg="addSp delSp modSp">
        <pc:chgData name="sumiran bhasin" userId="b3c1ffccd9e9339f" providerId="Windows Live" clId="Web-{8114AF55-F9EF-41E0-B2BD-BC6E7594AFC6}" dt="2019-03-26T18:35:46.659" v="234" actId="1076"/>
        <pc:sldMkLst>
          <pc:docMk/>
          <pc:sldMk cId="0" sldId="272"/>
        </pc:sldMkLst>
        <pc:spChg chg="mod">
          <ac:chgData name="sumiran bhasin" userId="b3c1ffccd9e9339f" providerId="Windows Live" clId="Web-{8114AF55-F9EF-41E0-B2BD-BC6E7594AFC6}" dt="2019-03-26T18:29:49.501" v="190" actId="1076"/>
          <ac:spMkLst>
            <pc:docMk/>
            <pc:sldMk cId="0" sldId="272"/>
            <ac:spMk id="14" creationId="{1FEB6A3F-F3CA-1343-8B9A-A9C8ECBF5F3B}"/>
          </ac:spMkLst>
        </pc:spChg>
        <pc:spChg chg="mod">
          <ac:chgData name="sumiran bhasin" userId="b3c1ffccd9e9339f" providerId="Windows Live" clId="Web-{8114AF55-F9EF-41E0-B2BD-BC6E7594AFC6}" dt="2019-03-26T18:29:44.564" v="189" actId="1076"/>
          <ac:spMkLst>
            <pc:docMk/>
            <pc:sldMk cId="0" sldId="272"/>
            <ac:spMk id="15" creationId="{6D359A54-E97F-BF48-9E05-316CCEB95C75}"/>
          </ac:spMkLst>
        </pc:spChg>
        <pc:spChg chg="mod">
          <ac:chgData name="sumiran bhasin" userId="b3c1ffccd9e9339f" providerId="Windows Live" clId="Web-{8114AF55-F9EF-41E0-B2BD-BC6E7594AFC6}" dt="2019-03-26T18:29:59.486" v="192" actId="14100"/>
          <ac:spMkLst>
            <pc:docMk/>
            <pc:sldMk cId="0" sldId="272"/>
            <ac:spMk id="17" creationId="{C0C7BC3E-EE83-B147-9C22-C8E533C57B15}"/>
          </ac:spMkLst>
        </pc:spChg>
        <pc:spChg chg="mod">
          <ac:chgData name="sumiran bhasin" userId="b3c1ffccd9e9339f" providerId="Windows Live" clId="Web-{8114AF55-F9EF-41E0-B2BD-BC6E7594AFC6}" dt="2019-03-26T18:29:55.158" v="191" actId="1076"/>
          <ac:spMkLst>
            <pc:docMk/>
            <pc:sldMk cId="0" sldId="272"/>
            <ac:spMk id="18" creationId="{73854295-E362-C54E-AC7E-D44F1F811182}"/>
          </ac:spMkLst>
        </pc:spChg>
        <pc:spChg chg="mod">
          <ac:chgData name="sumiran bhasin" userId="b3c1ffccd9e9339f" providerId="Windows Live" clId="Web-{8114AF55-F9EF-41E0-B2BD-BC6E7594AFC6}" dt="2019-03-26T18:30:30.908" v="196" actId="1076"/>
          <ac:spMkLst>
            <pc:docMk/>
            <pc:sldMk cId="0" sldId="272"/>
            <ac:spMk id="19" creationId="{1695DCC9-81C3-FD42-A1A5-2AC890BE5486}"/>
          </ac:spMkLst>
        </pc:spChg>
        <pc:spChg chg="mod">
          <ac:chgData name="sumiran bhasin" userId="b3c1ffccd9e9339f" providerId="Windows Live" clId="Web-{8114AF55-F9EF-41E0-B2BD-BC6E7594AFC6}" dt="2019-03-26T18:30:24.970" v="195" actId="1076"/>
          <ac:spMkLst>
            <pc:docMk/>
            <pc:sldMk cId="0" sldId="272"/>
            <ac:spMk id="20" creationId="{1567C9AB-10AC-9249-A29A-6BE451B7C5BF}"/>
          </ac:spMkLst>
        </pc:spChg>
        <pc:spChg chg="mod">
          <ac:chgData name="sumiran bhasin" userId="b3c1ffccd9e9339f" providerId="Windows Live" clId="Web-{8114AF55-F9EF-41E0-B2BD-BC6E7594AFC6}" dt="2019-03-26T18:29:21.720" v="184" actId="1076"/>
          <ac:spMkLst>
            <pc:docMk/>
            <pc:sldMk cId="0" sldId="272"/>
            <ac:spMk id="26" creationId="{345FBF9C-FF9F-6845-944E-1ACFB96D285A}"/>
          </ac:spMkLst>
        </pc:spChg>
        <pc:spChg chg="mod">
          <ac:chgData name="sumiran bhasin" userId="b3c1ffccd9e9339f" providerId="Windows Live" clId="Web-{8114AF55-F9EF-41E0-B2BD-BC6E7594AFC6}" dt="2019-03-26T18:33:08.705" v="216" actId="14100"/>
          <ac:spMkLst>
            <pc:docMk/>
            <pc:sldMk cId="0" sldId="272"/>
            <ac:spMk id="38" creationId="{290DEB01-D36D-A744-A1F4-DF9C2282B05D}"/>
          </ac:spMkLst>
        </pc:spChg>
        <pc:spChg chg="mod">
          <ac:chgData name="sumiran bhasin" userId="b3c1ffccd9e9339f" providerId="Windows Live" clId="Web-{8114AF55-F9EF-41E0-B2BD-BC6E7594AFC6}" dt="2019-03-26T18:31:24.892" v="204" actId="1076"/>
          <ac:spMkLst>
            <pc:docMk/>
            <pc:sldMk cId="0" sldId="272"/>
            <ac:spMk id="54" creationId="{D1DE05D6-FC9A-FF42-A216-2150CCED82F0}"/>
          </ac:spMkLst>
        </pc:spChg>
        <pc:spChg chg="mod">
          <ac:chgData name="sumiran bhasin" userId="b3c1ffccd9e9339f" providerId="Windows Live" clId="Web-{8114AF55-F9EF-41E0-B2BD-BC6E7594AFC6}" dt="2019-03-26T18:30:52.314" v="198" actId="1076"/>
          <ac:spMkLst>
            <pc:docMk/>
            <pc:sldMk cId="0" sldId="272"/>
            <ac:spMk id="68" creationId="{4559FD75-2DF9-6E4B-9654-26D5C3E2DE86}"/>
          </ac:spMkLst>
        </pc:spChg>
        <pc:spChg chg="mod">
          <ac:chgData name="sumiran bhasin" userId="b3c1ffccd9e9339f" providerId="Windows Live" clId="Web-{8114AF55-F9EF-41E0-B2BD-BC6E7594AFC6}" dt="2019-03-26T18:30:37.252" v="197" actId="1076"/>
          <ac:spMkLst>
            <pc:docMk/>
            <pc:sldMk cId="0" sldId="272"/>
            <ac:spMk id="69" creationId="{9FC4917C-95B0-A643-A374-99FFCA65BF61}"/>
          </ac:spMkLst>
        </pc:spChg>
        <pc:graphicFrameChg chg="mod modGraphic">
          <ac:chgData name="sumiran bhasin" userId="b3c1ffccd9e9339f" providerId="Windows Live" clId="Web-{8114AF55-F9EF-41E0-B2BD-BC6E7594AFC6}" dt="2019-03-26T18:30:10.330" v="194"/>
          <ac:graphicFrameMkLst>
            <pc:docMk/>
            <pc:sldMk cId="0" sldId="272"/>
            <ac:graphicFrameMk id="16" creationId="{E2F50616-A6A0-0440-8169-C73C3B66E1D0}"/>
          </ac:graphicFrameMkLst>
        </pc:graphicFrameChg>
        <pc:picChg chg="mod">
          <ac:chgData name="sumiran bhasin" userId="b3c1ffccd9e9339f" providerId="Windows Live" clId="Web-{8114AF55-F9EF-41E0-B2BD-BC6E7594AFC6}" dt="2019-03-26T18:29:37.501" v="188" actId="1076"/>
          <ac:picMkLst>
            <pc:docMk/>
            <pc:sldMk cId="0" sldId="272"/>
            <ac:picMk id="24" creationId="{065E6A30-CC11-7847-B9BD-DA7F0867CFA8}"/>
          </ac:picMkLst>
        </pc:picChg>
        <pc:picChg chg="mod">
          <ac:chgData name="sumiran bhasin" userId="b3c1ffccd9e9339f" providerId="Windows Live" clId="Web-{8114AF55-F9EF-41E0-B2BD-BC6E7594AFC6}" dt="2019-03-26T18:32:47.455" v="212" actId="1076"/>
          <ac:picMkLst>
            <pc:docMk/>
            <pc:sldMk cId="0" sldId="272"/>
            <ac:picMk id="39" creationId="{3E0795A0-58D2-924B-B7BF-CC87DC066A99}"/>
          </ac:picMkLst>
        </pc:picChg>
        <pc:picChg chg="mod">
          <ac:chgData name="sumiran bhasin" userId="b3c1ffccd9e9339f" providerId="Windows Live" clId="Web-{8114AF55-F9EF-41E0-B2BD-BC6E7594AFC6}" dt="2019-03-26T18:32:37.111" v="211" actId="1076"/>
          <ac:picMkLst>
            <pc:docMk/>
            <pc:sldMk cId="0" sldId="272"/>
            <ac:picMk id="40" creationId="{4C6F153D-2E71-414F-AED7-02C59044EC93}"/>
          </ac:picMkLst>
        </pc:picChg>
        <pc:picChg chg="mod">
          <ac:chgData name="sumiran bhasin" userId="b3c1ffccd9e9339f" providerId="Windows Live" clId="Web-{8114AF55-F9EF-41E0-B2BD-BC6E7594AFC6}" dt="2019-03-26T18:32:33.908" v="210" actId="1076"/>
          <ac:picMkLst>
            <pc:docMk/>
            <pc:sldMk cId="0" sldId="272"/>
            <ac:picMk id="41" creationId="{C51C23E4-4F5B-6F41-B2B7-D3EFAD31D6FB}"/>
          </ac:picMkLst>
        </pc:picChg>
        <pc:picChg chg="mod">
          <ac:chgData name="sumiran bhasin" userId="b3c1ffccd9e9339f" providerId="Windows Live" clId="Web-{8114AF55-F9EF-41E0-B2BD-BC6E7594AFC6}" dt="2019-03-26T18:31:09.908" v="201" actId="1076"/>
          <ac:picMkLst>
            <pc:docMk/>
            <pc:sldMk cId="0" sldId="272"/>
            <ac:picMk id="42" creationId="{D9D39C98-B20F-224C-9EA7-19E39A96E142}"/>
          </ac:picMkLst>
        </pc:picChg>
        <pc:cxnChg chg="add mod">
          <ac:chgData name="sumiran bhasin" userId="b3c1ffccd9e9339f" providerId="Windows Live" clId="Web-{8114AF55-F9EF-41E0-B2BD-BC6E7594AFC6}" dt="2019-03-26T18:35:14.190" v="231" actId="1076"/>
          <ac:cxnSpMkLst>
            <pc:docMk/>
            <pc:sldMk cId="0" sldId="272"/>
            <ac:cxnSpMk id="30" creationId="{C8B94FD1-5338-4534-9BC3-676B90330E89}"/>
          </ac:cxnSpMkLst>
        </pc:cxnChg>
        <pc:cxnChg chg="add del mod">
          <ac:chgData name="sumiran bhasin" userId="b3c1ffccd9e9339f" providerId="Windows Live" clId="Web-{8114AF55-F9EF-41E0-B2BD-BC6E7594AFC6}" dt="2019-03-26T18:35:07.721" v="230"/>
          <ac:cxnSpMkLst>
            <pc:docMk/>
            <pc:sldMk cId="0" sldId="272"/>
            <ac:cxnSpMk id="31" creationId="{3118CEDD-F82B-4FC7-9DC7-E87FFE57ECF0}"/>
          </ac:cxnSpMkLst>
        </pc:cxnChg>
        <pc:cxnChg chg="mod">
          <ac:chgData name="sumiran bhasin" userId="b3c1ffccd9e9339f" providerId="Windows Live" clId="Web-{8114AF55-F9EF-41E0-B2BD-BC6E7594AFC6}" dt="2019-03-26T18:34:37.159" v="227" actId="1076"/>
          <ac:cxnSpMkLst>
            <pc:docMk/>
            <pc:sldMk cId="0" sldId="272"/>
            <ac:cxnSpMk id="50" creationId="{8F0DF591-D716-B643-9B2F-BC0A0C3BF5BD}"/>
          </ac:cxnSpMkLst>
        </pc:cxnChg>
        <pc:cxnChg chg="mod">
          <ac:chgData name="sumiran bhasin" userId="b3c1ffccd9e9339f" providerId="Windows Live" clId="Web-{8114AF55-F9EF-41E0-B2BD-BC6E7594AFC6}" dt="2019-03-26T18:32:33.908" v="210" actId="1076"/>
          <ac:cxnSpMkLst>
            <pc:docMk/>
            <pc:sldMk cId="0" sldId="272"/>
            <ac:cxnSpMk id="52" creationId="{462D4174-F0A6-5E43-8E96-565F8B19C1F9}"/>
          </ac:cxnSpMkLst>
        </pc:cxnChg>
        <pc:cxnChg chg="mod">
          <ac:chgData name="sumiran bhasin" userId="b3c1ffccd9e9339f" providerId="Windows Live" clId="Web-{8114AF55-F9EF-41E0-B2BD-BC6E7594AFC6}" dt="2019-03-26T18:35:22.800" v="232" actId="1076"/>
          <ac:cxnSpMkLst>
            <pc:docMk/>
            <pc:sldMk cId="0" sldId="272"/>
            <ac:cxnSpMk id="56" creationId="{64C9ABA4-5681-F84C-8C1C-EB0B198CAD3C}"/>
          </ac:cxnSpMkLst>
        </pc:cxnChg>
        <pc:cxnChg chg="mod">
          <ac:chgData name="sumiran bhasin" userId="b3c1ffccd9e9339f" providerId="Windows Live" clId="Web-{8114AF55-F9EF-41E0-B2BD-BC6E7594AFC6}" dt="2019-03-26T18:35:46.659" v="234" actId="1076"/>
          <ac:cxnSpMkLst>
            <pc:docMk/>
            <pc:sldMk cId="0" sldId="272"/>
            <ac:cxnSpMk id="58" creationId="{36018E46-CC93-ED47-B891-6602D5A4B761}"/>
          </ac:cxnSpMkLst>
        </pc:cxnChg>
        <pc:cxnChg chg="mod">
          <ac:chgData name="sumiran bhasin" userId="b3c1ffccd9e9339f" providerId="Windows Live" clId="Web-{8114AF55-F9EF-41E0-B2BD-BC6E7594AFC6}" dt="2019-03-26T18:31:31.627" v="205" actId="1076"/>
          <ac:cxnSpMkLst>
            <pc:docMk/>
            <pc:sldMk cId="0" sldId="272"/>
            <ac:cxnSpMk id="60" creationId="{2C2B66F0-E22F-904B-9F3E-9D0F1C854704}"/>
          </ac:cxnSpMkLst>
        </pc:cxnChg>
        <pc:cxnChg chg="mod">
          <ac:chgData name="sumiran bhasin" userId="b3c1ffccd9e9339f" providerId="Windows Live" clId="Web-{8114AF55-F9EF-41E0-B2BD-BC6E7594AFC6}" dt="2019-03-26T18:31:20.986" v="203" actId="1076"/>
          <ac:cxnSpMkLst>
            <pc:docMk/>
            <pc:sldMk cId="0" sldId="272"/>
            <ac:cxnSpMk id="62" creationId="{1E806979-97A3-7142-9DE0-BC5ED89AC5A0}"/>
          </ac:cxnSpMkLst>
        </pc:cxnChg>
      </pc:sldChg>
      <pc:sldChg chg="modSp">
        <pc:chgData name="sumiran bhasin" userId="b3c1ffccd9e9339f" providerId="Windows Live" clId="Web-{8114AF55-F9EF-41E0-B2BD-BC6E7594AFC6}" dt="2019-03-26T18:38:01.613" v="248" actId="14100"/>
        <pc:sldMkLst>
          <pc:docMk/>
          <pc:sldMk cId="0" sldId="273"/>
        </pc:sldMkLst>
        <pc:spChg chg="mod">
          <ac:chgData name="sumiran bhasin" userId="b3c1ffccd9e9339f" providerId="Windows Live" clId="Web-{8114AF55-F9EF-41E0-B2BD-BC6E7594AFC6}" dt="2019-03-26T18:36:39.769" v="238" actId="1076"/>
          <ac:spMkLst>
            <pc:docMk/>
            <pc:sldMk cId="0" sldId="273"/>
            <ac:spMk id="6" creationId="{6030716E-1632-CC42-82A9-09FD0DCD6FE4}"/>
          </ac:spMkLst>
        </pc:spChg>
        <pc:spChg chg="mod">
          <ac:chgData name="sumiran bhasin" userId="b3c1ffccd9e9339f" providerId="Windows Live" clId="Web-{8114AF55-F9EF-41E0-B2BD-BC6E7594AFC6}" dt="2019-03-26T18:36:35.394" v="237" actId="1076"/>
          <ac:spMkLst>
            <pc:docMk/>
            <pc:sldMk cId="0" sldId="273"/>
            <ac:spMk id="9" creationId="{84713B70-1113-5C48-BE20-55C9B448197E}"/>
          </ac:spMkLst>
        </pc:spChg>
        <pc:spChg chg="mod">
          <ac:chgData name="sumiran bhasin" userId="b3c1ffccd9e9339f" providerId="Windows Live" clId="Web-{8114AF55-F9EF-41E0-B2BD-BC6E7594AFC6}" dt="2019-03-26T18:37:03.066" v="241" actId="14100"/>
          <ac:spMkLst>
            <pc:docMk/>
            <pc:sldMk cId="0" sldId="273"/>
            <ac:spMk id="10" creationId="{F5175DA1-A760-1745-9495-B44FF10035F8}"/>
          </ac:spMkLst>
        </pc:spChg>
        <pc:spChg chg="mod">
          <ac:chgData name="sumiran bhasin" userId="b3c1ffccd9e9339f" providerId="Windows Live" clId="Web-{8114AF55-F9EF-41E0-B2BD-BC6E7594AFC6}" dt="2019-03-26T18:36:47.519" v="239" actId="1076"/>
          <ac:spMkLst>
            <pc:docMk/>
            <pc:sldMk cId="0" sldId="273"/>
            <ac:spMk id="11" creationId="{6A4E09AC-DEEA-534D-A6EE-DE84FEEC2578}"/>
          </ac:spMkLst>
        </pc:spChg>
        <pc:spChg chg="mod">
          <ac:chgData name="sumiran bhasin" userId="b3c1ffccd9e9339f" providerId="Windows Live" clId="Web-{8114AF55-F9EF-41E0-B2BD-BC6E7594AFC6}" dt="2019-03-26T18:37:39.503" v="245" actId="14100"/>
          <ac:spMkLst>
            <pc:docMk/>
            <pc:sldMk cId="0" sldId="273"/>
            <ac:spMk id="12" creationId="{164EFCBA-9AFF-2A42-BA85-4F953D794C52}"/>
          </ac:spMkLst>
        </pc:spChg>
        <pc:spChg chg="mod">
          <ac:chgData name="sumiran bhasin" userId="b3c1ffccd9e9339f" providerId="Windows Live" clId="Web-{8114AF55-F9EF-41E0-B2BD-BC6E7594AFC6}" dt="2019-03-26T18:37:45.050" v="246" actId="1076"/>
          <ac:spMkLst>
            <pc:docMk/>
            <pc:sldMk cId="0" sldId="273"/>
            <ac:spMk id="13" creationId="{980CC1B7-8B9C-9646-BB12-D11503EF31C5}"/>
          </ac:spMkLst>
        </pc:spChg>
        <pc:spChg chg="mod">
          <ac:chgData name="sumiran bhasin" userId="b3c1ffccd9e9339f" providerId="Windows Live" clId="Web-{8114AF55-F9EF-41E0-B2BD-BC6E7594AFC6}" dt="2019-03-26T18:37:09.019" v="242" actId="1076"/>
          <ac:spMkLst>
            <pc:docMk/>
            <pc:sldMk cId="0" sldId="273"/>
            <ac:spMk id="20" creationId="{716ACF4E-130D-E946-9799-0162FB451DC3}"/>
          </ac:spMkLst>
        </pc:spChg>
        <pc:graphicFrameChg chg="mod modGraphic">
          <ac:chgData name="sumiran bhasin" userId="b3c1ffccd9e9339f" providerId="Windows Live" clId="Web-{8114AF55-F9EF-41E0-B2BD-BC6E7594AFC6}" dt="2019-03-26T18:37:30.472" v="244"/>
          <ac:graphicFrameMkLst>
            <pc:docMk/>
            <pc:sldMk cId="0" sldId="273"/>
            <ac:graphicFrameMk id="2" creationId="{F1E57366-3444-8747-8B89-7F01C5DBAAE8}"/>
          </ac:graphicFrameMkLst>
        </pc:graphicFrameChg>
        <pc:picChg chg="mod">
          <ac:chgData name="sumiran bhasin" userId="b3c1ffccd9e9339f" providerId="Windows Live" clId="Web-{8114AF55-F9EF-41E0-B2BD-BC6E7594AFC6}" dt="2019-03-26T18:37:57.222" v="247" actId="14100"/>
          <ac:picMkLst>
            <pc:docMk/>
            <pc:sldMk cId="0" sldId="273"/>
            <ac:picMk id="14" creationId="{E2CC35B6-1EFF-A84B-9033-3771E9641ADF}"/>
          </ac:picMkLst>
        </pc:picChg>
        <pc:picChg chg="mod">
          <ac:chgData name="sumiran bhasin" userId="b3c1ffccd9e9339f" providerId="Windows Live" clId="Web-{8114AF55-F9EF-41E0-B2BD-BC6E7594AFC6}" dt="2019-03-26T18:38:01.613" v="248" actId="14100"/>
          <ac:picMkLst>
            <pc:docMk/>
            <pc:sldMk cId="0" sldId="273"/>
            <ac:picMk id="16" creationId="{A6E73BB7-2704-704E-9DE4-9BCE0FB85808}"/>
          </ac:picMkLst>
        </pc:picChg>
      </pc:sldChg>
      <pc:sldChg chg="modSp">
        <pc:chgData name="sumiran bhasin" userId="b3c1ffccd9e9339f" providerId="Windows Live" clId="Web-{8114AF55-F9EF-41E0-B2BD-BC6E7594AFC6}" dt="2019-03-26T18:40:46.270" v="272" actId="1076"/>
        <pc:sldMkLst>
          <pc:docMk/>
          <pc:sldMk cId="0" sldId="274"/>
        </pc:sldMkLst>
        <pc:spChg chg="mod">
          <ac:chgData name="sumiran bhasin" userId="b3c1ffccd9e9339f" providerId="Windows Live" clId="Web-{8114AF55-F9EF-41E0-B2BD-BC6E7594AFC6}" dt="2019-03-26T18:39:43.035" v="262" actId="1076"/>
          <ac:spMkLst>
            <pc:docMk/>
            <pc:sldMk cId="0" sldId="274"/>
            <ac:spMk id="10" creationId="{F101BC21-D329-8E4B-AC24-A20E799D8974}"/>
          </ac:spMkLst>
        </pc:spChg>
        <pc:spChg chg="mod">
          <ac:chgData name="sumiran bhasin" userId="b3c1ffccd9e9339f" providerId="Windows Live" clId="Web-{8114AF55-F9EF-41E0-B2BD-BC6E7594AFC6}" dt="2019-03-26T18:39:36.223" v="261" actId="1076"/>
          <ac:spMkLst>
            <pc:docMk/>
            <pc:sldMk cId="0" sldId="274"/>
            <ac:spMk id="11" creationId="{0C810F25-E093-A542-BA35-E037ADC7CA26}"/>
          </ac:spMkLst>
        </pc:spChg>
        <pc:spChg chg="mod">
          <ac:chgData name="sumiran bhasin" userId="b3c1ffccd9e9339f" providerId="Windows Live" clId="Web-{8114AF55-F9EF-41E0-B2BD-BC6E7594AFC6}" dt="2019-03-26T18:39:51.488" v="264" actId="1076"/>
          <ac:spMkLst>
            <pc:docMk/>
            <pc:sldMk cId="0" sldId="274"/>
            <ac:spMk id="12" creationId="{6DE73423-05E5-BB47-BFD8-9C01C4F794B9}"/>
          </ac:spMkLst>
        </pc:spChg>
        <pc:spChg chg="mod">
          <ac:chgData name="sumiran bhasin" userId="b3c1ffccd9e9339f" providerId="Windows Live" clId="Web-{8114AF55-F9EF-41E0-B2BD-BC6E7594AFC6}" dt="2019-03-26T18:39:46.957" v="263" actId="1076"/>
          <ac:spMkLst>
            <pc:docMk/>
            <pc:sldMk cId="0" sldId="274"/>
            <ac:spMk id="13" creationId="{7563B31F-E2DD-0A43-A54C-679D94CF0DF3}"/>
          </ac:spMkLst>
        </pc:spChg>
        <pc:spChg chg="mod">
          <ac:chgData name="sumiran bhasin" userId="b3c1ffccd9e9339f" providerId="Windows Live" clId="Web-{8114AF55-F9EF-41E0-B2BD-BC6E7594AFC6}" dt="2019-03-26T18:40:20.535" v="267" actId="14100"/>
          <ac:spMkLst>
            <pc:docMk/>
            <pc:sldMk cId="0" sldId="274"/>
            <ac:spMk id="14" creationId="{D1DB04D7-2FED-4C49-B8D9-A996F13A95C9}"/>
          </ac:spMkLst>
        </pc:spChg>
        <pc:spChg chg="mod">
          <ac:chgData name="sumiran bhasin" userId="b3c1ffccd9e9339f" providerId="Windows Live" clId="Web-{8114AF55-F9EF-41E0-B2BD-BC6E7594AFC6}" dt="2019-03-26T18:39:09.785" v="257" actId="1076"/>
          <ac:spMkLst>
            <pc:docMk/>
            <pc:sldMk cId="0" sldId="274"/>
            <ac:spMk id="15" creationId="{F49FC5F5-388A-1F42-9B81-5339C896C025}"/>
          </ac:spMkLst>
        </pc:spChg>
        <pc:spChg chg="mod">
          <ac:chgData name="sumiran bhasin" userId="b3c1ffccd9e9339f" providerId="Windows Live" clId="Web-{8114AF55-F9EF-41E0-B2BD-BC6E7594AFC6}" dt="2019-03-26T18:40:46.270" v="272" actId="1076"/>
          <ac:spMkLst>
            <pc:docMk/>
            <pc:sldMk cId="0" sldId="274"/>
            <ac:spMk id="16" creationId="{17CE2F90-F5B8-544E-B9F6-99A95A8120CC}"/>
          </ac:spMkLst>
        </pc:spChg>
        <pc:spChg chg="mod">
          <ac:chgData name="sumiran bhasin" userId="b3c1ffccd9e9339f" providerId="Windows Live" clId="Web-{8114AF55-F9EF-41E0-B2BD-BC6E7594AFC6}" dt="2019-03-26T18:40:27.660" v="268" actId="1076"/>
          <ac:spMkLst>
            <pc:docMk/>
            <pc:sldMk cId="0" sldId="274"/>
            <ac:spMk id="17" creationId="{06140C25-2F61-D64D-A18B-C80CA6CBFA38}"/>
          </ac:spMkLst>
        </pc:spChg>
        <pc:graphicFrameChg chg="mod modGraphic">
          <ac:chgData name="sumiran bhasin" userId="b3c1ffccd9e9339f" providerId="Windows Live" clId="Web-{8114AF55-F9EF-41E0-B2BD-BC6E7594AFC6}" dt="2019-03-26T18:40:15.457" v="266"/>
          <ac:graphicFrameMkLst>
            <pc:docMk/>
            <pc:sldMk cId="0" sldId="274"/>
            <ac:graphicFrameMk id="4" creationId="{42DB15AB-604D-C544-B1F8-18DFCA79665A}"/>
          </ac:graphicFrameMkLst>
        </pc:graphicFrameChg>
        <pc:picChg chg="mod">
          <ac:chgData name="sumiran bhasin" userId="b3c1ffccd9e9339f" providerId="Windows Live" clId="Web-{8114AF55-F9EF-41E0-B2BD-BC6E7594AFC6}" dt="2019-03-26T18:40:40.629" v="271" actId="14100"/>
          <ac:picMkLst>
            <pc:docMk/>
            <pc:sldMk cId="0" sldId="274"/>
            <ac:picMk id="8" creationId="{D39121E8-36AC-5A40-B2BC-AEEB8C6A53B5}"/>
          </ac:picMkLst>
        </pc:picChg>
        <pc:picChg chg="mod">
          <ac:chgData name="sumiran bhasin" userId="b3c1ffccd9e9339f" providerId="Windows Live" clId="Web-{8114AF55-F9EF-41E0-B2BD-BC6E7594AFC6}" dt="2019-03-26T18:39:15.082" v="259" actId="1076"/>
          <ac:picMkLst>
            <pc:docMk/>
            <pc:sldMk cId="0" sldId="274"/>
            <ac:picMk id="9" creationId="{191F8DD5-95BA-8D49-B1E7-7F3200E35EFF}"/>
          </ac:picMkLst>
        </pc:picChg>
      </pc:sldChg>
      <pc:sldChg chg="modSp">
        <pc:chgData name="sumiran bhasin" userId="b3c1ffccd9e9339f" providerId="Windows Live" clId="Web-{8114AF55-F9EF-41E0-B2BD-BC6E7594AFC6}" dt="2019-03-26T17:59:54.760" v="49"/>
        <pc:sldMkLst>
          <pc:docMk/>
          <pc:sldMk cId="2211772275" sldId="578"/>
        </pc:sldMkLst>
        <pc:graphicFrameChg chg="mod modGraphic">
          <ac:chgData name="sumiran bhasin" userId="b3c1ffccd9e9339f" providerId="Windows Live" clId="Web-{8114AF55-F9EF-41E0-B2BD-BC6E7594AFC6}" dt="2019-03-26T17:59:54.760" v="49"/>
          <ac:graphicFrameMkLst>
            <pc:docMk/>
            <pc:sldMk cId="2211772275" sldId="578"/>
            <ac:graphicFrameMk id="2" creationId="{00000000-0000-0000-0000-000000000000}"/>
          </ac:graphicFrameMkLst>
        </pc:graphicFrameChg>
      </pc:sldChg>
      <pc:sldChg chg="modSp">
        <pc:chgData name="sumiran bhasin" userId="b3c1ffccd9e9339f" providerId="Windows Live" clId="Web-{8114AF55-F9EF-41E0-B2BD-BC6E7594AFC6}" dt="2019-03-26T18:06:31.215" v="68"/>
        <pc:sldMkLst>
          <pc:docMk/>
          <pc:sldMk cId="2126526731" sldId="579"/>
        </pc:sldMkLst>
        <pc:graphicFrameChg chg="mod modGraphic">
          <ac:chgData name="sumiran bhasin" userId="b3c1ffccd9e9339f" providerId="Windows Live" clId="Web-{8114AF55-F9EF-41E0-B2BD-BC6E7594AFC6}" dt="2019-03-26T18:06:31.215" v="68"/>
          <ac:graphicFrameMkLst>
            <pc:docMk/>
            <pc:sldMk cId="2126526731" sldId="579"/>
            <ac:graphicFrameMk id="4" creationId="{00000000-0000-0000-0000-000000000000}"/>
          </ac:graphicFrameMkLst>
        </pc:graphicFrameChg>
      </pc:sldChg>
      <pc:sldChg chg="modSp">
        <pc:chgData name="sumiran bhasin" userId="b3c1ffccd9e9339f" providerId="Windows Live" clId="Web-{8114AF55-F9EF-41E0-B2BD-BC6E7594AFC6}" dt="2019-03-26T18:07:53.715" v="80"/>
        <pc:sldMkLst>
          <pc:docMk/>
          <pc:sldMk cId="64101307" sldId="580"/>
        </pc:sldMkLst>
        <pc:graphicFrameChg chg="mod modGraphic">
          <ac:chgData name="sumiran bhasin" userId="b3c1ffccd9e9339f" providerId="Windows Live" clId="Web-{8114AF55-F9EF-41E0-B2BD-BC6E7594AFC6}" dt="2019-03-26T18:07:53.715" v="80"/>
          <ac:graphicFrameMkLst>
            <pc:docMk/>
            <pc:sldMk cId="64101307" sldId="580"/>
            <ac:graphicFrameMk id="4" creationId="{00000000-0000-0000-0000-000000000000}"/>
          </ac:graphicFrameMkLst>
        </pc:graphicFrameChg>
      </pc:sldChg>
      <pc:sldChg chg="addSp delSp modSp">
        <pc:chgData name="sumiran bhasin" userId="b3c1ffccd9e9339f" providerId="Windows Live" clId="Web-{8114AF55-F9EF-41E0-B2BD-BC6E7594AFC6}" dt="2019-03-26T18:28:58.470" v="183" actId="14100"/>
        <pc:sldMkLst>
          <pc:docMk/>
          <pc:sldMk cId="1413133160" sldId="581"/>
        </pc:sldMkLst>
        <pc:spChg chg="mod">
          <ac:chgData name="sumiran bhasin" userId="b3c1ffccd9e9339f" providerId="Windows Live" clId="Web-{8114AF55-F9EF-41E0-B2BD-BC6E7594AFC6}" dt="2019-03-26T18:27:43.657" v="171" actId="1076"/>
          <ac:spMkLst>
            <pc:docMk/>
            <pc:sldMk cId="1413133160" sldId="581"/>
            <ac:spMk id="23" creationId="{D4E0A81B-D06D-894A-AC88-C4AE4C0475CA}"/>
          </ac:spMkLst>
        </pc:spChg>
        <pc:spChg chg="mod">
          <ac:chgData name="sumiran bhasin" userId="b3c1ffccd9e9339f" providerId="Windows Live" clId="Web-{8114AF55-F9EF-41E0-B2BD-BC6E7594AFC6}" dt="2019-03-26T18:27:31.923" v="170" actId="1076"/>
          <ac:spMkLst>
            <pc:docMk/>
            <pc:sldMk cId="1413133160" sldId="581"/>
            <ac:spMk id="24" creationId="{770C50BA-61F2-4B4C-B207-3599C6DBA5FA}"/>
          </ac:spMkLst>
        </pc:spChg>
        <pc:spChg chg="mod">
          <ac:chgData name="sumiran bhasin" userId="b3c1ffccd9e9339f" providerId="Windows Live" clId="Web-{8114AF55-F9EF-41E0-B2BD-BC6E7594AFC6}" dt="2019-03-26T18:28:01.282" v="172" actId="1076"/>
          <ac:spMkLst>
            <pc:docMk/>
            <pc:sldMk cId="1413133160" sldId="581"/>
            <ac:spMk id="28" creationId="{F2BDCB47-F220-1B41-B60B-3F368E9CD907}"/>
          </ac:spMkLst>
        </pc:spChg>
        <pc:spChg chg="mod">
          <ac:chgData name="sumiran bhasin" userId="b3c1ffccd9e9339f" providerId="Windows Live" clId="Web-{8114AF55-F9EF-41E0-B2BD-BC6E7594AFC6}" dt="2019-03-26T18:12:57.919" v="102" actId="1076"/>
          <ac:spMkLst>
            <pc:docMk/>
            <pc:sldMk cId="1413133160" sldId="581"/>
            <ac:spMk id="30" creationId="{4626AB86-42BD-2042-A1A2-7A1C66014CA8}"/>
          </ac:spMkLst>
        </pc:spChg>
        <pc:spChg chg="mod">
          <ac:chgData name="sumiran bhasin" userId="b3c1ffccd9e9339f" providerId="Windows Live" clId="Web-{8114AF55-F9EF-41E0-B2BD-BC6E7594AFC6}" dt="2019-03-26T18:15:55.404" v="131" actId="1076"/>
          <ac:spMkLst>
            <pc:docMk/>
            <pc:sldMk cId="1413133160" sldId="581"/>
            <ac:spMk id="43" creationId="{002A8954-4E3E-4747-A127-B5A1A72DC2A0}"/>
          </ac:spMkLst>
        </pc:spChg>
        <pc:spChg chg="mod">
          <ac:chgData name="sumiran bhasin" userId="b3c1ffccd9e9339f" providerId="Windows Live" clId="Web-{8114AF55-F9EF-41E0-B2BD-BC6E7594AFC6}" dt="2019-03-26T18:15:43.029" v="127" actId="1076"/>
          <ac:spMkLst>
            <pc:docMk/>
            <pc:sldMk cId="1413133160" sldId="581"/>
            <ac:spMk id="88" creationId="{1E91AA99-77A1-D041-85CD-5CCFA9B9A94F}"/>
          </ac:spMkLst>
        </pc:spChg>
        <pc:picChg chg="mod">
          <ac:chgData name="sumiran bhasin" userId="b3c1ffccd9e9339f" providerId="Windows Live" clId="Web-{8114AF55-F9EF-41E0-B2BD-BC6E7594AFC6}" dt="2019-03-26T18:26:50.438" v="166" actId="1076"/>
          <ac:picMkLst>
            <pc:docMk/>
            <pc:sldMk cId="1413133160" sldId="581"/>
            <ac:picMk id="12" creationId="{CC6FF3A3-3CAC-CB49-BE0D-DFCE8CDED4C0}"/>
          </ac:picMkLst>
        </pc:picChg>
        <pc:picChg chg="mod">
          <ac:chgData name="sumiran bhasin" userId="b3c1ffccd9e9339f" providerId="Windows Live" clId="Web-{8114AF55-F9EF-41E0-B2BD-BC6E7594AFC6}" dt="2019-03-26T18:13:07.607" v="103" actId="1076"/>
          <ac:picMkLst>
            <pc:docMk/>
            <pc:sldMk cId="1413133160" sldId="581"/>
            <ac:picMk id="31" creationId="{D5111579-5788-724F-BBCD-A9D878BAB564}"/>
          </ac:picMkLst>
        </pc:picChg>
        <pc:picChg chg="mod">
          <ac:chgData name="sumiran bhasin" userId="b3c1ffccd9e9339f" providerId="Windows Live" clId="Web-{8114AF55-F9EF-41E0-B2BD-BC6E7594AFC6}" dt="2019-03-26T18:13:10.294" v="104" actId="1076"/>
          <ac:picMkLst>
            <pc:docMk/>
            <pc:sldMk cId="1413133160" sldId="581"/>
            <ac:picMk id="36" creationId="{7B9BB642-C7F4-0C4A-8E11-2FFDC1C98B21}"/>
          </ac:picMkLst>
        </pc:picChg>
        <pc:picChg chg="mod">
          <ac:chgData name="sumiran bhasin" userId="b3c1ffccd9e9339f" providerId="Windows Live" clId="Web-{8114AF55-F9EF-41E0-B2BD-BC6E7594AFC6}" dt="2019-03-26T18:13:14.747" v="105" actId="1076"/>
          <ac:picMkLst>
            <pc:docMk/>
            <pc:sldMk cId="1413133160" sldId="581"/>
            <ac:picMk id="38" creationId="{4EE6B9FF-DF4C-FC45-9051-76CA6C40EB91}"/>
          </ac:picMkLst>
        </pc:picChg>
        <pc:picChg chg="mod">
          <ac:chgData name="sumiran bhasin" userId="b3c1ffccd9e9339f" providerId="Windows Live" clId="Web-{8114AF55-F9EF-41E0-B2BD-BC6E7594AFC6}" dt="2019-03-26T18:14:58.763" v="124" actId="1076"/>
          <ac:picMkLst>
            <pc:docMk/>
            <pc:sldMk cId="1413133160" sldId="581"/>
            <ac:picMk id="40" creationId="{7AAE2731-78E5-8B47-B4A8-FB0A2C4EB4C8}"/>
          </ac:picMkLst>
        </pc:picChg>
        <pc:picChg chg="mod">
          <ac:chgData name="sumiran bhasin" userId="b3c1ffccd9e9339f" providerId="Windows Live" clId="Web-{8114AF55-F9EF-41E0-B2BD-BC6E7594AFC6}" dt="2019-03-26T18:17:12.483" v="138" actId="1076"/>
          <ac:picMkLst>
            <pc:docMk/>
            <pc:sldMk cId="1413133160" sldId="581"/>
            <ac:picMk id="42" creationId="{98ACB244-DE33-554A-B463-239533D30785}"/>
          </ac:picMkLst>
        </pc:picChg>
        <pc:cxnChg chg="add del">
          <ac:chgData name="sumiran bhasin" userId="b3c1ffccd9e9339f" providerId="Windows Live" clId="Web-{8114AF55-F9EF-41E0-B2BD-BC6E7594AFC6}" dt="2019-03-26T18:16:30.608" v="135"/>
          <ac:cxnSpMkLst>
            <pc:docMk/>
            <pc:sldMk cId="1413133160" sldId="581"/>
            <ac:cxnSpMk id="3" creationId="{CE97C9C2-6D41-4CD0-B3DB-3664F3D50635}"/>
          </ac:cxnSpMkLst>
        </pc:cxnChg>
        <pc:cxnChg chg="add del mod">
          <ac:chgData name="sumiran bhasin" userId="b3c1ffccd9e9339f" providerId="Windows Live" clId="Web-{8114AF55-F9EF-41E0-B2BD-BC6E7594AFC6}" dt="2019-03-26T18:20:47.437" v="159"/>
          <ac:cxnSpMkLst>
            <pc:docMk/>
            <pc:sldMk cId="1413133160" sldId="581"/>
            <ac:cxnSpMk id="4" creationId="{2CA19806-4E8E-4753-9B4C-86C4172893FC}"/>
          </ac:cxnSpMkLst>
        </pc:cxnChg>
        <pc:cxnChg chg="add mod">
          <ac:chgData name="sumiran bhasin" userId="b3c1ffccd9e9339f" providerId="Windows Live" clId="Web-{8114AF55-F9EF-41E0-B2BD-BC6E7594AFC6}" dt="2019-03-26T18:28:58.470" v="183" actId="14100"/>
          <ac:cxnSpMkLst>
            <pc:docMk/>
            <pc:sldMk cId="1413133160" sldId="581"/>
            <ac:cxnSpMk id="5" creationId="{54C6905C-2CB0-48B9-87DC-DE1F68028694}"/>
          </ac:cxnSpMkLst>
        </pc:cxnChg>
        <pc:cxnChg chg="mod">
          <ac:chgData name="sumiran bhasin" userId="b3c1ffccd9e9339f" providerId="Windows Live" clId="Web-{8114AF55-F9EF-41E0-B2BD-BC6E7594AFC6}" dt="2019-03-26T18:21:53.796" v="163" actId="14100"/>
          <ac:cxnSpMkLst>
            <pc:docMk/>
            <pc:sldMk cId="1413133160" sldId="581"/>
            <ac:cxnSpMk id="39" creationId="{0D24A19B-93AF-1D40-9AA7-BD01AF354216}"/>
          </ac:cxnSpMkLst>
        </pc:cxnChg>
        <pc:cxnChg chg="mod">
          <ac:chgData name="sumiran bhasin" userId="b3c1ffccd9e9339f" providerId="Windows Live" clId="Web-{8114AF55-F9EF-41E0-B2BD-BC6E7594AFC6}" dt="2019-03-26T18:18:14.124" v="143" actId="1076"/>
          <ac:cxnSpMkLst>
            <pc:docMk/>
            <pc:sldMk cId="1413133160" sldId="581"/>
            <ac:cxnSpMk id="45" creationId="{B99217B6-662C-E444-BB5C-5FF2DD4F1ACF}"/>
          </ac:cxnSpMkLst>
        </pc:cxnChg>
        <pc:cxnChg chg="mod">
          <ac:chgData name="sumiran bhasin" userId="b3c1ffccd9e9339f" providerId="Windows Live" clId="Web-{8114AF55-F9EF-41E0-B2BD-BC6E7594AFC6}" dt="2019-03-26T18:13:10.294" v="104" actId="1076"/>
          <ac:cxnSpMkLst>
            <pc:docMk/>
            <pc:sldMk cId="1413133160" sldId="581"/>
            <ac:cxnSpMk id="47" creationId="{13373821-8A05-B249-9C60-ACD015499F99}"/>
          </ac:cxnSpMkLst>
        </pc:cxnChg>
        <pc:cxnChg chg="mod">
          <ac:chgData name="sumiran bhasin" userId="b3c1ffccd9e9339f" providerId="Windows Live" clId="Web-{8114AF55-F9EF-41E0-B2BD-BC6E7594AFC6}" dt="2019-03-26T18:14:58.763" v="124" actId="1076"/>
          <ac:cxnSpMkLst>
            <pc:docMk/>
            <pc:sldMk cId="1413133160" sldId="581"/>
            <ac:cxnSpMk id="52" creationId="{BD4EABEF-89E2-A348-B739-D1FFC28A642A}"/>
          </ac:cxnSpMkLst>
        </pc:cxnChg>
        <pc:cxnChg chg="mod">
          <ac:chgData name="sumiran bhasin" userId="b3c1ffccd9e9339f" providerId="Windows Live" clId="Web-{8114AF55-F9EF-41E0-B2BD-BC6E7594AFC6}" dt="2019-03-26T18:14:58.763" v="124" actId="1076"/>
          <ac:cxnSpMkLst>
            <pc:docMk/>
            <pc:sldMk cId="1413133160" sldId="581"/>
            <ac:cxnSpMk id="54" creationId="{9ADCD006-C9A7-2144-B069-0728B8BBF07A}"/>
          </ac:cxnSpMkLst>
        </pc:cxnChg>
        <pc:cxnChg chg="add del mod">
          <ac:chgData name="sumiran bhasin" userId="b3c1ffccd9e9339f" providerId="Windows Live" clId="Web-{8114AF55-F9EF-41E0-B2BD-BC6E7594AFC6}" dt="2019-03-26T18:16:44.701" v="136"/>
          <ac:cxnSpMkLst>
            <pc:docMk/>
            <pc:sldMk cId="1413133160" sldId="581"/>
            <ac:cxnSpMk id="58" creationId="{7207A2CC-6BD7-9D44-8E67-1DBFADE225E1}"/>
          </ac:cxnSpMkLst>
        </pc:cxnChg>
        <pc:cxnChg chg="mod">
          <ac:chgData name="sumiran bhasin" userId="b3c1ffccd9e9339f" providerId="Windows Live" clId="Web-{8114AF55-F9EF-41E0-B2BD-BC6E7594AFC6}" dt="2019-03-26T18:17:37.780" v="140" actId="1076"/>
          <ac:cxnSpMkLst>
            <pc:docMk/>
            <pc:sldMk cId="1413133160" sldId="581"/>
            <ac:cxnSpMk id="62" creationId="{6B7AA96F-ABDE-6542-884D-29C684D6FFB7}"/>
          </ac:cxnSpMkLst>
        </pc:cxnChg>
        <pc:cxnChg chg="mod">
          <ac:chgData name="sumiran bhasin" userId="b3c1ffccd9e9339f" providerId="Windows Live" clId="Web-{8114AF55-F9EF-41E0-B2BD-BC6E7594AFC6}" dt="2019-03-26T18:13:14.747" v="105" actId="1076"/>
          <ac:cxnSpMkLst>
            <pc:docMk/>
            <pc:sldMk cId="1413133160" sldId="581"/>
            <ac:cxnSpMk id="81" creationId="{73A977DF-E3F8-B44D-B05D-5C5C998C36EA}"/>
          </ac:cxnSpMkLst>
        </pc:cxnChg>
        <pc:cxnChg chg="mod">
          <ac:chgData name="sumiran bhasin" userId="b3c1ffccd9e9339f" providerId="Windows Live" clId="Web-{8114AF55-F9EF-41E0-B2BD-BC6E7594AFC6}" dt="2019-03-26T18:21:44.906" v="162" actId="14100"/>
          <ac:cxnSpMkLst>
            <pc:docMk/>
            <pc:sldMk cId="1413133160" sldId="581"/>
            <ac:cxnSpMk id="1024" creationId="{170BC328-A1AE-AC4C-BF5A-EC4208CFD038}"/>
          </ac:cxnSpMkLst>
        </pc:cxnChg>
        <pc:cxnChg chg="mod">
          <ac:chgData name="sumiran bhasin" userId="b3c1ffccd9e9339f" providerId="Windows Live" clId="Web-{8114AF55-F9EF-41E0-B2BD-BC6E7594AFC6}" dt="2019-03-26T18:15:55.404" v="131" actId="1076"/>
          <ac:cxnSpMkLst>
            <pc:docMk/>
            <pc:sldMk cId="1413133160" sldId="581"/>
            <ac:cxnSpMk id="1026" creationId="{C93C5825-8537-7A46-B9CE-692B5EA6F0DB}"/>
          </ac:cxnSpMkLst>
        </pc:cxnChg>
      </pc:sldChg>
      <pc:sldChg chg="modSp">
        <pc:chgData name="sumiran bhasin" userId="b3c1ffccd9e9339f" providerId="Windows Live" clId="Web-{8114AF55-F9EF-41E0-B2BD-BC6E7594AFC6}" dt="2019-03-26T18:38:42.754" v="255" actId="1076"/>
        <pc:sldMkLst>
          <pc:docMk/>
          <pc:sldMk cId="2790987474" sldId="585"/>
        </pc:sldMkLst>
        <pc:spChg chg="mod">
          <ac:chgData name="sumiran bhasin" userId="b3c1ffccd9e9339f" providerId="Windows Live" clId="Web-{8114AF55-F9EF-41E0-B2BD-BC6E7594AFC6}" dt="2019-03-26T18:38:35.894" v="254" actId="14100"/>
          <ac:spMkLst>
            <pc:docMk/>
            <pc:sldMk cId="2790987474" sldId="585"/>
            <ac:spMk id="17" creationId="{DD127644-9CAE-A642-A769-0AA3F373CA65}"/>
          </ac:spMkLst>
        </pc:spChg>
        <pc:spChg chg="mod">
          <ac:chgData name="sumiran bhasin" userId="b3c1ffccd9e9339f" providerId="Windows Live" clId="Web-{8114AF55-F9EF-41E0-B2BD-BC6E7594AFC6}" dt="2019-03-26T18:38:42.754" v="255" actId="1076"/>
          <ac:spMkLst>
            <pc:docMk/>
            <pc:sldMk cId="2790987474" sldId="585"/>
            <ac:spMk id="18" creationId="{B7DBF71B-F29F-964E-84E8-B55F3F5FCDFB}"/>
          </ac:spMkLst>
        </pc:spChg>
      </pc:sldChg>
    </pc:docChg>
  </pc:docChgLst>
  <pc:docChgLst>
    <pc:chgData name="SANUJ KULSHRESTHA" userId="fd589cad1c679b7b" providerId="Windows Live" clId="Web-{96BBF6BB-21F2-43AE-9577-9D3DDE34F65E}"/>
    <pc:docChg chg="modSld">
      <pc:chgData name="SANUJ KULSHRESTHA" userId="fd589cad1c679b7b" providerId="Windows Live" clId="Web-{96BBF6BB-21F2-43AE-9577-9D3DDE34F65E}" dt="2019-03-23T18:59:35.120" v="0"/>
      <pc:docMkLst>
        <pc:docMk/>
      </pc:docMkLst>
      <pc:sldChg chg="delSp">
        <pc:chgData name="SANUJ KULSHRESTHA" userId="fd589cad1c679b7b" providerId="Windows Live" clId="Web-{96BBF6BB-21F2-43AE-9577-9D3DDE34F65E}" dt="2019-03-23T18:59:35.120" v="0"/>
        <pc:sldMkLst>
          <pc:docMk/>
          <pc:sldMk cId="809365367" sldId="599"/>
        </pc:sldMkLst>
        <pc:picChg chg="del">
          <ac:chgData name="SANUJ KULSHRESTHA" userId="fd589cad1c679b7b" providerId="Windows Live" clId="Web-{96BBF6BB-21F2-43AE-9577-9D3DDE34F65E}" dt="2019-03-23T18:59:35.120" v="0"/>
          <ac:picMkLst>
            <pc:docMk/>
            <pc:sldMk cId="809365367" sldId="599"/>
            <ac:picMk id="15" creationId="{745045F7-E8CB-764D-AB27-006165D52B40}"/>
          </ac:picMkLst>
        </pc:picChg>
      </pc:sldChg>
    </pc:docChg>
  </pc:docChgLst>
  <pc:docChgLst>
    <pc:chgData name="SANUJ KULSHRESTHA" userId="fd589cad1c679b7b" providerId="Windows Live" clId="Web-{B7389B96-A751-4BD9-BBCC-7D5C65A2AE3E}"/>
    <pc:docChg chg="modSld">
      <pc:chgData name="SANUJ KULSHRESTHA" userId="fd589cad1c679b7b" providerId="Windows Live" clId="Web-{B7389B96-A751-4BD9-BBCC-7D5C65A2AE3E}" dt="2019-03-15T19:49:28.307" v="12" actId="20577"/>
      <pc:docMkLst>
        <pc:docMk/>
      </pc:docMkLst>
      <pc:sldChg chg="modSp">
        <pc:chgData name="SANUJ KULSHRESTHA" userId="fd589cad1c679b7b" providerId="Windows Live" clId="Web-{B7389B96-A751-4BD9-BBCC-7D5C65A2AE3E}" dt="2019-03-15T19:49:28.307" v="12" actId="20577"/>
        <pc:sldMkLst>
          <pc:docMk/>
          <pc:sldMk cId="0" sldId="274"/>
        </pc:sldMkLst>
        <pc:spChg chg="mod">
          <ac:chgData name="SANUJ KULSHRESTHA" userId="fd589cad1c679b7b" providerId="Windows Live" clId="Web-{B7389B96-A751-4BD9-BBCC-7D5C65A2AE3E}" dt="2019-03-15T19:49:28.307" v="12" actId="20577"/>
          <ac:spMkLst>
            <pc:docMk/>
            <pc:sldMk cId="0" sldId="274"/>
            <ac:spMk id="14" creationId="{D1DB04D7-2FED-4C49-B8D9-A996F13A95C9}"/>
          </ac:spMkLst>
        </pc:spChg>
      </pc:sldChg>
    </pc:docChg>
  </pc:docChgLst>
  <pc:docChgLst>
    <pc:chgData name="SANUJ KULSHRESTHA" userId="fd589cad1c679b7b" providerId="Windows Live" clId="Web-{D2719920-C0FD-4BAB-85A8-27BAF17E8AB4}"/>
    <pc:docChg chg="modSld">
      <pc:chgData name="SANUJ KULSHRESTHA" userId="fd589cad1c679b7b" providerId="Windows Live" clId="Web-{D2719920-C0FD-4BAB-85A8-27BAF17E8AB4}" dt="2019-03-23T20:58:22.909" v="6" actId="1076"/>
      <pc:docMkLst>
        <pc:docMk/>
      </pc:docMkLst>
      <pc:sldChg chg="addSp modSp">
        <pc:chgData name="SANUJ KULSHRESTHA" userId="fd589cad1c679b7b" providerId="Windows Live" clId="Web-{D2719920-C0FD-4BAB-85A8-27BAF17E8AB4}" dt="2019-03-23T20:58:22.909" v="6" actId="1076"/>
        <pc:sldMkLst>
          <pc:docMk/>
          <pc:sldMk cId="809365367" sldId="599"/>
        </pc:sldMkLst>
        <pc:spChg chg="mod">
          <ac:chgData name="SANUJ KULSHRESTHA" userId="fd589cad1c679b7b" providerId="Windows Live" clId="Web-{D2719920-C0FD-4BAB-85A8-27BAF17E8AB4}" dt="2019-03-23T20:58:13.690" v="3" actId="1076"/>
          <ac:spMkLst>
            <pc:docMk/>
            <pc:sldMk cId="809365367" sldId="599"/>
            <ac:spMk id="2" creationId="{59652B56-F6EE-5B47-8D78-65762C2DEF3A}"/>
          </ac:spMkLst>
        </pc:spChg>
        <pc:picChg chg="add mod">
          <ac:chgData name="SANUJ KULSHRESTHA" userId="fd589cad1c679b7b" providerId="Windows Live" clId="Web-{D2719920-C0FD-4BAB-85A8-27BAF17E8AB4}" dt="2019-03-23T20:58:22.909" v="6" actId="1076"/>
          <ac:picMkLst>
            <pc:docMk/>
            <pc:sldMk cId="809365367" sldId="599"/>
            <ac:picMk id="3" creationId="{6B370C2B-6E36-458F-ADFA-C57F8FEC6AB1}"/>
          </ac:picMkLst>
        </pc:picChg>
      </pc:sldChg>
    </pc:docChg>
  </pc:docChgLst>
  <pc:docChgLst>
    <pc:chgData name="Guest User" providerId="Windows Live" clId="Web-{FC6FB162-B1A3-47CA-8760-8C5BEE7DDF6A}"/>
    <pc:docChg chg="modSld">
      <pc:chgData name="Guest User" userId="" providerId="Windows Live" clId="Web-{FC6FB162-B1A3-47CA-8760-8C5BEE7DDF6A}" dt="2019-03-29T19:00:35.003" v="80" actId="14100"/>
      <pc:docMkLst>
        <pc:docMk/>
      </pc:docMkLst>
      <pc:sldChg chg="modSp">
        <pc:chgData name="Guest User" userId="" providerId="Windows Live" clId="Web-{FC6FB162-B1A3-47CA-8760-8C5BEE7DDF6A}" dt="2019-03-29T18:44:20.078" v="35" actId="20577"/>
        <pc:sldMkLst>
          <pc:docMk/>
          <pc:sldMk cId="0" sldId="331"/>
        </pc:sldMkLst>
        <pc:spChg chg="mod">
          <ac:chgData name="Guest User" userId="" providerId="Windows Live" clId="Web-{FC6FB162-B1A3-47CA-8760-8C5BEE7DDF6A}" dt="2019-03-29T18:44:20.078" v="35" actId="20577"/>
          <ac:spMkLst>
            <pc:docMk/>
            <pc:sldMk cId="0" sldId="331"/>
            <ac:spMk id="914" creationId="{00000000-0000-0000-0000-000000000000}"/>
          </ac:spMkLst>
        </pc:spChg>
      </pc:sldChg>
      <pc:sldChg chg="modSp">
        <pc:chgData name="Guest User" userId="" providerId="Windows Live" clId="Web-{FC6FB162-B1A3-47CA-8760-8C5BEE7DDF6A}" dt="2019-03-29T18:44:57.297" v="42" actId="20577"/>
        <pc:sldMkLst>
          <pc:docMk/>
          <pc:sldMk cId="0" sldId="332"/>
        </pc:sldMkLst>
        <pc:spChg chg="mod">
          <ac:chgData name="Guest User" userId="" providerId="Windows Live" clId="Web-{FC6FB162-B1A3-47CA-8760-8C5BEE7DDF6A}" dt="2019-03-29T18:44:57.297" v="42" actId="20577"/>
          <ac:spMkLst>
            <pc:docMk/>
            <pc:sldMk cId="0" sldId="332"/>
            <ac:spMk id="922" creationId="{00000000-0000-0000-0000-000000000000}"/>
          </ac:spMkLst>
        </pc:spChg>
      </pc:sldChg>
      <pc:sldChg chg="modSp">
        <pc:chgData name="Guest User" userId="" providerId="Windows Live" clId="Web-{FC6FB162-B1A3-47CA-8760-8C5BEE7DDF6A}" dt="2019-03-29T18:47:17.469" v="56" actId="20577"/>
        <pc:sldMkLst>
          <pc:docMk/>
          <pc:sldMk cId="0" sldId="337"/>
        </pc:sldMkLst>
        <pc:spChg chg="mod">
          <ac:chgData name="Guest User" userId="" providerId="Windows Live" clId="Web-{FC6FB162-B1A3-47CA-8760-8C5BEE7DDF6A}" dt="2019-03-29T18:47:17.469" v="56" actId="20577"/>
          <ac:spMkLst>
            <pc:docMk/>
            <pc:sldMk cId="0" sldId="337"/>
            <ac:spMk id="972" creationId="{00000000-0000-0000-0000-000000000000}"/>
          </ac:spMkLst>
        </pc:spChg>
      </pc:sldChg>
      <pc:sldChg chg="modSp">
        <pc:chgData name="Guest User" userId="" providerId="Windows Live" clId="Web-{FC6FB162-B1A3-47CA-8760-8C5BEE7DDF6A}" dt="2019-03-29T18:48:54.814" v="76" actId="20577"/>
        <pc:sldMkLst>
          <pc:docMk/>
          <pc:sldMk cId="0" sldId="342"/>
        </pc:sldMkLst>
        <pc:spChg chg="mod">
          <ac:chgData name="Guest User" userId="" providerId="Windows Live" clId="Web-{FC6FB162-B1A3-47CA-8760-8C5BEE7DDF6A}" dt="2019-03-29T18:48:54.814" v="76" actId="20577"/>
          <ac:spMkLst>
            <pc:docMk/>
            <pc:sldMk cId="0" sldId="342"/>
            <ac:spMk id="1018" creationId="{00000000-0000-0000-0000-000000000000}"/>
          </ac:spMkLst>
        </pc:spChg>
      </pc:sldChg>
      <pc:sldChg chg="addSp modSp">
        <pc:chgData name="Guest User" userId="" providerId="Windows Live" clId="Web-{FC6FB162-B1A3-47CA-8760-8C5BEE7DDF6A}" dt="2019-03-29T19:00:35.003" v="80" actId="14100"/>
        <pc:sldMkLst>
          <pc:docMk/>
          <pc:sldMk cId="135045506" sldId="424"/>
        </pc:sldMkLst>
        <pc:spChg chg="add mod">
          <ac:chgData name="Guest User" userId="" providerId="Windows Live" clId="Web-{FC6FB162-B1A3-47CA-8760-8C5BEE7DDF6A}" dt="2019-03-29T19:00:35.003" v="80" actId="14100"/>
          <ac:spMkLst>
            <pc:docMk/>
            <pc:sldMk cId="135045506" sldId="424"/>
            <ac:spMk id="3" creationId="{F272F5C1-9873-49BB-86B8-DD962098AB1C}"/>
          </ac:spMkLst>
        </pc:spChg>
      </pc:sldChg>
      <pc:sldChg chg="modSp">
        <pc:chgData name="Guest User" userId="" providerId="Windows Live" clId="Web-{FC6FB162-B1A3-47CA-8760-8C5BEE7DDF6A}" dt="2019-03-29T18:47:29.532" v="59" actId="20577"/>
        <pc:sldMkLst>
          <pc:docMk/>
          <pc:sldMk cId="1079745583" sldId="684"/>
        </pc:sldMkLst>
        <pc:spChg chg="mod">
          <ac:chgData name="Guest User" userId="" providerId="Windows Live" clId="Web-{FC6FB162-B1A3-47CA-8760-8C5BEE7DDF6A}" dt="2019-03-29T18:47:29.532" v="59" actId="20577"/>
          <ac:spMkLst>
            <pc:docMk/>
            <pc:sldMk cId="1079745583" sldId="684"/>
            <ac:spMk id="982" creationId="{00000000-0000-0000-0000-000000000000}"/>
          </ac:spMkLst>
        </pc:spChg>
      </pc:sldChg>
      <pc:sldChg chg="modSp">
        <pc:chgData name="Guest User" userId="" providerId="Windows Live" clId="Web-{FC6FB162-B1A3-47CA-8760-8C5BEE7DDF6A}" dt="2019-03-29T18:47:45.016" v="65" actId="20577"/>
        <pc:sldMkLst>
          <pc:docMk/>
          <pc:sldMk cId="225370629" sldId="685"/>
        </pc:sldMkLst>
        <pc:spChg chg="mod">
          <ac:chgData name="Guest User" userId="" providerId="Windows Live" clId="Web-{FC6FB162-B1A3-47CA-8760-8C5BEE7DDF6A}" dt="2019-03-29T18:47:45.016" v="65" actId="20577"/>
          <ac:spMkLst>
            <pc:docMk/>
            <pc:sldMk cId="225370629" sldId="685"/>
            <ac:spMk id="982" creationId="{00000000-0000-0000-0000-000000000000}"/>
          </ac:spMkLst>
        </pc:spChg>
      </pc:sldChg>
      <pc:sldChg chg="modSp">
        <pc:chgData name="Guest User" userId="" providerId="Windows Live" clId="Web-{FC6FB162-B1A3-47CA-8760-8C5BEE7DDF6A}" dt="2019-03-29T18:45:11.469" v="45" actId="20577"/>
        <pc:sldMkLst>
          <pc:docMk/>
          <pc:sldMk cId="3210401000" sldId="696"/>
        </pc:sldMkLst>
        <pc:spChg chg="mod">
          <ac:chgData name="Guest User" userId="" providerId="Windows Live" clId="Web-{FC6FB162-B1A3-47CA-8760-8C5BEE7DDF6A}" dt="2019-03-29T18:45:11.469" v="45" actId="20577"/>
          <ac:spMkLst>
            <pc:docMk/>
            <pc:sldMk cId="3210401000" sldId="696"/>
            <ac:spMk id="922" creationId="{00000000-0000-0000-0000-000000000000}"/>
          </ac:spMkLst>
        </pc:spChg>
      </pc:sldChg>
      <pc:sldChg chg="modSp">
        <pc:chgData name="Guest User" userId="" providerId="Windows Live" clId="Web-{FC6FB162-B1A3-47CA-8760-8C5BEE7DDF6A}" dt="2019-03-29T18:46:05.656" v="50" actId="20577"/>
        <pc:sldMkLst>
          <pc:docMk/>
          <pc:sldMk cId="3772427548" sldId="697"/>
        </pc:sldMkLst>
        <pc:spChg chg="mod">
          <ac:chgData name="Guest User" userId="" providerId="Windows Live" clId="Web-{FC6FB162-B1A3-47CA-8760-8C5BEE7DDF6A}" dt="2019-03-29T18:46:05.656" v="50" actId="20577"/>
          <ac:spMkLst>
            <pc:docMk/>
            <pc:sldMk cId="3772427548" sldId="697"/>
            <ac:spMk id="922" creationId="{00000000-0000-0000-0000-000000000000}"/>
          </ac:spMkLst>
        </pc:spChg>
      </pc:sldChg>
      <pc:sldChg chg="modSp">
        <pc:chgData name="Guest User" userId="" providerId="Windows Live" clId="Web-{FC6FB162-B1A3-47CA-8760-8C5BEE7DDF6A}" dt="2019-03-29T18:37:47.827" v="19"/>
        <pc:sldMkLst>
          <pc:docMk/>
          <pc:sldMk cId="3973550526" sldId="764"/>
        </pc:sldMkLst>
        <pc:graphicFrameChg chg="mod modGraphic">
          <ac:chgData name="Guest User" userId="" providerId="Windows Live" clId="Web-{FC6FB162-B1A3-47CA-8760-8C5BEE7DDF6A}" dt="2019-03-29T18:37:47.827" v="19"/>
          <ac:graphicFrameMkLst>
            <pc:docMk/>
            <pc:sldMk cId="3973550526" sldId="764"/>
            <ac:graphicFrameMk id="6" creationId="{C87D68BA-3D48-44DD-9630-73C7B88B0D15}"/>
          </ac:graphicFrameMkLst>
        </pc:graphicFrameChg>
      </pc:sldChg>
      <pc:sldChg chg="modSp">
        <pc:chgData name="Guest User" userId="" providerId="Windows Live" clId="Web-{FC6FB162-B1A3-47CA-8760-8C5BEE7DDF6A}" dt="2019-03-29T18:38:06.545" v="21"/>
        <pc:sldMkLst>
          <pc:docMk/>
          <pc:sldMk cId="549474280" sldId="765"/>
        </pc:sldMkLst>
        <pc:graphicFrameChg chg="mod modGraphic">
          <ac:chgData name="Guest User" userId="" providerId="Windows Live" clId="Web-{FC6FB162-B1A3-47CA-8760-8C5BEE7DDF6A}" dt="2019-03-29T18:38:06.545" v="21"/>
          <ac:graphicFrameMkLst>
            <pc:docMk/>
            <pc:sldMk cId="549474280" sldId="765"/>
            <ac:graphicFrameMk id="6" creationId="{E832BEB7-DE11-4AAE-AFFA-3F783C5F9FE5}"/>
          </ac:graphicFrameMkLst>
        </pc:graphicFrameChg>
      </pc:sldChg>
    </pc:docChg>
  </pc:docChgLst>
  <pc:docChgLst>
    <pc:chgData name="Ishita Kochar" userId="5fe4696b07c1abee" providerId="Windows Live" clId="Web-{1F5D8D57-411F-4AB0-BE4E-8A65340C09ED}"/>
    <pc:docChg chg="delSld modSld">
      <pc:chgData name="Ishita Kochar" userId="5fe4696b07c1abee" providerId="Windows Live" clId="Web-{1F5D8D57-411F-4AB0-BE4E-8A65340C09ED}" dt="2019-03-29T20:11:40.550" v="685" actId="20577"/>
      <pc:docMkLst>
        <pc:docMk/>
      </pc:docMkLst>
      <pc:sldChg chg="modSp">
        <pc:chgData name="Ishita Kochar" userId="5fe4696b07c1abee" providerId="Windows Live" clId="Web-{1F5D8D57-411F-4AB0-BE4E-8A65340C09ED}" dt="2019-03-29T20:11:40.550" v="685" actId="20577"/>
        <pc:sldMkLst>
          <pc:docMk/>
          <pc:sldMk cId="4127011315" sldId="257"/>
        </pc:sldMkLst>
        <pc:spChg chg="mod">
          <ac:chgData name="Ishita Kochar" userId="5fe4696b07c1abee" providerId="Windows Live" clId="Web-{1F5D8D57-411F-4AB0-BE4E-8A65340C09ED}" dt="2019-03-29T17:49:35.914" v="34" actId="1076"/>
          <ac:spMkLst>
            <pc:docMk/>
            <pc:sldMk cId="4127011315" sldId="257"/>
            <ac:spMk id="2" creationId="{3A6D5011-E866-4A74-B918-0685FED29B74}"/>
          </ac:spMkLst>
        </pc:spChg>
        <pc:spChg chg="mod">
          <ac:chgData name="Ishita Kochar" userId="5fe4696b07c1abee" providerId="Windows Live" clId="Web-{1F5D8D57-411F-4AB0-BE4E-8A65340C09ED}" dt="2019-03-29T20:10:21.518" v="679" actId="20577"/>
          <ac:spMkLst>
            <pc:docMk/>
            <pc:sldMk cId="4127011315" sldId="257"/>
            <ac:spMk id="11" creationId="{00000000-0000-0000-0000-000000000000}"/>
          </ac:spMkLst>
        </pc:spChg>
        <pc:spChg chg="mod">
          <ac:chgData name="Ishita Kochar" userId="5fe4696b07c1abee" providerId="Windows Live" clId="Web-{1F5D8D57-411F-4AB0-BE4E-8A65340C09ED}" dt="2019-03-29T19:41:31.344" v="453" actId="20577"/>
          <ac:spMkLst>
            <pc:docMk/>
            <pc:sldMk cId="4127011315" sldId="257"/>
            <ac:spMk id="16" creationId="{CD945888-2723-423C-8435-584E1AD03F93}"/>
          </ac:spMkLst>
        </pc:spChg>
        <pc:spChg chg="mod">
          <ac:chgData name="Ishita Kochar" userId="5fe4696b07c1abee" providerId="Windows Live" clId="Web-{1F5D8D57-411F-4AB0-BE4E-8A65340C09ED}" dt="2019-03-29T20:11:40.550" v="685" actId="20577"/>
          <ac:spMkLst>
            <pc:docMk/>
            <pc:sldMk cId="4127011315" sldId="257"/>
            <ac:spMk id="17" creationId="{EA558110-B127-408B-95CF-18A4D0EDE77D}"/>
          </ac:spMkLst>
        </pc:spChg>
        <pc:spChg chg="mod">
          <ac:chgData name="Ishita Kochar" userId="5fe4696b07c1abee" providerId="Windows Live" clId="Web-{1F5D8D57-411F-4AB0-BE4E-8A65340C09ED}" dt="2019-03-29T17:52:50.056" v="80" actId="20577"/>
          <ac:spMkLst>
            <pc:docMk/>
            <pc:sldMk cId="4127011315" sldId="257"/>
            <ac:spMk id="117" creationId="{00000000-0000-0000-0000-000000000000}"/>
          </ac:spMkLst>
        </pc:spChg>
      </pc:sldChg>
      <pc:sldChg chg="modSp">
        <pc:chgData name="Ishita Kochar" userId="5fe4696b07c1abee" providerId="Windows Live" clId="Web-{1F5D8D57-411F-4AB0-BE4E-8A65340C09ED}" dt="2019-03-29T18:07:59.004" v="170" actId="20577"/>
        <pc:sldMkLst>
          <pc:docMk/>
          <pc:sldMk cId="0" sldId="264"/>
        </pc:sldMkLst>
        <pc:spChg chg="mod">
          <ac:chgData name="Ishita Kochar" userId="5fe4696b07c1abee" providerId="Windows Live" clId="Web-{1F5D8D57-411F-4AB0-BE4E-8A65340C09ED}" dt="2019-03-29T18:07:59.004" v="170" actId="20577"/>
          <ac:spMkLst>
            <pc:docMk/>
            <pc:sldMk cId="0" sldId="264"/>
            <ac:spMk id="290" creationId="{00000000-0000-0000-0000-000000000000}"/>
          </ac:spMkLst>
        </pc:spChg>
      </pc:sldChg>
      <pc:sldChg chg="modSp">
        <pc:chgData name="Ishita Kochar" userId="5fe4696b07c1abee" providerId="Windows Live" clId="Web-{1F5D8D57-411F-4AB0-BE4E-8A65340C09ED}" dt="2019-03-29T17:59:56.061" v="133" actId="20577"/>
        <pc:sldMkLst>
          <pc:docMk/>
          <pc:sldMk cId="0" sldId="269"/>
        </pc:sldMkLst>
        <pc:spChg chg="mod">
          <ac:chgData name="Ishita Kochar" userId="5fe4696b07c1abee" providerId="Windows Live" clId="Web-{1F5D8D57-411F-4AB0-BE4E-8A65340C09ED}" dt="2019-03-29T17:59:56.061" v="133" actId="20577"/>
          <ac:spMkLst>
            <pc:docMk/>
            <pc:sldMk cId="0" sldId="269"/>
            <ac:spMk id="2" creationId="{C6130A92-4570-43CA-BCBC-1EC21F2F3693}"/>
          </ac:spMkLst>
        </pc:spChg>
      </pc:sldChg>
      <pc:sldChg chg="modSp">
        <pc:chgData name="Ishita Kochar" userId="5fe4696b07c1abee" providerId="Windows Live" clId="Web-{1F5D8D57-411F-4AB0-BE4E-8A65340C09ED}" dt="2019-03-29T18:00:32.546" v="139" actId="20577"/>
        <pc:sldMkLst>
          <pc:docMk/>
          <pc:sldMk cId="0" sldId="271"/>
        </pc:sldMkLst>
        <pc:spChg chg="mod">
          <ac:chgData name="Ishita Kochar" userId="5fe4696b07c1abee" providerId="Windows Live" clId="Web-{1F5D8D57-411F-4AB0-BE4E-8A65340C09ED}" dt="2019-03-29T18:00:32.546" v="139" actId="20577"/>
          <ac:spMkLst>
            <pc:docMk/>
            <pc:sldMk cId="0" sldId="271"/>
            <ac:spMk id="2" creationId="{236E7897-F79A-4496-9BE6-EB627BA2405C}"/>
          </ac:spMkLst>
        </pc:spChg>
      </pc:sldChg>
      <pc:sldChg chg="modSp">
        <pc:chgData name="Ishita Kochar" userId="5fe4696b07c1abee" providerId="Windows Live" clId="Web-{1F5D8D57-411F-4AB0-BE4E-8A65340C09ED}" dt="2019-03-29T18:01:01.577" v="141" actId="20577"/>
        <pc:sldMkLst>
          <pc:docMk/>
          <pc:sldMk cId="0" sldId="272"/>
        </pc:sldMkLst>
        <pc:spChg chg="mod">
          <ac:chgData name="Ishita Kochar" userId="5fe4696b07c1abee" providerId="Windows Live" clId="Web-{1F5D8D57-411F-4AB0-BE4E-8A65340C09ED}" dt="2019-03-29T18:01:01.577" v="141" actId="20577"/>
          <ac:spMkLst>
            <pc:docMk/>
            <pc:sldMk cId="0" sldId="272"/>
            <ac:spMk id="2" creationId="{A5689AAC-222D-4A6F-BE2B-8841AC94EE71}"/>
          </ac:spMkLst>
        </pc:spChg>
      </pc:sldChg>
      <pc:sldChg chg="modSp">
        <pc:chgData name="Ishita Kochar" userId="5fe4696b07c1abee" providerId="Windows Live" clId="Web-{1F5D8D57-411F-4AB0-BE4E-8A65340C09ED}" dt="2019-03-29T18:01:16.234" v="145" actId="20577"/>
        <pc:sldMkLst>
          <pc:docMk/>
          <pc:sldMk cId="0" sldId="273"/>
        </pc:sldMkLst>
        <pc:spChg chg="mod">
          <ac:chgData name="Ishita Kochar" userId="5fe4696b07c1abee" providerId="Windows Live" clId="Web-{1F5D8D57-411F-4AB0-BE4E-8A65340C09ED}" dt="2019-03-29T18:01:16.234" v="145" actId="20577"/>
          <ac:spMkLst>
            <pc:docMk/>
            <pc:sldMk cId="0" sldId="273"/>
            <ac:spMk id="21" creationId="{4DA92C68-E247-4493-AF9D-A07B8868E1C2}"/>
          </ac:spMkLst>
        </pc:spChg>
      </pc:sldChg>
      <pc:sldChg chg="modSp">
        <pc:chgData name="Ishita Kochar" userId="5fe4696b07c1abee" providerId="Windows Live" clId="Web-{1F5D8D57-411F-4AB0-BE4E-8A65340C09ED}" dt="2019-03-29T18:01:40.078" v="148" actId="20577"/>
        <pc:sldMkLst>
          <pc:docMk/>
          <pc:sldMk cId="0" sldId="274"/>
        </pc:sldMkLst>
        <pc:spChg chg="mod">
          <ac:chgData name="Ishita Kochar" userId="5fe4696b07c1abee" providerId="Windows Live" clId="Web-{1F5D8D57-411F-4AB0-BE4E-8A65340C09ED}" dt="2019-03-29T18:01:40.078" v="148" actId="20577"/>
          <ac:spMkLst>
            <pc:docMk/>
            <pc:sldMk cId="0" sldId="274"/>
            <ac:spMk id="2" creationId="{78C9A467-A360-4CF8-B216-1C67A74E7D1A}"/>
          </ac:spMkLst>
        </pc:spChg>
      </pc:sldChg>
      <pc:sldChg chg="modSp">
        <pc:chgData name="Ishita Kochar" userId="5fe4696b07c1abee" providerId="Windows Live" clId="Web-{1F5D8D57-411F-4AB0-BE4E-8A65340C09ED}" dt="2019-03-29T18:01:51.109" v="149" actId="20577"/>
        <pc:sldMkLst>
          <pc:docMk/>
          <pc:sldMk cId="0" sldId="275"/>
        </pc:sldMkLst>
        <pc:spChg chg="mod">
          <ac:chgData name="Ishita Kochar" userId="5fe4696b07c1abee" providerId="Windows Live" clId="Web-{1F5D8D57-411F-4AB0-BE4E-8A65340C09ED}" dt="2019-03-29T18:01:51.109" v="149" actId="20577"/>
          <ac:spMkLst>
            <pc:docMk/>
            <pc:sldMk cId="0" sldId="275"/>
            <ac:spMk id="2" creationId="{C68DF639-A273-459E-BF95-393B8A45076B}"/>
          </ac:spMkLst>
        </pc:spChg>
      </pc:sldChg>
      <pc:sldChg chg="modSp">
        <pc:chgData name="Ishita Kochar" userId="5fe4696b07c1abee" providerId="Windows Live" clId="Web-{1F5D8D57-411F-4AB0-BE4E-8A65340C09ED}" dt="2019-03-29T18:03:40.298" v="151" actId="20577"/>
        <pc:sldMkLst>
          <pc:docMk/>
          <pc:sldMk cId="0" sldId="276"/>
        </pc:sldMkLst>
        <pc:spChg chg="mod">
          <ac:chgData name="Ishita Kochar" userId="5fe4696b07c1abee" providerId="Windows Live" clId="Web-{1F5D8D57-411F-4AB0-BE4E-8A65340C09ED}" dt="2019-03-29T18:03:40.298" v="151" actId="20577"/>
          <ac:spMkLst>
            <pc:docMk/>
            <pc:sldMk cId="0" sldId="276"/>
            <ac:spMk id="2" creationId="{D9698561-F880-4840-B5E4-E2331E0C8D5B}"/>
          </ac:spMkLst>
        </pc:spChg>
      </pc:sldChg>
      <pc:sldChg chg="modSp">
        <pc:chgData name="Ishita Kochar" userId="5fe4696b07c1abee" providerId="Windows Live" clId="Web-{1F5D8D57-411F-4AB0-BE4E-8A65340C09ED}" dt="2019-03-29T18:03:48.501" v="152" actId="20577"/>
        <pc:sldMkLst>
          <pc:docMk/>
          <pc:sldMk cId="0" sldId="277"/>
        </pc:sldMkLst>
        <pc:spChg chg="mod">
          <ac:chgData name="Ishita Kochar" userId="5fe4696b07c1abee" providerId="Windows Live" clId="Web-{1F5D8D57-411F-4AB0-BE4E-8A65340C09ED}" dt="2019-03-29T18:03:48.501" v="152" actId="20577"/>
          <ac:spMkLst>
            <pc:docMk/>
            <pc:sldMk cId="0" sldId="277"/>
            <ac:spMk id="5" creationId="{E43B01D0-A2B1-4951-B8B7-BAAB328810AB}"/>
          </ac:spMkLst>
        </pc:spChg>
      </pc:sldChg>
      <pc:sldChg chg="modSp">
        <pc:chgData name="Ishita Kochar" userId="5fe4696b07c1abee" providerId="Windows Live" clId="Web-{1F5D8D57-411F-4AB0-BE4E-8A65340C09ED}" dt="2019-03-29T18:04:16.111" v="155" actId="20577"/>
        <pc:sldMkLst>
          <pc:docMk/>
          <pc:sldMk cId="0" sldId="278"/>
        </pc:sldMkLst>
        <pc:spChg chg="mod">
          <ac:chgData name="Ishita Kochar" userId="5fe4696b07c1abee" providerId="Windows Live" clId="Web-{1F5D8D57-411F-4AB0-BE4E-8A65340C09ED}" dt="2019-03-29T18:04:16.111" v="155" actId="20577"/>
          <ac:spMkLst>
            <pc:docMk/>
            <pc:sldMk cId="0" sldId="278"/>
            <ac:spMk id="3" creationId="{6A4DB0F0-09D5-45DE-AF23-1189563E7882}"/>
          </ac:spMkLst>
        </pc:spChg>
      </pc:sldChg>
      <pc:sldChg chg="modSp">
        <pc:chgData name="Ishita Kochar" userId="5fe4696b07c1abee" providerId="Windows Live" clId="Web-{1F5D8D57-411F-4AB0-BE4E-8A65340C09ED}" dt="2019-03-29T18:31:39.925" v="223" actId="20577"/>
        <pc:sldMkLst>
          <pc:docMk/>
          <pc:sldMk cId="0" sldId="297"/>
        </pc:sldMkLst>
        <pc:spChg chg="mod">
          <ac:chgData name="Ishita Kochar" userId="5fe4696b07c1abee" providerId="Windows Live" clId="Web-{1F5D8D57-411F-4AB0-BE4E-8A65340C09ED}" dt="2019-03-29T18:31:39.925" v="223" actId="20577"/>
          <ac:spMkLst>
            <pc:docMk/>
            <pc:sldMk cId="0" sldId="297"/>
            <ac:spMk id="593" creationId="{00000000-0000-0000-0000-000000000000}"/>
          </ac:spMkLst>
        </pc:spChg>
      </pc:sldChg>
      <pc:sldChg chg="addSp modSp">
        <pc:chgData name="Ishita Kochar" userId="5fe4696b07c1abee" providerId="Windows Live" clId="Web-{1F5D8D57-411F-4AB0-BE4E-8A65340C09ED}" dt="2019-03-29T18:33:03.910" v="228" actId="20577"/>
        <pc:sldMkLst>
          <pc:docMk/>
          <pc:sldMk cId="0" sldId="298"/>
        </pc:sldMkLst>
        <pc:spChg chg="add mod">
          <ac:chgData name="Ishita Kochar" userId="5fe4696b07c1abee" providerId="Windows Live" clId="Web-{1F5D8D57-411F-4AB0-BE4E-8A65340C09ED}" dt="2019-03-29T18:33:03.910" v="228" actId="20577"/>
          <ac:spMkLst>
            <pc:docMk/>
            <pc:sldMk cId="0" sldId="298"/>
            <ac:spMk id="2" creationId="{8034EDA7-64F6-4CF6-A6D3-A2AE8A483B36}"/>
          </ac:spMkLst>
        </pc:spChg>
      </pc:sldChg>
      <pc:sldChg chg="del">
        <pc:chgData name="Ishita Kochar" userId="5fe4696b07c1abee" providerId="Windows Live" clId="Web-{1F5D8D57-411F-4AB0-BE4E-8A65340C09ED}" dt="2019-03-29T18:35:34.787" v="229"/>
        <pc:sldMkLst>
          <pc:docMk/>
          <pc:sldMk cId="0" sldId="299"/>
        </pc:sldMkLst>
      </pc:sldChg>
      <pc:sldChg chg="addSp delSp">
        <pc:chgData name="Ishita Kochar" userId="5fe4696b07c1abee" providerId="Windows Live" clId="Web-{1F5D8D57-411F-4AB0-BE4E-8A65340C09ED}" dt="2019-03-29T18:36:56.959" v="237"/>
        <pc:sldMkLst>
          <pc:docMk/>
          <pc:sldMk cId="0" sldId="301"/>
        </pc:sldMkLst>
        <pc:spChg chg="add">
          <ac:chgData name="Ishita Kochar" userId="5fe4696b07c1abee" providerId="Windows Live" clId="Web-{1F5D8D57-411F-4AB0-BE4E-8A65340C09ED}" dt="2019-03-29T18:36:56.959" v="237"/>
          <ac:spMkLst>
            <pc:docMk/>
            <pc:sldMk cId="0" sldId="301"/>
            <ac:spMk id="2" creationId="{DFC86470-7A19-4583-9D39-6A7BB7FA9C39}"/>
          </ac:spMkLst>
        </pc:spChg>
        <pc:spChg chg="del">
          <ac:chgData name="Ishita Kochar" userId="5fe4696b07c1abee" providerId="Windows Live" clId="Web-{1F5D8D57-411F-4AB0-BE4E-8A65340C09ED}" dt="2019-03-29T18:36:53.944" v="236"/>
          <ac:spMkLst>
            <pc:docMk/>
            <pc:sldMk cId="0" sldId="301"/>
            <ac:spMk id="630" creationId="{00000000-0000-0000-0000-000000000000}"/>
          </ac:spMkLst>
        </pc:spChg>
      </pc:sldChg>
      <pc:sldChg chg="addSp delSp">
        <pc:chgData name="Ishita Kochar" userId="5fe4696b07c1abee" providerId="Windows Live" clId="Web-{1F5D8D57-411F-4AB0-BE4E-8A65340C09ED}" dt="2019-03-29T18:37:53.694" v="243"/>
        <pc:sldMkLst>
          <pc:docMk/>
          <pc:sldMk cId="0" sldId="302"/>
        </pc:sldMkLst>
        <pc:spChg chg="add">
          <ac:chgData name="Ishita Kochar" userId="5fe4696b07c1abee" providerId="Windows Live" clId="Web-{1F5D8D57-411F-4AB0-BE4E-8A65340C09ED}" dt="2019-03-29T18:37:53.694" v="243"/>
          <ac:spMkLst>
            <pc:docMk/>
            <pc:sldMk cId="0" sldId="302"/>
            <ac:spMk id="3" creationId="{7F270F4C-D154-4EA0-8E33-6CCA27AAC9AB}"/>
          </ac:spMkLst>
        </pc:spChg>
        <pc:spChg chg="del">
          <ac:chgData name="Ishita Kochar" userId="5fe4696b07c1abee" providerId="Windows Live" clId="Web-{1F5D8D57-411F-4AB0-BE4E-8A65340C09ED}" dt="2019-03-29T18:37:51.163" v="242"/>
          <ac:spMkLst>
            <pc:docMk/>
            <pc:sldMk cId="0" sldId="302"/>
            <ac:spMk id="640" creationId="{00000000-0000-0000-0000-000000000000}"/>
          </ac:spMkLst>
        </pc:spChg>
      </pc:sldChg>
      <pc:sldChg chg="addSp">
        <pc:chgData name="Ishita Kochar" userId="5fe4696b07c1abee" providerId="Windows Live" clId="Web-{1F5D8D57-411F-4AB0-BE4E-8A65340C09ED}" dt="2019-03-29T18:38:07.757" v="244"/>
        <pc:sldMkLst>
          <pc:docMk/>
          <pc:sldMk cId="0" sldId="303"/>
        </pc:sldMkLst>
        <pc:spChg chg="add">
          <ac:chgData name="Ishita Kochar" userId="5fe4696b07c1abee" providerId="Windows Live" clId="Web-{1F5D8D57-411F-4AB0-BE4E-8A65340C09ED}" dt="2019-03-29T18:38:07.757" v="244"/>
          <ac:spMkLst>
            <pc:docMk/>
            <pc:sldMk cId="0" sldId="303"/>
            <ac:spMk id="3" creationId="{E5F29909-35E5-48C3-9E22-688079211593}"/>
          </ac:spMkLst>
        </pc:spChg>
      </pc:sldChg>
      <pc:sldChg chg="addSp delSp">
        <pc:chgData name="Ishita Kochar" userId="5fe4696b07c1abee" providerId="Windows Live" clId="Web-{1F5D8D57-411F-4AB0-BE4E-8A65340C09ED}" dt="2019-03-29T18:39:17.414" v="247"/>
        <pc:sldMkLst>
          <pc:docMk/>
          <pc:sldMk cId="0" sldId="304"/>
        </pc:sldMkLst>
        <pc:spChg chg="add">
          <ac:chgData name="Ishita Kochar" userId="5fe4696b07c1abee" providerId="Windows Live" clId="Web-{1F5D8D57-411F-4AB0-BE4E-8A65340C09ED}" dt="2019-03-29T18:39:17.414" v="247"/>
          <ac:spMkLst>
            <pc:docMk/>
            <pc:sldMk cId="0" sldId="304"/>
            <ac:spMk id="2" creationId="{43B65F31-DA24-4E7F-99F7-A721F3B068EC}"/>
          </ac:spMkLst>
        </pc:spChg>
        <pc:spChg chg="del">
          <ac:chgData name="Ishita Kochar" userId="5fe4696b07c1abee" providerId="Windows Live" clId="Web-{1F5D8D57-411F-4AB0-BE4E-8A65340C09ED}" dt="2019-03-29T18:39:13.961" v="246"/>
          <ac:spMkLst>
            <pc:docMk/>
            <pc:sldMk cId="0" sldId="304"/>
            <ac:spMk id="659" creationId="{00000000-0000-0000-0000-000000000000}"/>
          </ac:spMkLst>
        </pc:spChg>
      </pc:sldChg>
      <pc:sldChg chg="addSp delSp">
        <pc:chgData name="Ishita Kochar" userId="5fe4696b07c1abee" providerId="Windows Live" clId="Web-{1F5D8D57-411F-4AB0-BE4E-8A65340C09ED}" dt="2019-03-29T18:41:49.369" v="252"/>
        <pc:sldMkLst>
          <pc:docMk/>
          <pc:sldMk cId="0" sldId="305"/>
        </pc:sldMkLst>
        <pc:spChg chg="add">
          <ac:chgData name="Ishita Kochar" userId="5fe4696b07c1abee" providerId="Windows Live" clId="Web-{1F5D8D57-411F-4AB0-BE4E-8A65340C09ED}" dt="2019-03-29T18:41:49.369" v="252"/>
          <ac:spMkLst>
            <pc:docMk/>
            <pc:sldMk cId="0" sldId="305"/>
            <ac:spMk id="2" creationId="{EEF87F9B-1FC1-435F-A7D7-F4D6E53E8DCB}"/>
          </ac:spMkLst>
        </pc:spChg>
        <pc:spChg chg="del">
          <ac:chgData name="Ishita Kochar" userId="5fe4696b07c1abee" providerId="Windows Live" clId="Web-{1F5D8D57-411F-4AB0-BE4E-8A65340C09ED}" dt="2019-03-29T18:41:42.072" v="251"/>
          <ac:spMkLst>
            <pc:docMk/>
            <pc:sldMk cId="0" sldId="305"/>
            <ac:spMk id="670" creationId="{00000000-0000-0000-0000-000000000000}"/>
          </ac:spMkLst>
        </pc:spChg>
      </pc:sldChg>
      <pc:sldChg chg="addSp delSp">
        <pc:chgData name="Ishita Kochar" userId="5fe4696b07c1abee" providerId="Windows Live" clId="Web-{1F5D8D57-411F-4AB0-BE4E-8A65340C09ED}" dt="2019-03-29T18:42:26.650" v="254"/>
        <pc:sldMkLst>
          <pc:docMk/>
          <pc:sldMk cId="0" sldId="306"/>
        </pc:sldMkLst>
        <pc:spChg chg="add">
          <ac:chgData name="Ishita Kochar" userId="5fe4696b07c1abee" providerId="Windows Live" clId="Web-{1F5D8D57-411F-4AB0-BE4E-8A65340C09ED}" dt="2019-03-29T18:42:26.650" v="254"/>
          <ac:spMkLst>
            <pc:docMk/>
            <pc:sldMk cId="0" sldId="306"/>
            <ac:spMk id="2" creationId="{620940CD-6025-43D4-9636-BF4347F4098A}"/>
          </ac:spMkLst>
        </pc:spChg>
        <pc:spChg chg="del">
          <ac:chgData name="Ishita Kochar" userId="5fe4696b07c1abee" providerId="Windows Live" clId="Web-{1F5D8D57-411F-4AB0-BE4E-8A65340C09ED}" dt="2019-03-29T18:42:24.010" v="253"/>
          <ac:spMkLst>
            <pc:docMk/>
            <pc:sldMk cId="0" sldId="306"/>
            <ac:spMk id="680" creationId="{00000000-0000-0000-0000-000000000000}"/>
          </ac:spMkLst>
        </pc:spChg>
      </pc:sldChg>
      <pc:sldChg chg="modSp">
        <pc:chgData name="Ishita Kochar" userId="5fe4696b07c1abee" providerId="Windows Live" clId="Web-{1F5D8D57-411F-4AB0-BE4E-8A65340C09ED}" dt="2019-03-29T18:43:04.213" v="259" actId="20577"/>
        <pc:sldMkLst>
          <pc:docMk/>
          <pc:sldMk cId="0" sldId="308"/>
        </pc:sldMkLst>
        <pc:spChg chg="mod">
          <ac:chgData name="Ishita Kochar" userId="5fe4696b07c1abee" providerId="Windows Live" clId="Web-{1F5D8D57-411F-4AB0-BE4E-8A65340C09ED}" dt="2019-03-29T18:43:04.213" v="259" actId="20577"/>
          <ac:spMkLst>
            <pc:docMk/>
            <pc:sldMk cId="0" sldId="308"/>
            <ac:spMk id="699" creationId="{00000000-0000-0000-0000-000000000000}"/>
          </ac:spMkLst>
        </pc:spChg>
      </pc:sldChg>
      <pc:sldChg chg="addSp">
        <pc:chgData name="Ishita Kochar" userId="5fe4696b07c1abee" providerId="Windows Live" clId="Web-{1F5D8D57-411F-4AB0-BE4E-8A65340C09ED}" dt="2019-03-29T18:44:09.917" v="262"/>
        <pc:sldMkLst>
          <pc:docMk/>
          <pc:sldMk cId="0" sldId="309"/>
        </pc:sldMkLst>
        <pc:spChg chg="add">
          <ac:chgData name="Ishita Kochar" userId="5fe4696b07c1abee" providerId="Windows Live" clId="Web-{1F5D8D57-411F-4AB0-BE4E-8A65340C09ED}" dt="2019-03-29T18:44:09.917" v="262"/>
          <ac:spMkLst>
            <pc:docMk/>
            <pc:sldMk cId="0" sldId="309"/>
            <ac:spMk id="3" creationId="{4C0AF626-97A8-42AB-A59F-3A2A2CCC9295}"/>
          </ac:spMkLst>
        </pc:spChg>
      </pc:sldChg>
      <pc:sldChg chg="addSp delSp">
        <pc:chgData name="Ishita Kochar" userId="5fe4696b07c1abee" providerId="Windows Live" clId="Web-{1F5D8D57-411F-4AB0-BE4E-8A65340C09ED}" dt="2019-03-29T18:44:32.370" v="264"/>
        <pc:sldMkLst>
          <pc:docMk/>
          <pc:sldMk cId="0" sldId="310"/>
        </pc:sldMkLst>
        <pc:spChg chg="add">
          <ac:chgData name="Ishita Kochar" userId="5fe4696b07c1abee" providerId="Windows Live" clId="Web-{1F5D8D57-411F-4AB0-BE4E-8A65340C09ED}" dt="2019-03-29T18:44:32.370" v="264"/>
          <ac:spMkLst>
            <pc:docMk/>
            <pc:sldMk cId="0" sldId="310"/>
            <ac:spMk id="2" creationId="{1F6D6A02-FCF2-421D-A4A7-F8820D4DFB7A}"/>
          </ac:spMkLst>
        </pc:spChg>
        <pc:spChg chg="del">
          <ac:chgData name="Ishita Kochar" userId="5fe4696b07c1abee" providerId="Windows Live" clId="Web-{1F5D8D57-411F-4AB0-BE4E-8A65340C09ED}" dt="2019-03-29T18:44:25.511" v="263"/>
          <ac:spMkLst>
            <pc:docMk/>
            <pc:sldMk cId="0" sldId="310"/>
            <ac:spMk id="716" creationId="{00000000-0000-0000-0000-000000000000}"/>
          </ac:spMkLst>
        </pc:spChg>
      </pc:sldChg>
      <pc:sldChg chg="addSp delSp modSp">
        <pc:chgData name="Ishita Kochar" userId="5fe4696b07c1abee" providerId="Windows Live" clId="Web-{1F5D8D57-411F-4AB0-BE4E-8A65340C09ED}" dt="2019-03-29T18:45:49.309" v="270"/>
        <pc:sldMkLst>
          <pc:docMk/>
          <pc:sldMk cId="0" sldId="311"/>
        </pc:sldMkLst>
        <pc:spChg chg="add">
          <ac:chgData name="Ishita Kochar" userId="5fe4696b07c1abee" providerId="Windows Live" clId="Web-{1F5D8D57-411F-4AB0-BE4E-8A65340C09ED}" dt="2019-03-29T18:45:49.309" v="270"/>
          <ac:spMkLst>
            <pc:docMk/>
            <pc:sldMk cId="0" sldId="311"/>
            <ac:spMk id="2" creationId="{B7EC99AB-9391-4714-AB36-7A5B0B9F8F1F}"/>
          </ac:spMkLst>
        </pc:spChg>
        <pc:spChg chg="del mod">
          <ac:chgData name="Ishita Kochar" userId="5fe4696b07c1abee" providerId="Windows Live" clId="Web-{1F5D8D57-411F-4AB0-BE4E-8A65340C09ED}" dt="2019-03-29T18:45:49.262" v="269"/>
          <ac:spMkLst>
            <pc:docMk/>
            <pc:sldMk cId="0" sldId="311"/>
            <ac:spMk id="726" creationId="{00000000-0000-0000-0000-000000000000}"/>
          </ac:spMkLst>
        </pc:spChg>
      </pc:sldChg>
      <pc:sldChg chg="addSp delSp">
        <pc:chgData name="Ishita Kochar" userId="5fe4696b07c1abee" providerId="Windows Live" clId="Web-{1F5D8D57-411F-4AB0-BE4E-8A65340C09ED}" dt="2019-03-29T18:46:30.981" v="272"/>
        <pc:sldMkLst>
          <pc:docMk/>
          <pc:sldMk cId="0" sldId="312"/>
        </pc:sldMkLst>
        <pc:spChg chg="add">
          <ac:chgData name="Ishita Kochar" userId="5fe4696b07c1abee" providerId="Windows Live" clId="Web-{1F5D8D57-411F-4AB0-BE4E-8A65340C09ED}" dt="2019-03-29T18:46:30.981" v="272"/>
          <ac:spMkLst>
            <pc:docMk/>
            <pc:sldMk cId="0" sldId="312"/>
            <ac:spMk id="3" creationId="{7730C7F4-2AE8-42DC-B539-F702230AA8A5}"/>
          </ac:spMkLst>
        </pc:spChg>
        <pc:spChg chg="del">
          <ac:chgData name="Ishita Kochar" userId="5fe4696b07c1abee" providerId="Windows Live" clId="Web-{1F5D8D57-411F-4AB0-BE4E-8A65340C09ED}" dt="2019-03-29T18:46:21.309" v="271"/>
          <ac:spMkLst>
            <pc:docMk/>
            <pc:sldMk cId="0" sldId="312"/>
            <ac:spMk id="736" creationId="{00000000-0000-0000-0000-000000000000}"/>
          </ac:spMkLst>
        </pc:spChg>
      </pc:sldChg>
      <pc:sldChg chg="addSp delSp">
        <pc:chgData name="Ishita Kochar" userId="5fe4696b07c1abee" providerId="Windows Live" clId="Web-{1F5D8D57-411F-4AB0-BE4E-8A65340C09ED}" dt="2019-03-29T18:47:16.247" v="274"/>
        <pc:sldMkLst>
          <pc:docMk/>
          <pc:sldMk cId="0" sldId="313"/>
        </pc:sldMkLst>
        <pc:spChg chg="add">
          <ac:chgData name="Ishita Kochar" userId="5fe4696b07c1abee" providerId="Windows Live" clId="Web-{1F5D8D57-411F-4AB0-BE4E-8A65340C09ED}" dt="2019-03-29T18:47:16.247" v="274"/>
          <ac:spMkLst>
            <pc:docMk/>
            <pc:sldMk cId="0" sldId="313"/>
            <ac:spMk id="2" creationId="{02561749-75BF-4618-AA55-72C075A62967}"/>
          </ac:spMkLst>
        </pc:spChg>
        <pc:spChg chg="del">
          <ac:chgData name="Ishita Kochar" userId="5fe4696b07c1abee" providerId="Windows Live" clId="Web-{1F5D8D57-411F-4AB0-BE4E-8A65340C09ED}" dt="2019-03-29T18:47:14.044" v="273"/>
          <ac:spMkLst>
            <pc:docMk/>
            <pc:sldMk cId="0" sldId="313"/>
            <ac:spMk id="746" creationId="{00000000-0000-0000-0000-000000000000}"/>
          </ac:spMkLst>
        </pc:spChg>
      </pc:sldChg>
      <pc:sldChg chg="addSp delSp">
        <pc:chgData name="Ishita Kochar" userId="5fe4696b07c1abee" providerId="Windows Live" clId="Web-{1F5D8D57-411F-4AB0-BE4E-8A65340C09ED}" dt="2019-03-29T18:49:53.624" v="280"/>
        <pc:sldMkLst>
          <pc:docMk/>
          <pc:sldMk cId="0" sldId="314"/>
        </pc:sldMkLst>
        <pc:spChg chg="add">
          <ac:chgData name="Ishita Kochar" userId="5fe4696b07c1abee" providerId="Windows Live" clId="Web-{1F5D8D57-411F-4AB0-BE4E-8A65340C09ED}" dt="2019-03-29T18:49:53.624" v="280"/>
          <ac:spMkLst>
            <pc:docMk/>
            <pc:sldMk cId="0" sldId="314"/>
            <ac:spMk id="2" creationId="{000C1BC2-94E6-4F37-B321-9F131F219F7D}"/>
          </ac:spMkLst>
        </pc:spChg>
        <pc:spChg chg="del">
          <ac:chgData name="Ishita Kochar" userId="5fe4696b07c1abee" providerId="Windows Live" clId="Web-{1F5D8D57-411F-4AB0-BE4E-8A65340C09ED}" dt="2019-03-29T18:49:47.686" v="279"/>
          <ac:spMkLst>
            <pc:docMk/>
            <pc:sldMk cId="0" sldId="314"/>
            <ac:spMk id="756" creationId="{00000000-0000-0000-0000-000000000000}"/>
          </ac:spMkLst>
        </pc:spChg>
      </pc:sldChg>
      <pc:sldChg chg="del">
        <pc:chgData name="Ishita Kochar" userId="5fe4696b07c1abee" providerId="Windows Live" clId="Web-{1F5D8D57-411F-4AB0-BE4E-8A65340C09ED}" dt="2019-03-29T18:57:47.160" v="290"/>
        <pc:sldMkLst>
          <pc:docMk/>
          <pc:sldMk cId="0" sldId="319"/>
        </pc:sldMkLst>
      </pc:sldChg>
      <pc:sldChg chg="modSp">
        <pc:chgData name="Ishita Kochar" userId="5fe4696b07c1abee" providerId="Windows Live" clId="Web-{1F5D8D57-411F-4AB0-BE4E-8A65340C09ED}" dt="2019-03-29T19:00:47.193" v="308" actId="20577"/>
        <pc:sldMkLst>
          <pc:docMk/>
          <pc:sldMk cId="0" sldId="323"/>
        </pc:sldMkLst>
        <pc:spChg chg="mod">
          <ac:chgData name="Ishita Kochar" userId="5fe4696b07c1abee" providerId="Windows Live" clId="Web-{1F5D8D57-411F-4AB0-BE4E-8A65340C09ED}" dt="2019-03-29T19:00:47.193" v="308" actId="20577"/>
          <ac:spMkLst>
            <pc:docMk/>
            <pc:sldMk cId="0" sldId="323"/>
            <ac:spMk id="9" creationId="{E01D316E-59C3-4BBA-A30E-CCE75BA46534}"/>
          </ac:spMkLst>
        </pc:spChg>
        <pc:spChg chg="mod">
          <ac:chgData name="Ishita Kochar" userId="5fe4696b07c1abee" providerId="Windows Live" clId="Web-{1F5D8D57-411F-4AB0-BE4E-8A65340C09ED}" dt="2019-03-29T19:00:32.427" v="306" actId="1076"/>
          <ac:spMkLst>
            <pc:docMk/>
            <pc:sldMk cId="0" sldId="323"/>
            <ac:spMk id="11" creationId="{3E7C1F29-5F1D-4180-A7D2-AE078C5BC762}"/>
          </ac:spMkLst>
        </pc:spChg>
        <pc:spChg chg="mod">
          <ac:chgData name="Ishita Kochar" userId="5fe4696b07c1abee" providerId="Windows Live" clId="Web-{1F5D8D57-411F-4AB0-BE4E-8A65340C09ED}" dt="2019-03-29T19:00:41.146" v="307" actId="1076"/>
          <ac:spMkLst>
            <pc:docMk/>
            <pc:sldMk cId="0" sldId="323"/>
            <ac:spMk id="12" creationId="{D475F12D-D212-4A53-BB51-8B21FDADBCF0}"/>
          </ac:spMkLst>
        </pc:spChg>
      </pc:sldChg>
      <pc:sldChg chg="del">
        <pc:chgData name="Ishita Kochar" userId="5fe4696b07c1abee" providerId="Windows Live" clId="Web-{1F5D8D57-411F-4AB0-BE4E-8A65340C09ED}" dt="2019-03-29T19:02:57.024" v="309"/>
        <pc:sldMkLst>
          <pc:docMk/>
          <pc:sldMk cId="0" sldId="326"/>
        </pc:sldMkLst>
      </pc:sldChg>
      <pc:sldChg chg="addSp">
        <pc:chgData name="Ishita Kochar" userId="5fe4696b07c1abee" providerId="Windows Live" clId="Web-{1F5D8D57-411F-4AB0-BE4E-8A65340C09ED}" dt="2019-03-29T19:06:38.572" v="347"/>
        <pc:sldMkLst>
          <pc:docMk/>
          <pc:sldMk cId="0" sldId="328"/>
        </pc:sldMkLst>
        <pc:spChg chg="add">
          <ac:chgData name="Ishita Kochar" userId="5fe4696b07c1abee" providerId="Windows Live" clId="Web-{1F5D8D57-411F-4AB0-BE4E-8A65340C09ED}" dt="2019-03-29T19:03:41.414" v="314"/>
          <ac:spMkLst>
            <pc:docMk/>
            <pc:sldMk cId="0" sldId="328"/>
            <ac:spMk id="2" creationId="{029FC24E-CE18-4973-A13B-E68560C4CDEC}"/>
          </ac:spMkLst>
        </pc:spChg>
        <pc:spChg chg="add">
          <ac:chgData name="Ishita Kochar" userId="5fe4696b07c1abee" providerId="Windows Live" clId="Web-{1F5D8D57-411F-4AB0-BE4E-8A65340C09ED}" dt="2019-03-29T19:06:38.572" v="347"/>
          <ac:spMkLst>
            <pc:docMk/>
            <pc:sldMk cId="0" sldId="328"/>
            <ac:spMk id="3" creationId="{E1EF5F55-8EE9-486E-813A-570F602EF0B3}"/>
          </ac:spMkLst>
        </pc:spChg>
      </pc:sldChg>
      <pc:sldChg chg="addSp">
        <pc:chgData name="Ishita Kochar" userId="5fe4696b07c1abee" providerId="Windows Live" clId="Web-{1F5D8D57-411F-4AB0-BE4E-8A65340C09ED}" dt="2019-03-29T19:07:36.854" v="350"/>
        <pc:sldMkLst>
          <pc:docMk/>
          <pc:sldMk cId="0" sldId="330"/>
        </pc:sldMkLst>
        <pc:spChg chg="add">
          <ac:chgData name="Ishita Kochar" userId="5fe4696b07c1abee" providerId="Windows Live" clId="Web-{1F5D8D57-411F-4AB0-BE4E-8A65340C09ED}" dt="2019-03-29T19:07:36.854" v="350"/>
          <ac:spMkLst>
            <pc:docMk/>
            <pc:sldMk cId="0" sldId="330"/>
            <ac:spMk id="2" creationId="{3561AB0E-F63E-4E98-AD76-CBD459E7BA36}"/>
          </ac:spMkLst>
        </pc:spChg>
      </pc:sldChg>
      <pc:sldChg chg="addSp delSp">
        <pc:chgData name="Ishita Kochar" userId="5fe4696b07c1abee" providerId="Windows Live" clId="Web-{1F5D8D57-411F-4AB0-BE4E-8A65340C09ED}" dt="2019-03-29T19:25:04.302" v="399"/>
        <pc:sldMkLst>
          <pc:docMk/>
          <pc:sldMk cId="0" sldId="336"/>
        </pc:sldMkLst>
        <pc:spChg chg="add del">
          <ac:chgData name="Ishita Kochar" userId="5fe4696b07c1abee" providerId="Windows Live" clId="Web-{1F5D8D57-411F-4AB0-BE4E-8A65340C09ED}" dt="2019-03-29T19:18:59.158" v="359"/>
          <ac:spMkLst>
            <pc:docMk/>
            <pc:sldMk cId="0" sldId="336"/>
            <ac:spMk id="2" creationId="{3C5B6E9F-FF16-445C-B2A4-EE4C83FE1D74}"/>
          </ac:spMkLst>
        </pc:spChg>
        <pc:spChg chg="add">
          <ac:chgData name="Ishita Kochar" userId="5fe4696b07c1abee" providerId="Windows Live" clId="Web-{1F5D8D57-411F-4AB0-BE4E-8A65340C09ED}" dt="2019-03-29T19:19:01.830" v="360"/>
          <ac:spMkLst>
            <pc:docMk/>
            <pc:sldMk cId="0" sldId="336"/>
            <ac:spMk id="3" creationId="{412530C8-8F08-4C56-93CA-F2668D9AA411}"/>
          </ac:spMkLst>
        </pc:spChg>
        <pc:spChg chg="add">
          <ac:chgData name="Ishita Kochar" userId="5fe4696b07c1abee" providerId="Windows Live" clId="Web-{1F5D8D57-411F-4AB0-BE4E-8A65340C09ED}" dt="2019-03-29T19:25:04.302" v="399"/>
          <ac:spMkLst>
            <pc:docMk/>
            <pc:sldMk cId="0" sldId="336"/>
            <ac:spMk id="4" creationId="{DE533F30-7BCF-446D-B9B2-4102C557859C}"/>
          </ac:spMkLst>
        </pc:spChg>
        <pc:spChg chg="del">
          <ac:chgData name="Ishita Kochar" userId="5fe4696b07c1abee" providerId="Windows Live" clId="Web-{1F5D8D57-411F-4AB0-BE4E-8A65340C09ED}" dt="2019-03-29T19:18:40.439" v="357"/>
          <ac:spMkLst>
            <pc:docMk/>
            <pc:sldMk cId="0" sldId="336"/>
            <ac:spMk id="964" creationId="{00000000-0000-0000-0000-000000000000}"/>
          </ac:spMkLst>
        </pc:spChg>
      </pc:sldChg>
      <pc:sldChg chg="addSp delSp">
        <pc:chgData name="Ishita Kochar" userId="5fe4696b07c1abee" providerId="Windows Live" clId="Web-{1F5D8D57-411F-4AB0-BE4E-8A65340C09ED}" dt="2019-03-29T19:03:36.164" v="313"/>
        <pc:sldMkLst>
          <pc:docMk/>
          <pc:sldMk cId="1139033813" sldId="358"/>
        </pc:sldMkLst>
        <pc:spChg chg="del">
          <ac:chgData name="Ishita Kochar" userId="5fe4696b07c1abee" providerId="Windows Live" clId="Web-{1F5D8D57-411F-4AB0-BE4E-8A65340C09ED}" dt="2019-03-29T19:03:35.132" v="312"/>
          <ac:spMkLst>
            <pc:docMk/>
            <pc:sldMk cId="1139033813" sldId="358"/>
            <ac:spMk id="2" creationId="{AAA6928B-31F6-45D9-8CDD-D79C68948C56}"/>
          </ac:spMkLst>
        </pc:spChg>
        <pc:spChg chg="add">
          <ac:chgData name="Ishita Kochar" userId="5fe4696b07c1abee" providerId="Windows Live" clId="Web-{1F5D8D57-411F-4AB0-BE4E-8A65340C09ED}" dt="2019-03-29T19:03:36.164" v="313"/>
          <ac:spMkLst>
            <pc:docMk/>
            <pc:sldMk cId="1139033813" sldId="358"/>
            <ac:spMk id="4" creationId="{5B0683FF-DD61-4DB9-BED5-FF962AB7627B}"/>
          </ac:spMkLst>
        </pc:spChg>
      </pc:sldChg>
      <pc:sldChg chg="modSp">
        <pc:chgData name="Ishita Kochar" userId="5fe4696b07c1abee" providerId="Windows Live" clId="Web-{1F5D8D57-411F-4AB0-BE4E-8A65340C09ED}" dt="2019-03-29T18:52:00.328" v="289"/>
        <pc:sldMkLst>
          <pc:docMk/>
          <pc:sldMk cId="2568366798" sldId="368"/>
        </pc:sldMkLst>
        <pc:graphicFrameChg chg="mod modGraphic">
          <ac:chgData name="Ishita Kochar" userId="5fe4696b07c1abee" providerId="Windows Live" clId="Web-{1F5D8D57-411F-4AB0-BE4E-8A65340C09ED}" dt="2019-03-29T18:52:00.328" v="289"/>
          <ac:graphicFrameMkLst>
            <pc:docMk/>
            <pc:sldMk cId="2568366798" sldId="368"/>
            <ac:graphicFrameMk id="2" creationId="{00000000-0000-0000-0000-000000000000}"/>
          </ac:graphicFrameMkLst>
        </pc:graphicFrameChg>
      </pc:sldChg>
      <pc:sldChg chg="addSp delSp">
        <pc:chgData name="Ishita Kochar" userId="5fe4696b07c1abee" providerId="Windows Live" clId="Web-{1F5D8D57-411F-4AB0-BE4E-8A65340C09ED}" dt="2019-03-29T18:36:06.709" v="233"/>
        <pc:sldMkLst>
          <pc:docMk/>
          <pc:sldMk cId="1568496217" sldId="369"/>
        </pc:sldMkLst>
        <pc:spChg chg="add">
          <ac:chgData name="Ishita Kochar" userId="5fe4696b07c1abee" providerId="Windows Live" clId="Web-{1F5D8D57-411F-4AB0-BE4E-8A65340C09ED}" dt="2019-03-29T18:36:06.709" v="233"/>
          <ac:spMkLst>
            <pc:docMk/>
            <pc:sldMk cId="1568496217" sldId="369"/>
            <ac:spMk id="2" creationId="{7BCB35D8-4971-4E65-BF52-E36AFFA4F259}"/>
          </ac:spMkLst>
        </pc:spChg>
        <pc:spChg chg="del">
          <ac:chgData name="Ishita Kochar" userId="5fe4696b07c1abee" providerId="Windows Live" clId="Web-{1F5D8D57-411F-4AB0-BE4E-8A65340C09ED}" dt="2019-03-29T18:36:03.849" v="232"/>
          <ac:spMkLst>
            <pc:docMk/>
            <pc:sldMk cId="1568496217" sldId="369"/>
            <ac:spMk id="525" creationId="{00000000-0000-0000-0000-000000000000}"/>
          </ac:spMkLst>
        </pc:spChg>
      </pc:sldChg>
      <pc:sldChg chg="modSp">
        <pc:chgData name="Ishita Kochar" userId="5fe4696b07c1abee" providerId="Windows Live" clId="Web-{1F5D8D57-411F-4AB0-BE4E-8A65340C09ED}" dt="2019-03-29T17:56:14.012" v="117" actId="20577"/>
        <pc:sldMkLst>
          <pc:docMk/>
          <pc:sldMk cId="988616778" sldId="505"/>
        </pc:sldMkLst>
        <pc:spChg chg="mod">
          <ac:chgData name="Ishita Kochar" userId="5fe4696b07c1abee" providerId="Windows Live" clId="Web-{1F5D8D57-411F-4AB0-BE4E-8A65340C09ED}" dt="2019-03-29T17:56:14.012" v="117" actId="20577"/>
          <ac:spMkLst>
            <pc:docMk/>
            <pc:sldMk cId="988616778" sldId="505"/>
            <ac:spMk id="117" creationId="{00000000-0000-0000-0000-000000000000}"/>
          </ac:spMkLst>
        </pc:spChg>
      </pc:sldChg>
      <pc:sldChg chg="modSp">
        <pc:chgData name="Ishita Kochar" userId="5fe4696b07c1abee" providerId="Windows Live" clId="Web-{1F5D8D57-411F-4AB0-BE4E-8A65340C09ED}" dt="2019-03-29T17:56:39.981" v="118" actId="20577"/>
        <pc:sldMkLst>
          <pc:docMk/>
          <pc:sldMk cId="3045103472" sldId="506"/>
        </pc:sldMkLst>
        <pc:spChg chg="mod">
          <ac:chgData name="Ishita Kochar" userId="5fe4696b07c1abee" providerId="Windows Live" clId="Web-{1F5D8D57-411F-4AB0-BE4E-8A65340C09ED}" dt="2019-03-29T17:56:39.981" v="118" actId="20577"/>
          <ac:spMkLst>
            <pc:docMk/>
            <pc:sldMk cId="3045103472" sldId="506"/>
            <ac:spMk id="139" creationId="{00000000-0000-0000-0000-000000000000}"/>
          </ac:spMkLst>
        </pc:spChg>
      </pc:sldChg>
      <pc:sldChg chg="addSp delSp">
        <pc:chgData name="Ishita Kochar" userId="5fe4696b07c1abee" providerId="Windows Live" clId="Web-{1F5D8D57-411F-4AB0-BE4E-8A65340C09ED}" dt="2019-03-29T18:10:46.115" v="188"/>
        <pc:sldMkLst>
          <pc:docMk/>
          <pc:sldMk cId="456945633" sldId="528"/>
        </pc:sldMkLst>
        <pc:spChg chg="add">
          <ac:chgData name="Ishita Kochar" userId="5fe4696b07c1abee" providerId="Windows Live" clId="Web-{1F5D8D57-411F-4AB0-BE4E-8A65340C09ED}" dt="2019-03-29T18:10:46.115" v="188"/>
          <ac:spMkLst>
            <pc:docMk/>
            <pc:sldMk cId="456945633" sldId="528"/>
            <ac:spMk id="7" creationId="{45A08436-2A66-400F-85EF-AF14A4266674}"/>
          </ac:spMkLst>
        </pc:spChg>
        <pc:spChg chg="del">
          <ac:chgData name="Ishita Kochar" userId="5fe4696b07c1abee" providerId="Windows Live" clId="Web-{1F5D8D57-411F-4AB0-BE4E-8A65340C09ED}" dt="2019-03-29T18:10:46.052" v="187"/>
          <ac:spMkLst>
            <pc:docMk/>
            <pc:sldMk cId="456945633" sldId="528"/>
            <ac:spMk id="31" creationId="{46D548FA-B2C3-4F0F-90BC-63C00B496942}"/>
          </ac:spMkLst>
        </pc:spChg>
      </pc:sldChg>
      <pc:sldChg chg="modSp">
        <pc:chgData name="Ishita Kochar" userId="5fe4696b07c1abee" providerId="Windows Live" clId="Web-{1F5D8D57-411F-4AB0-BE4E-8A65340C09ED}" dt="2019-03-29T18:08:49.520" v="176" actId="20577"/>
        <pc:sldMkLst>
          <pc:docMk/>
          <pc:sldMk cId="1041961711" sldId="546"/>
        </pc:sldMkLst>
        <pc:spChg chg="mod">
          <ac:chgData name="Ishita Kochar" userId="5fe4696b07c1abee" providerId="Windows Live" clId="Web-{1F5D8D57-411F-4AB0-BE4E-8A65340C09ED}" dt="2019-03-29T18:08:49.520" v="176" actId="20577"/>
          <ac:spMkLst>
            <pc:docMk/>
            <pc:sldMk cId="1041961711" sldId="546"/>
            <ac:spMk id="27" creationId="{0F311204-63B6-4384-A1CA-C90AA8080269}"/>
          </ac:spMkLst>
        </pc:spChg>
      </pc:sldChg>
      <pc:sldChg chg="modSp">
        <pc:chgData name="Ishita Kochar" userId="5fe4696b07c1abee" providerId="Windows Live" clId="Web-{1F5D8D57-411F-4AB0-BE4E-8A65340C09ED}" dt="2019-03-29T20:11:07.956" v="684" actId="1076"/>
        <pc:sldMkLst>
          <pc:docMk/>
          <pc:sldMk cId="3990517135" sldId="573"/>
        </pc:sldMkLst>
        <pc:spChg chg="mod">
          <ac:chgData name="Ishita Kochar" userId="5fe4696b07c1abee" providerId="Windows Live" clId="Web-{1F5D8D57-411F-4AB0-BE4E-8A65340C09ED}" dt="2019-03-29T20:07:32.142" v="664" actId="1076"/>
          <ac:spMkLst>
            <pc:docMk/>
            <pc:sldMk cId="3990517135" sldId="573"/>
            <ac:spMk id="2" creationId="{3A6D5011-E866-4A74-B918-0685FED29B74}"/>
          </ac:spMkLst>
        </pc:spChg>
        <pc:spChg chg="mod">
          <ac:chgData name="Ishita Kochar" userId="5fe4696b07c1abee" providerId="Windows Live" clId="Web-{1F5D8D57-411F-4AB0-BE4E-8A65340C09ED}" dt="2019-03-29T20:11:07.956" v="684" actId="1076"/>
          <ac:spMkLst>
            <pc:docMk/>
            <pc:sldMk cId="3990517135" sldId="573"/>
            <ac:spMk id="11" creationId="{00000000-0000-0000-0000-000000000000}"/>
          </ac:spMkLst>
        </pc:spChg>
        <pc:spChg chg="mod">
          <ac:chgData name="Ishita Kochar" userId="5fe4696b07c1abee" providerId="Windows Live" clId="Web-{1F5D8D57-411F-4AB0-BE4E-8A65340C09ED}" dt="2019-03-29T20:08:32.345" v="672" actId="1076"/>
          <ac:spMkLst>
            <pc:docMk/>
            <pc:sldMk cId="3990517135" sldId="573"/>
            <ac:spMk id="17" creationId="{EA558110-B127-408B-95CF-18A4D0EDE77D}"/>
          </ac:spMkLst>
        </pc:spChg>
        <pc:spChg chg="mod">
          <ac:chgData name="Ishita Kochar" userId="5fe4696b07c1abee" providerId="Windows Live" clId="Web-{1F5D8D57-411F-4AB0-BE4E-8A65340C09ED}" dt="2019-03-29T17:52:15.150" v="75" actId="20577"/>
          <ac:spMkLst>
            <pc:docMk/>
            <pc:sldMk cId="3990517135" sldId="573"/>
            <ac:spMk id="117" creationId="{00000000-0000-0000-0000-000000000000}"/>
          </ac:spMkLst>
        </pc:spChg>
      </pc:sldChg>
      <pc:sldChg chg="modSp">
        <pc:chgData name="Ishita Kochar" userId="5fe4696b07c1abee" providerId="Windows Live" clId="Web-{1F5D8D57-411F-4AB0-BE4E-8A65340C09ED}" dt="2019-03-29T17:55:07.824" v="109" actId="20577"/>
        <pc:sldMkLst>
          <pc:docMk/>
          <pc:sldMk cId="3056863327" sldId="574"/>
        </pc:sldMkLst>
        <pc:spChg chg="mod">
          <ac:chgData name="Ishita Kochar" userId="5fe4696b07c1abee" providerId="Windows Live" clId="Web-{1F5D8D57-411F-4AB0-BE4E-8A65340C09ED}" dt="2019-03-29T17:55:07.824" v="109" actId="20577"/>
          <ac:spMkLst>
            <pc:docMk/>
            <pc:sldMk cId="3056863327" sldId="574"/>
            <ac:spMk id="117" creationId="{00000000-0000-0000-0000-000000000000}"/>
          </ac:spMkLst>
        </pc:spChg>
      </pc:sldChg>
      <pc:sldChg chg="modSp">
        <pc:chgData name="Ishita Kochar" userId="5fe4696b07c1abee" providerId="Windows Live" clId="Web-{1F5D8D57-411F-4AB0-BE4E-8A65340C09ED}" dt="2019-03-29T17:55:34.027" v="111" actId="20577"/>
        <pc:sldMkLst>
          <pc:docMk/>
          <pc:sldMk cId="3611140670" sldId="575"/>
        </pc:sldMkLst>
        <pc:spChg chg="mod">
          <ac:chgData name="Ishita Kochar" userId="5fe4696b07c1abee" providerId="Windows Live" clId="Web-{1F5D8D57-411F-4AB0-BE4E-8A65340C09ED}" dt="2019-03-29T17:55:34.027" v="111" actId="20577"/>
          <ac:spMkLst>
            <pc:docMk/>
            <pc:sldMk cId="3611140670" sldId="575"/>
            <ac:spMk id="117" creationId="{00000000-0000-0000-0000-000000000000}"/>
          </ac:spMkLst>
        </pc:spChg>
      </pc:sldChg>
      <pc:sldChg chg="modSp">
        <pc:chgData name="Ishita Kochar" userId="5fe4696b07c1abee" providerId="Windows Live" clId="Web-{1F5D8D57-411F-4AB0-BE4E-8A65340C09ED}" dt="2019-03-29T17:55:59.496" v="115" actId="20577"/>
        <pc:sldMkLst>
          <pc:docMk/>
          <pc:sldMk cId="167841884" sldId="576"/>
        </pc:sldMkLst>
        <pc:spChg chg="mod">
          <ac:chgData name="Ishita Kochar" userId="5fe4696b07c1abee" providerId="Windows Live" clId="Web-{1F5D8D57-411F-4AB0-BE4E-8A65340C09ED}" dt="2019-03-29T17:55:59.496" v="115" actId="20577"/>
          <ac:spMkLst>
            <pc:docMk/>
            <pc:sldMk cId="167841884" sldId="576"/>
            <ac:spMk id="117" creationId="{00000000-0000-0000-0000-000000000000}"/>
          </ac:spMkLst>
        </pc:spChg>
      </pc:sldChg>
      <pc:sldChg chg="modSp">
        <pc:chgData name="Ishita Kochar" userId="5fe4696b07c1abee" providerId="Windows Live" clId="Web-{1F5D8D57-411F-4AB0-BE4E-8A65340C09ED}" dt="2019-03-29T17:59:43.155" v="132" actId="20577"/>
        <pc:sldMkLst>
          <pc:docMk/>
          <pc:sldMk cId="2211772275" sldId="578"/>
        </pc:sldMkLst>
        <pc:spChg chg="mod">
          <ac:chgData name="Ishita Kochar" userId="5fe4696b07c1abee" providerId="Windows Live" clId="Web-{1F5D8D57-411F-4AB0-BE4E-8A65340C09ED}" dt="2019-03-29T17:59:43.155" v="132" actId="20577"/>
          <ac:spMkLst>
            <pc:docMk/>
            <pc:sldMk cId="2211772275" sldId="578"/>
            <ac:spMk id="233" creationId="{00000000-0000-0000-0000-000000000000}"/>
          </ac:spMkLst>
        </pc:spChg>
      </pc:sldChg>
      <pc:sldChg chg="modSp">
        <pc:chgData name="Ishita Kochar" userId="5fe4696b07c1abee" providerId="Windows Live" clId="Web-{1F5D8D57-411F-4AB0-BE4E-8A65340C09ED}" dt="2019-03-29T18:00:02.452" v="134" actId="20577"/>
        <pc:sldMkLst>
          <pc:docMk/>
          <pc:sldMk cId="2126526731" sldId="579"/>
        </pc:sldMkLst>
        <pc:spChg chg="mod">
          <ac:chgData name="Ishita Kochar" userId="5fe4696b07c1abee" providerId="Windows Live" clId="Web-{1F5D8D57-411F-4AB0-BE4E-8A65340C09ED}" dt="2019-03-29T18:00:02.452" v="134" actId="20577"/>
          <ac:spMkLst>
            <pc:docMk/>
            <pc:sldMk cId="2126526731" sldId="579"/>
            <ac:spMk id="5" creationId="{A0DCF410-316E-4ABE-AC83-FF0DA026BF81}"/>
          </ac:spMkLst>
        </pc:spChg>
      </pc:sldChg>
      <pc:sldChg chg="modSp">
        <pc:chgData name="Ishita Kochar" userId="5fe4696b07c1abee" providerId="Windows Live" clId="Web-{1F5D8D57-411F-4AB0-BE4E-8A65340C09ED}" dt="2019-03-29T18:00:11.467" v="135" actId="20577"/>
        <pc:sldMkLst>
          <pc:docMk/>
          <pc:sldMk cId="64101307" sldId="580"/>
        </pc:sldMkLst>
        <pc:spChg chg="mod">
          <ac:chgData name="Ishita Kochar" userId="5fe4696b07c1abee" providerId="Windows Live" clId="Web-{1F5D8D57-411F-4AB0-BE4E-8A65340C09ED}" dt="2019-03-29T18:00:11.467" v="135" actId="20577"/>
          <ac:spMkLst>
            <pc:docMk/>
            <pc:sldMk cId="64101307" sldId="580"/>
            <ac:spMk id="3" creationId="{3A7944BA-4815-465A-A0BA-3A89638B7839}"/>
          </ac:spMkLst>
        </pc:spChg>
      </pc:sldChg>
      <pc:sldChg chg="modSp">
        <pc:chgData name="Ishita Kochar" userId="5fe4696b07c1abee" providerId="Windows Live" clId="Web-{1F5D8D57-411F-4AB0-BE4E-8A65340C09ED}" dt="2019-03-29T18:00:45.936" v="140" actId="20577"/>
        <pc:sldMkLst>
          <pc:docMk/>
          <pc:sldMk cId="1413133160" sldId="581"/>
        </pc:sldMkLst>
        <pc:spChg chg="mod">
          <ac:chgData name="Ishita Kochar" userId="5fe4696b07c1abee" providerId="Windows Live" clId="Web-{1F5D8D57-411F-4AB0-BE4E-8A65340C09ED}" dt="2019-03-29T18:00:45.936" v="140" actId="20577"/>
          <ac:spMkLst>
            <pc:docMk/>
            <pc:sldMk cId="1413133160" sldId="581"/>
            <ac:spMk id="3" creationId="{67309771-012E-43BE-B81F-2EBDD99E8718}"/>
          </ac:spMkLst>
        </pc:spChg>
      </pc:sldChg>
      <pc:sldChg chg="addSp modSp">
        <pc:chgData name="Ishita Kochar" userId="5fe4696b07c1abee" providerId="Windows Live" clId="Web-{1F5D8D57-411F-4AB0-BE4E-8A65340C09ED}" dt="2019-03-29T18:14:34.117" v="198"/>
        <pc:sldMkLst>
          <pc:docMk/>
          <pc:sldMk cId="3840024692" sldId="583"/>
        </pc:sldMkLst>
        <pc:spChg chg="add mod">
          <ac:chgData name="Ishita Kochar" userId="5fe4696b07c1abee" providerId="Windows Live" clId="Web-{1F5D8D57-411F-4AB0-BE4E-8A65340C09ED}" dt="2019-03-29T18:14:34.117" v="198"/>
          <ac:spMkLst>
            <pc:docMk/>
            <pc:sldMk cId="3840024692" sldId="583"/>
            <ac:spMk id="4" creationId="{B359981D-D433-4955-84DE-C50F00DE5EA2}"/>
          </ac:spMkLst>
        </pc:spChg>
        <pc:spChg chg="mod">
          <ac:chgData name="Ishita Kochar" userId="5fe4696b07c1abee" providerId="Windows Live" clId="Web-{1F5D8D57-411F-4AB0-BE4E-8A65340C09ED}" dt="2019-03-29T18:04:37.017" v="156" actId="20577"/>
          <ac:spMkLst>
            <pc:docMk/>
            <pc:sldMk cId="3840024692" sldId="583"/>
            <ac:spMk id="27" creationId="{EA8C751B-44F1-C145-91C8-F4B67794A790}"/>
          </ac:spMkLst>
        </pc:spChg>
      </pc:sldChg>
      <pc:sldChg chg="modSp">
        <pc:chgData name="Ishita Kochar" userId="5fe4696b07c1abee" providerId="Windows Live" clId="Web-{1F5D8D57-411F-4AB0-BE4E-8A65340C09ED}" dt="2019-03-29T18:03:27.032" v="150" actId="20577"/>
        <pc:sldMkLst>
          <pc:docMk/>
          <pc:sldMk cId="3892996595" sldId="584"/>
        </pc:sldMkLst>
        <pc:spChg chg="mod">
          <ac:chgData name="Ishita Kochar" userId="5fe4696b07c1abee" providerId="Windows Live" clId="Web-{1F5D8D57-411F-4AB0-BE4E-8A65340C09ED}" dt="2019-03-29T18:03:27.032" v="150" actId="20577"/>
          <ac:spMkLst>
            <pc:docMk/>
            <pc:sldMk cId="3892996595" sldId="584"/>
            <ac:spMk id="5" creationId="{EB938B83-48D4-4C27-9ED4-C8A579E860D3}"/>
          </ac:spMkLst>
        </pc:spChg>
      </pc:sldChg>
      <pc:sldChg chg="modSp">
        <pc:chgData name="Ishita Kochar" userId="5fe4696b07c1abee" providerId="Windows Live" clId="Web-{1F5D8D57-411F-4AB0-BE4E-8A65340C09ED}" dt="2019-03-29T18:01:31.703" v="146" actId="20577"/>
        <pc:sldMkLst>
          <pc:docMk/>
          <pc:sldMk cId="2790987474" sldId="585"/>
        </pc:sldMkLst>
        <pc:spChg chg="mod">
          <ac:chgData name="Ishita Kochar" userId="5fe4696b07c1abee" providerId="Windows Live" clId="Web-{1F5D8D57-411F-4AB0-BE4E-8A65340C09ED}" dt="2019-03-29T18:01:31.703" v="146" actId="20577"/>
          <ac:spMkLst>
            <pc:docMk/>
            <pc:sldMk cId="2790987474" sldId="585"/>
            <ac:spMk id="5" creationId="{BDAA39BC-EA76-4736-98AA-A717D8ECEA1E}"/>
          </ac:spMkLst>
        </pc:spChg>
      </pc:sldChg>
      <pc:sldChg chg="addSp delSp">
        <pc:chgData name="Ishita Kochar" userId="5fe4696b07c1abee" providerId="Windows Live" clId="Web-{1F5D8D57-411F-4AB0-BE4E-8A65340C09ED}" dt="2019-03-29T18:35:47.412" v="231"/>
        <pc:sldMkLst>
          <pc:docMk/>
          <pc:sldMk cId="881861508" sldId="586"/>
        </pc:sldMkLst>
        <pc:spChg chg="add">
          <ac:chgData name="Ishita Kochar" userId="5fe4696b07c1abee" providerId="Windows Live" clId="Web-{1F5D8D57-411F-4AB0-BE4E-8A65340C09ED}" dt="2019-03-29T18:35:47.412" v="231"/>
          <ac:spMkLst>
            <pc:docMk/>
            <pc:sldMk cId="881861508" sldId="586"/>
            <ac:spMk id="2" creationId="{8FE8308D-503C-490C-BDB2-543A42934977}"/>
          </ac:spMkLst>
        </pc:spChg>
        <pc:spChg chg="del">
          <ac:chgData name="Ishita Kochar" userId="5fe4696b07c1abee" providerId="Windows Live" clId="Web-{1F5D8D57-411F-4AB0-BE4E-8A65340C09ED}" dt="2019-03-29T18:35:45.506" v="230"/>
          <ac:spMkLst>
            <pc:docMk/>
            <pc:sldMk cId="881861508" sldId="586"/>
            <ac:spMk id="525" creationId="{00000000-0000-0000-0000-000000000000}"/>
          </ac:spMkLst>
        </pc:spChg>
      </pc:sldChg>
      <pc:sldChg chg="addSp delSp">
        <pc:chgData name="Ishita Kochar" userId="5fe4696b07c1abee" providerId="Windows Live" clId="Web-{1F5D8D57-411F-4AB0-BE4E-8A65340C09ED}" dt="2019-03-29T18:37:18.866" v="239"/>
        <pc:sldMkLst>
          <pc:docMk/>
          <pc:sldMk cId="80380479" sldId="587"/>
        </pc:sldMkLst>
        <pc:spChg chg="add">
          <ac:chgData name="Ishita Kochar" userId="5fe4696b07c1abee" providerId="Windows Live" clId="Web-{1F5D8D57-411F-4AB0-BE4E-8A65340C09ED}" dt="2019-03-29T18:37:18.866" v="239"/>
          <ac:spMkLst>
            <pc:docMk/>
            <pc:sldMk cId="80380479" sldId="587"/>
            <ac:spMk id="3" creationId="{705F2A71-CE63-4AAD-93FB-D76EA68C3821}"/>
          </ac:spMkLst>
        </pc:spChg>
        <pc:spChg chg="del">
          <ac:chgData name="Ishita Kochar" userId="5fe4696b07c1abee" providerId="Windows Live" clId="Web-{1F5D8D57-411F-4AB0-BE4E-8A65340C09ED}" dt="2019-03-29T18:37:17.069" v="238"/>
          <ac:spMkLst>
            <pc:docMk/>
            <pc:sldMk cId="80380479" sldId="587"/>
            <ac:spMk id="630" creationId="{00000000-0000-0000-0000-000000000000}"/>
          </ac:spMkLst>
        </pc:spChg>
      </pc:sldChg>
      <pc:sldChg chg="addSp delSp">
        <pc:chgData name="Ishita Kochar" userId="5fe4696b07c1abee" providerId="Windows Live" clId="Web-{1F5D8D57-411F-4AB0-BE4E-8A65340C09ED}" dt="2019-03-29T18:37:33.475" v="241"/>
        <pc:sldMkLst>
          <pc:docMk/>
          <pc:sldMk cId="2888721106" sldId="588"/>
        </pc:sldMkLst>
        <pc:spChg chg="add">
          <ac:chgData name="Ishita Kochar" userId="5fe4696b07c1abee" providerId="Windows Live" clId="Web-{1F5D8D57-411F-4AB0-BE4E-8A65340C09ED}" dt="2019-03-29T18:37:33.475" v="241"/>
          <ac:spMkLst>
            <pc:docMk/>
            <pc:sldMk cId="2888721106" sldId="588"/>
            <ac:spMk id="4" creationId="{06F691B0-7685-4E31-A999-E4374DB8143C}"/>
          </ac:spMkLst>
        </pc:spChg>
        <pc:spChg chg="del">
          <ac:chgData name="Ishita Kochar" userId="5fe4696b07c1abee" providerId="Windows Live" clId="Web-{1F5D8D57-411F-4AB0-BE4E-8A65340C09ED}" dt="2019-03-29T18:37:31.803" v="240"/>
          <ac:spMkLst>
            <pc:docMk/>
            <pc:sldMk cId="2888721106" sldId="588"/>
            <ac:spMk id="630" creationId="{00000000-0000-0000-0000-000000000000}"/>
          </ac:spMkLst>
        </pc:spChg>
      </pc:sldChg>
      <pc:sldChg chg="addSp delSp">
        <pc:chgData name="Ishita Kochar" userId="5fe4696b07c1abee" providerId="Windows Live" clId="Web-{1F5D8D57-411F-4AB0-BE4E-8A65340C09ED}" dt="2019-03-29T18:36:27.787" v="235"/>
        <pc:sldMkLst>
          <pc:docMk/>
          <pc:sldMk cId="878120948" sldId="589"/>
        </pc:sldMkLst>
        <pc:spChg chg="add">
          <ac:chgData name="Ishita Kochar" userId="5fe4696b07c1abee" providerId="Windows Live" clId="Web-{1F5D8D57-411F-4AB0-BE4E-8A65340C09ED}" dt="2019-03-29T18:36:27.787" v="235"/>
          <ac:spMkLst>
            <pc:docMk/>
            <pc:sldMk cId="878120948" sldId="589"/>
            <ac:spMk id="2" creationId="{161F729B-26AF-4853-B573-3ADD21521CED}"/>
          </ac:spMkLst>
        </pc:spChg>
        <pc:spChg chg="del">
          <ac:chgData name="Ishita Kochar" userId="5fe4696b07c1abee" providerId="Windows Live" clId="Web-{1F5D8D57-411F-4AB0-BE4E-8A65340C09ED}" dt="2019-03-29T18:36:26.662" v="234"/>
          <ac:spMkLst>
            <pc:docMk/>
            <pc:sldMk cId="878120948" sldId="589"/>
            <ac:spMk id="596" creationId="{00000000-0000-0000-0000-000000000000}"/>
          </ac:spMkLst>
        </pc:spChg>
      </pc:sldChg>
      <pc:sldChg chg="addSp">
        <pc:chgData name="Ishita Kochar" userId="5fe4696b07c1abee" providerId="Windows Live" clId="Web-{1F5D8D57-411F-4AB0-BE4E-8A65340C09ED}" dt="2019-03-29T18:38:44.882" v="245"/>
        <pc:sldMkLst>
          <pc:docMk/>
          <pc:sldMk cId="39184779" sldId="590"/>
        </pc:sldMkLst>
        <pc:spChg chg="add">
          <ac:chgData name="Ishita Kochar" userId="5fe4696b07c1abee" providerId="Windows Live" clId="Web-{1F5D8D57-411F-4AB0-BE4E-8A65340C09ED}" dt="2019-03-29T18:38:44.882" v="245"/>
          <ac:spMkLst>
            <pc:docMk/>
            <pc:sldMk cId="39184779" sldId="590"/>
            <ac:spMk id="5" creationId="{67267C73-1C5E-477F-823D-561AC3C748E4}"/>
          </ac:spMkLst>
        </pc:spChg>
      </pc:sldChg>
      <pc:sldChg chg="addSp delSp modSp">
        <pc:chgData name="Ishita Kochar" userId="5fe4696b07c1abee" providerId="Windows Live" clId="Web-{1F5D8D57-411F-4AB0-BE4E-8A65340C09ED}" dt="2019-03-29T18:39:51.055" v="250"/>
        <pc:sldMkLst>
          <pc:docMk/>
          <pc:sldMk cId="737767884" sldId="591"/>
        </pc:sldMkLst>
        <pc:spChg chg="add">
          <ac:chgData name="Ishita Kochar" userId="5fe4696b07c1abee" providerId="Windows Live" clId="Web-{1F5D8D57-411F-4AB0-BE4E-8A65340C09ED}" dt="2019-03-29T18:39:51.055" v="250"/>
          <ac:spMkLst>
            <pc:docMk/>
            <pc:sldMk cId="737767884" sldId="591"/>
            <ac:spMk id="4" creationId="{6FB28145-3551-4A45-ABED-0FA5CAC8F5B4}"/>
          </ac:spMkLst>
        </pc:spChg>
        <pc:spChg chg="del mod">
          <ac:chgData name="Ishita Kochar" userId="5fe4696b07c1abee" providerId="Windows Live" clId="Web-{1F5D8D57-411F-4AB0-BE4E-8A65340C09ED}" dt="2019-03-29T18:39:48.446" v="249"/>
          <ac:spMkLst>
            <pc:docMk/>
            <pc:sldMk cId="737767884" sldId="591"/>
            <ac:spMk id="659" creationId="{00000000-0000-0000-0000-000000000000}"/>
          </ac:spMkLst>
        </pc:spChg>
      </pc:sldChg>
      <pc:sldChg chg="addSp delSp">
        <pc:chgData name="Ishita Kochar" userId="5fe4696b07c1abee" providerId="Windows Live" clId="Web-{1F5D8D57-411F-4AB0-BE4E-8A65340C09ED}" dt="2019-03-29T19:03:26.757" v="311"/>
        <pc:sldMkLst>
          <pc:docMk/>
          <pc:sldMk cId="1509596697" sldId="593"/>
        </pc:sldMkLst>
        <pc:spChg chg="add">
          <ac:chgData name="Ishita Kochar" userId="5fe4696b07c1abee" providerId="Windows Live" clId="Web-{1F5D8D57-411F-4AB0-BE4E-8A65340C09ED}" dt="2019-03-29T19:03:26.757" v="311"/>
          <ac:spMkLst>
            <pc:docMk/>
            <pc:sldMk cId="1509596697" sldId="593"/>
            <ac:spMk id="2" creationId="{7ABD4416-DA72-4AAB-BE9D-134A1B2C802D}"/>
          </ac:spMkLst>
        </pc:spChg>
        <pc:spChg chg="del">
          <ac:chgData name="Ishita Kochar" userId="5fe4696b07c1abee" providerId="Windows Live" clId="Web-{1F5D8D57-411F-4AB0-BE4E-8A65340C09ED}" dt="2019-03-29T19:03:20.476" v="310"/>
          <ac:spMkLst>
            <pc:docMk/>
            <pc:sldMk cId="1509596697" sldId="593"/>
            <ac:spMk id="777" creationId="{00000000-0000-0000-0000-000000000000}"/>
          </ac:spMkLst>
        </pc:spChg>
      </pc:sldChg>
      <pc:sldChg chg="addSp">
        <pc:chgData name="Ishita Kochar" userId="5fe4696b07c1abee" providerId="Windows Live" clId="Web-{1F5D8D57-411F-4AB0-BE4E-8A65340C09ED}" dt="2019-03-29T19:06:32.025" v="346"/>
        <pc:sldMkLst>
          <pc:docMk/>
          <pc:sldMk cId="1450499185" sldId="594"/>
        </pc:sldMkLst>
        <pc:spChg chg="add">
          <ac:chgData name="Ishita Kochar" userId="5fe4696b07c1abee" providerId="Windows Live" clId="Web-{1F5D8D57-411F-4AB0-BE4E-8A65340C09ED}" dt="2019-03-29T19:04:09.617" v="315"/>
          <ac:spMkLst>
            <pc:docMk/>
            <pc:sldMk cId="1450499185" sldId="594"/>
            <ac:spMk id="2" creationId="{A17E5C0F-E6D8-414A-A7CE-8CF1CD6F5F31}"/>
          </ac:spMkLst>
        </pc:spChg>
        <pc:spChg chg="add">
          <ac:chgData name="Ishita Kochar" userId="5fe4696b07c1abee" providerId="Windows Live" clId="Web-{1F5D8D57-411F-4AB0-BE4E-8A65340C09ED}" dt="2019-03-29T19:06:32.025" v="346"/>
          <ac:spMkLst>
            <pc:docMk/>
            <pc:sldMk cId="1450499185" sldId="594"/>
            <ac:spMk id="3" creationId="{19D8908D-4DEB-4D79-BA31-C08BD994E917}"/>
          </ac:spMkLst>
        </pc:spChg>
      </pc:sldChg>
      <pc:sldChg chg="addSp modSp">
        <pc:chgData name="Ishita Kochar" userId="5fe4696b07c1abee" providerId="Windows Live" clId="Web-{1F5D8D57-411F-4AB0-BE4E-8A65340C09ED}" dt="2019-03-29T19:06:11.462" v="345"/>
        <pc:sldMkLst>
          <pc:docMk/>
          <pc:sldMk cId="2206026934" sldId="595"/>
        </pc:sldMkLst>
        <pc:spChg chg="add mod">
          <ac:chgData name="Ishita Kochar" userId="5fe4696b07c1abee" providerId="Windows Live" clId="Web-{1F5D8D57-411F-4AB0-BE4E-8A65340C09ED}" dt="2019-03-29T19:04:23.008" v="317" actId="1076"/>
          <ac:spMkLst>
            <pc:docMk/>
            <pc:sldMk cId="2206026934" sldId="595"/>
            <ac:spMk id="2" creationId="{8072833A-D38C-4100-9FD2-EB9D415D0900}"/>
          </ac:spMkLst>
        </pc:spChg>
        <pc:spChg chg="add mod">
          <ac:chgData name="Ishita Kochar" userId="5fe4696b07c1abee" providerId="Windows Live" clId="Web-{1F5D8D57-411F-4AB0-BE4E-8A65340C09ED}" dt="2019-03-29T19:06:11.462" v="345"/>
          <ac:spMkLst>
            <pc:docMk/>
            <pc:sldMk cId="2206026934" sldId="595"/>
            <ac:spMk id="3" creationId="{F02C060B-1DB8-4ADD-BDA5-F8F1729BE089}"/>
          </ac:spMkLst>
        </pc:spChg>
      </pc:sldChg>
      <pc:sldChg chg="addSp">
        <pc:chgData name="Ishita Kochar" userId="5fe4696b07c1abee" providerId="Windows Live" clId="Web-{1F5D8D57-411F-4AB0-BE4E-8A65340C09ED}" dt="2019-03-29T19:07:20.072" v="349"/>
        <pc:sldMkLst>
          <pc:docMk/>
          <pc:sldMk cId="2213067747" sldId="597"/>
        </pc:sldMkLst>
        <pc:spChg chg="add">
          <ac:chgData name="Ishita Kochar" userId="5fe4696b07c1abee" providerId="Windows Live" clId="Web-{1F5D8D57-411F-4AB0-BE4E-8A65340C09ED}" dt="2019-03-29T19:07:20.072" v="349"/>
          <ac:spMkLst>
            <pc:docMk/>
            <pc:sldMk cId="2213067747" sldId="597"/>
            <ac:spMk id="3" creationId="{9D4D958F-B2D4-4E40-9CD3-B5091CA49309}"/>
          </ac:spMkLst>
        </pc:spChg>
      </pc:sldChg>
      <pc:sldChg chg="addSp">
        <pc:chgData name="Ishita Kochar" userId="5fe4696b07c1abee" providerId="Windows Live" clId="Web-{1F5D8D57-411F-4AB0-BE4E-8A65340C09ED}" dt="2019-03-29T19:07:12.728" v="348"/>
        <pc:sldMkLst>
          <pc:docMk/>
          <pc:sldMk cId="2792650871" sldId="598"/>
        </pc:sldMkLst>
        <pc:spChg chg="add">
          <ac:chgData name="Ishita Kochar" userId="5fe4696b07c1abee" providerId="Windows Live" clId="Web-{1F5D8D57-411F-4AB0-BE4E-8A65340C09ED}" dt="2019-03-29T19:07:12.728" v="348"/>
          <ac:spMkLst>
            <pc:docMk/>
            <pc:sldMk cId="2792650871" sldId="598"/>
            <ac:spMk id="2" creationId="{020270E0-6C5B-41C1-8633-4236FCC2367B}"/>
          </ac:spMkLst>
        </pc:spChg>
      </pc:sldChg>
      <pc:sldChg chg="addSp">
        <pc:chgData name="Ishita Kochar" userId="5fe4696b07c1abee" providerId="Windows Live" clId="Web-{1F5D8D57-411F-4AB0-BE4E-8A65340C09ED}" dt="2019-03-29T19:07:44.885" v="351"/>
        <pc:sldMkLst>
          <pc:docMk/>
          <pc:sldMk cId="809365367" sldId="599"/>
        </pc:sldMkLst>
        <pc:spChg chg="add">
          <ac:chgData name="Ishita Kochar" userId="5fe4696b07c1abee" providerId="Windows Live" clId="Web-{1F5D8D57-411F-4AB0-BE4E-8A65340C09ED}" dt="2019-03-29T19:07:44.885" v="351"/>
          <ac:spMkLst>
            <pc:docMk/>
            <pc:sldMk cId="809365367" sldId="599"/>
            <ac:spMk id="3" creationId="{8C150CD8-6CFB-48A4-89BD-6EF77D8C5D5F}"/>
          </ac:spMkLst>
        </pc:spChg>
      </pc:sldChg>
      <pc:sldChg chg="addSp delSp modSp">
        <pc:chgData name="Ishita Kochar" userId="5fe4696b07c1abee" providerId="Windows Live" clId="Web-{1F5D8D57-411F-4AB0-BE4E-8A65340C09ED}" dt="2019-03-29T19:12:39.388" v="355" actId="1076"/>
        <pc:sldMkLst>
          <pc:docMk/>
          <pc:sldMk cId="976038366" sldId="600"/>
        </pc:sldMkLst>
        <pc:spChg chg="add">
          <ac:chgData name="Ishita Kochar" userId="5fe4696b07c1abee" providerId="Windows Live" clId="Web-{1F5D8D57-411F-4AB0-BE4E-8A65340C09ED}" dt="2019-03-29T19:08:05.401" v="352"/>
          <ac:spMkLst>
            <pc:docMk/>
            <pc:sldMk cId="976038366" sldId="600"/>
            <ac:spMk id="2" creationId="{3955FF97-65A7-4950-826D-987012259E37}"/>
          </ac:spMkLst>
        </pc:spChg>
        <pc:graphicFrameChg chg="add del mod">
          <ac:chgData name="Ishita Kochar" userId="5fe4696b07c1abee" providerId="Windows Live" clId="Web-{1F5D8D57-411F-4AB0-BE4E-8A65340C09ED}" dt="2019-03-29T19:12:39.388" v="355" actId="1076"/>
          <ac:graphicFrameMkLst>
            <pc:docMk/>
            <pc:sldMk cId="976038366" sldId="600"/>
            <ac:graphicFrameMk id="16" creationId="{B07472E9-3F3F-43D9-A4CA-79A0D5DF6CC0}"/>
          </ac:graphicFrameMkLst>
        </pc:graphicFrameChg>
      </pc:sldChg>
      <pc:sldChg chg="modSp">
        <pc:chgData name="Ishita Kochar" userId="5fe4696b07c1abee" providerId="Windows Live" clId="Web-{1F5D8D57-411F-4AB0-BE4E-8A65340C09ED}" dt="2019-03-29T17:57:18.981" v="120" actId="20577"/>
        <pc:sldMkLst>
          <pc:docMk/>
          <pc:sldMk cId="735692256" sldId="601"/>
        </pc:sldMkLst>
        <pc:spChg chg="mod">
          <ac:chgData name="Ishita Kochar" userId="5fe4696b07c1abee" providerId="Windows Live" clId="Web-{1F5D8D57-411F-4AB0-BE4E-8A65340C09ED}" dt="2019-03-29T17:57:18.981" v="120" actId="20577"/>
          <ac:spMkLst>
            <pc:docMk/>
            <pc:sldMk cId="735692256" sldId="601"/>
            <ac:spMk id="261" creationId="{00000000-0000-0000-0000-000000000000}"/>
          </ac:spMkLst>
        </pc:spChg>
      </pc:sldChg>
      <pc:sldChg chg="modSp">
        <pc:chgData name="Ishita Kochar" userId="5fe4696b07c1abee" providerId="Windows Live" clId="Web-{1F5D8D57-411F-4AB0-BE4E-8A65340C09ED}" dt="2019-03-29T17:58:09.247" v="124" actId="20577"/>
        <pc:sldMkLst>
          <pc:docMk/>
          <pc:sldMk cId="2826747609" sldId="602"/>
        </pc:sldMkLst>
        <pc:spChg chg="mod">
          <ac:chgData name="Ishita Kochar" userId="5fe4696b07c1abee" providerId="Windows Live" clId="Web-{1F5D8D57-411F-4AB0-BE4E-8A65340C09ED}" dt="2019-03-29T17:58:09.247" v="124" actId="20577"/>
          <ac:spMkLst>
            <pc:docMk/>
            <pc:sldMk cId="2826747609" sldId="602"/>
            <ac:spMk id="12" creationId="{6CD9C9BF-4689-4D8D-B550-D49355C7D3AF}"/>
          </ac:spMkLst>
        </pc:spChg>
        <pc:spChg chg="mod">
          <ac:chgData name="Ishita Kochar" userId="5fe4696b07c1abee" providerId="Windows Live" clId="Web-{1F5D8D57-411F-4AB0-BE4E-8A65340C09ED}" dt="2019-03-29T17:58:09.185" v="123" actId="20577"/>
          <ac:spMkLst>
            <pc:docMk/>
            <pc:sldMk cId="2826747609" sldId="602"/>
            <ac:spMk id="261" creationId="{00000000-0000-0000-0000-000000000000}"/>
          </ac:spMkLst>
        </pc:spChg>
      </pc:sldChg>
      <pc:sldChg chg="modSp">
        <pc:chgData name="Ishita Kochar" userId="5fe4696b07c1abee" providerId="Windows Live" clId="Web-{1F5D8D57-411F-4AB0-BE4E-8A65340C09ED}" dt="2019-03-29T18:07:25.410" v="164" actId="20577"/>
        <pc:sldMkLst>
          <pc:docMk/>
          <pc:sldMk cId="417345530" sldId="603"/>
        </pc:sldMkLst>
        <pc:spChg chg="mod">
          <ac:chgData name="Ishita Kochar" userId="5fe4696b07c1abee" providerId="Windows Live" clId="Web-{1F5D8D57-411F-4AB0-BE4E-8A65340C09ED}" dt="2019-03-29T18:07:25.410" v="164" actId="20577"/>
          <ac:spMkLst>
            <pc:docMk/>
            <pc:sldMk cId="417345530" sldId="603"/>
            <ac:spMk id="281" creationId="{00000000-0000-0000-0000-000000000000}"/>
          </ac:spMkLst>
        </pc:spChg>
      </pc:sldChg>
      <pc:sldChg chg="modSp">
        <pc:chgData name="Ishita Kochar" userId="5fe4696b07c1abee" providerId="Windows Live" clId="Web-{1F5D8D57-411F-4AB0-BE4E-8A65340C09ED}" dt="2019-03-29T18:07:31.519" v="165" actId="20577"/>
        <pc:sldMkLst>
          <pc:docMk/>
          <pc:sldMk cId="2230534107" sldId="604"/>
        </pc:sldMkLst>
        <pc:spChg chg="mod">
          <ac:chgData name="Ishita Kochar" userId="5fe4696b07c1abee" providerId="Windows Live" clId="Web-{1F5D8D57-411F-4AB0-BE4E-8A65340C09ED}" dt="2019-03-29T18:07:31.519" v="165" actId="20577"/>
          <ac:spMkLst>
            <pc:docMk/>
            <pc:sldMk cId="2230534107" sldId="604"/>
            <ac:spMk id="281" creationId="{00000000-0000-0000-0000-000000000000}"/>
          </ac:spMkLst>
        </pc:spChg>
      </pc:sldChg>
      <pc:sldChg chg="modSp">
        <pc:chgData name="Ishita Kochar" userId="5fe4696b07c1abee" providerId="Windows Live" clId="Web-{1F5D8D57-411F-4AB0-BE4E-8A65340C09ED}" dt="2019-03-29T18:07:42.081" v="166" actId="20577"/>
        <pc:sldMkLst>
          <pc:docMk/>
          <pc:sldMk cId="2779192647" sldId="605"/>
        </pc:sldMkLst>
        <pc:spChg chg="mod">
          <ac:chgData name="Ishita Kochar" userId="5fe4696b07c1abee" providerId="Windows Live" clId="Web-{1F5D8D57-411F-4AB0-BE4E-8A65340C09ED}" dt="2019-03-29T18:07:42.081" v="166" actId="20577"/>
          <ac:spMkLst>
            <pc:docMk/>
            <pc:sldMk cId="2779192647" sldId="605"/>
            <ac:spMk id="281" creationId="{00000000-0000-0000-0000-000000000000}"/>
          </ac:spMkLst>
        </pc:spChg>
      </pc:sldChg>
      <pc:sldChg chg="modSp">
        <pc:chgData name="Ishita Kochar" userId="5fe4696b07c1abee" providerId="Windows Live" clId="Web-{1F5D8D57-411F-4AB0-BE4E-8A65340C09ED}" dt="2019-03-29T18:07:52.722" v="168" actId="20577"/>
        <pc:sldMkLst>
          <pc:docMk/>
          <pc:sldMk cId="2932179407" sldId="606"/>
        </pc:sldMkLst>
        <pc:spChg chg="mod">
          <ac:chgData name="Ishita Kochar" userId="5fe4696b07c1abee" providerId="Windows Live" clId="Web-{1F5D8D57-411F-4AB0-BE4E-8A65340C09ED}" dt="2019-03-29T18:07:52.722" v="168" actId="20577"/>
          <ac:spMkLst>
            <pc:docMk/>
            <pc:sldMk cId="2932179407" sldId="606"/>
            <ac:spMk id="281" creationId="{00000000-0000-0000-0000-000000000000}"/>
          </ac:spMkLst>
        </pc:spChg>
      </pc:sldChg>
      <pc:sldChg chg="addSp delSp modSp">
        <pc:chgData name="Ishita Kochar" userId="5fe4696b07c1abee" providerId="Windows Live" clId="Web-{1F5D8D57-411F-4AB0-BE4E-8A65340C09ED}" dt="2019-03-29T18:09:22.270" v="180"/>
        <pc:sldMkLst>
          <pc:docMk/>
          <pc:sldMk cId="79512838" sldId="607"/>
        </pc:sldMkLst>
        <pc:spChg chg="add">
          <ac:chgData name="Ishita Kochar" userId="5fe4696b07c1abee" providerId="Windows Live" clId="Web-{1F5D8D57-411F-4AB0-BE4E-8A65340C09ED}" dt="2019-03-29T18:09:05.223" v="177"/>
          <ac:spMkLst>
            <pc:docMk/>
            <pc:sldMk cId="79512838" sldId="607"/>
            <ac:spMk id="2" creationId="{B4B2A36E-AA62-41BD-92F2-C970E8D457C2}"/>
          </ac:spMkLst>
        </pc:spChg>
        <pc:spChg chg="add del mod">
          <ac:chgData name="Ishita Kochar" userId="5fe4696b07c1abee" providerId="Windows Live" clId="Web-{1F5D8D57-411F-4AB0-BE4E-8A65340C09ED}" dt="2019-03-29T18:09:22.270" v="180"/>
          <ac:spMkLst>
            <pc:docMk/>
            <pc:sldMk cId="79512838" sldId="607"/>
            <ac:spMk id="3" creationId="{FE0C65B2-8B1A-4D0D-A9B1-2B951332A96F}"/>
          </ac:spMkLst>
        </pc:spChg>
      </pc:sldChg>
      <pc:sldChg chg="addSp">
        <pc:chgData name="Ishita Kochar" userId="5fe4696b07c1abee" providerId="Windows Live" clId="Web-{1F5D8D57-411F-4AB0-BE4E-8A65340C09ED}" dt="2019-03-29T18:09:26.895" v="181"/>
        <pc:sldMkLst>
          <pc:docMk/>
          <pc:sldMk cId="1412272880" sldId="608"/>
        </pc:sldMkLst>
        <pc:spChg chg="add">
          <ac:chgData name="Ishita Kochar" userId="5fe4696b07c1abee" providerId="Windows Live" clId="Web-{1F5D8D57-411F-4AB0-BE4E-8A65340C09ED}" dt="2019-03-29T18:09:26.895" v="181"/>
          <ac:spMkLst>
            <pc:docMk/>
            <pc:sldMk cId="1412272880" sldId="608"/>
            <ac:spMk id="18" creationId="{C3CE2A6E-8E7A-4FF7-98AE-79F37A4BCE16}"/>
          </ac:spMkLst>
        </pc:spChg>
      </pc:sldChg>
      <pc:sldChg chg="addSp">
        <pc:chgData name="Ishita Kochar" userId="5fe4696b07c1abee" providerId="Windows Live" clId="Web-{1F5D8D57-411F-4AB0-BE4E-8A65340C09ED}" dt="2019-03-29T18:09:31.583" v="182"/>
        <pc:sldMkLst>
          <pc:docMk/>
          <pc:sldMk cId="3635835357" sldId="609"/>
        </pc:sldMkLst>
        <pc:spChg chg="add">
          <ac:chgData name="Ishita Kochar" userId="5fe4696b07c1abee" providerId="Windows Live" clId="Web-{1F5D8D57-411F-4AB0-BE4E-8A65340C09ED}" dt="2019-03-29T18:09:31.583" v="182"/>
          <ac:spMkLst>
            <pc:docMk/>
            <pc:sldMk cId="3635835357" sldId="609"/>
            <ac:spMk id="24" creationId="{E973FF6E-18E4-4611-9A56-9442480DA337}"/>
          </ac:spMkLst>
        </pc:spChg>
      </pc:sldChg>
      <pc:sldChg chg="addSp">
        <pc:chgData name="Ishita Kochar" userId="5fe4696b07c1abee" providerId="Windows Live" clId="Web-{1F5D8D57-411F-4AB0-BE4E-8A65340C09ED}" dt="2019-03-29T18:10:44.912" v="184"/>
        <pc:sldMkLst>
          <pc:docMk/>
          <pc:sldMk cId="97126809" sldId="610"/>
        </pc:sldMkLst>
        <pc:spChg chg="add">
          <ac:chgData name="Ishita Kochar" userId="5fe4696b07c1abee" providerId="Windows Live" clId="Web-{1F5D8D57-411F-4AB0-BE4E-8A65340C09ED}" dt="2019-03-29T18:10:44.912" v="184"/>
          <ac:spMkLst>
            <pc:docMk/>
            <pc:sldMk cId="97126809" sldId="610"/>
            <ac:spMk id="2" creationId="{2BF7D59D-AA63-4DA9-B552-A5803A374246}"/>
          </ac:spMkLst>
        </pc:spChg>
      </pc:sldChg>
      <pc:sldChg chg="addSp">
        <pc:chgData name="Ishita Kochar" userId="5fe4696b07c1abee" providerId="Windows Live" clId="Web-{1F5D8D57-411F-4AB0-BE4E-8A65340C09ED}" dt="2019-03-29T18:10:14.708" v="183"/>
        <pc:sldMkLst>
          <pc:docMk/>
          <pc:sldMk cId="686630469" sldId="611"/>
        </pc:sldMkLst>
        <pc:spChg chg="add">
          <ac:chgData name="Ishita Kochar" userId="5fe4696b07c1abee" providerId="Windows Live" clId="Web-{1F5D8D57-411F-4AB0-BE4E-8A65340C09ED}" dt="2019-03-29T18:10:14.708" v="183"/>
          <ac:spMkLst>
            <pc:docMk/>
            <pc:sldMk cId="686630469" sldId="611"/>
            <ac:spMk id="18" creationId="{78F66873-7B24-4230-855E-334996702AF8}"/>
          </ac:spMkLst>
        </pc:spChg>
      </pc:sldChg>
      <pc:sldChg chg="addSp delSp">
        <pc:chgData name="Ishita Kochar" userId="5fe4696b07c1abee" providerId="Windows Live" clId="Web-{1F5D8D57-411F-4AB0-BE4E-8A65340C09ED}" dt="2019-03-29T18:10:46.005" v="186"/>
        <pc:sldMkLst>
          <pc:docMk/>
          <pc:sldMk cId="748251368" sldId="612"/>
        </pc:sldMkLst>
        <pc:spChg chg="add">
          <ac:chgData name="Ishita Kochar" userId="5fe4696b07c1abee" providerId="Windows Live" clId="Web-{1F5D8D57-411F-4AB0-BE4E-8A65340C09ED}" dt="2019-03-29T18:10:46.005" v="186"/>
          <ac:spMkLst>
            <pc:docMk/>
            <pc:sldMk cId="748251368" sldId="612"/>
            <ac:spMk id="2" creationId="{48D9C5D7-E5DE-40F9-97A0-EB6C21AE6C8F}"/>
          </ac:spMkLst>
        </pc:spChg>
        <pc:spChg chg="del">
          <ac:chgData name="Ishita Kochar" userId="5fe4696b07c1abee" providerId="Windows Live" clId="Web-{1F5D8D57-411F-4AB0-BE4E-8A65340C09ED}" dt="2019-03-29T18:10:45.943" v="185"/>
          <ac:spMkLst>
            <pc:docMk/>
            <pc:sldMk cId="748251368" sldId="612"/>
            <ac:spMk id="310" creationId="{00000000-0000-0000-0000-000000000000}"/>
          </ac:spMkLst>
        </pc:spChg>
      </pc:sldChg>
      <pc:sldChg chg="addSp delSp">
        <pc:chgData name="Ishita Kochar" userId="5fe4696b07c1abee" providerId="Windows Live" clId="Web-{1F5D8D57-411F-4AB0-BE4E-8A65340C09ED}" dt="2019-03-29T18:43:49.573" v="261"/>
        <pc:sldMkLst>
          <pc:docMk/>
          <pc:sldMk cId="556236376" sldId="636"/>
        </pc:sldMkLst>
        <pc:spChg chg="add">
          <ac:chgData name="Ishita Kochar" userId="5fe4696b07c1abee" providerId="Windows Live" clId="Web-{1F5D8D57-411F-4AB0-BE4E-8A65340C09ED}" dt="2019-03-29T18:43:49.573" v="261"/>
          <ac:spMkLst>
            <pc:docMk/>
            <pc:sldMk cId="556236376" sldId="636"/>
            <ac:spMk id="2" creationId="{0B668425-3FB3-4EC9-BC61-538BF9E40617}"/>
          </ac:spMkLst>
        </pc:spChg>
        <pc:spChg chg="del">
          <ac:chgData name="Ishita Kochar" userId="5fe4696b07c1abee" providerId="Windows Live" clId="Web-{1F5D8D57-411F-4AB0-BE4E-8A65340C09ED}" dt="2019-03-29T18:43:41.370" v="260"/>
          <ac:spMkLst>
            <pc:docMk/>
            <pc:sldMk cId="556236376" sldId="636"/>
            <ac:spMk id="699" creationId="{00000000-0000-0000-0000-000000000000}"/>
          </ac:spMkLst>
        </pc:spChg>
      </pc:sldChg>
      <pc:sldChg chg="modSp">
        <pc:chgData name="Ishita Kochar" userId="5fe4696b07c1abee" providerId="Windows Live" clId="Web-{1F5D8D57-411F-4AB0-BE4E-8A65340C09ED}" dt="2019-03-29T18:58:55.786" v="302" actId="1076"/>
        <pc:sldMkLst>
          <pc:docMk/>
          <pc:sldMk cId="928267799" sldId="637"/>
        </pc:sldMkLst>
        <pc:spChg chg="mod">
          <ac:chgData name="Ishita Kochar" userId="5fe4696b07c1abee" providerId="Windows Live" clId="Web-{1F5D8D57-411F-4AB0-BE4E-8A65340C09ED}" dt="2019-03-29T18:58:55.786" v="302" actId="1076"/>
          <ac:spMkLst>
            <pc:docMk/>
            <pc:sldMk cId="928267799" sldId="637"/>
            <ac:spMk id="6" creationId="{30B6E8EE-3B11-47A3-9A98-4942EFC07D79}"/>
          </ac:spMkLst>
        </pc:spChg>
        <pc:spChg chg="mod">
          <ac:chgData name="Ishita Kochar" userId="5fe4696b07c1abee" providerId="Windows Live" clId="Web-{1F5D8D57-411F-4AB0-BE4E-8A65340C09ED}" dt="2019-03-29T18:58:22.223" v="295" actId="1076"/>
          <ac:spMkLst>
            <pc:docMk/>
            <pc:sldMk cId="928267799" sldId="637"/>
            <ac:spMk id="7" creationId="{186EF2A7-FEB9-4D71-8318-4944DD53F1F2}"/>
          </ac:spMkLst>
        </pc:spChg>
        <pc:spChg chg="mod">
          <ac:chgData name="Ishita Kochar" userId="5fe4696b07c1abee" providerId="Windows Live" clId="Web-{1F5D8D57-411F-4AB0-BE4E-8A65340C09ED}" dt="2019-03-29T18:58:54.629" v="300" actId="20577"/>
          <ac:spMkLst>
            <pc:docMk/>
            <pc:sldMk cId="928267799" sldId="637"/>
            <ac:spMk id="8" creationId="{43417D64-6C08-448C-853D-87FBD2E14F1F}"/>
          </ac:spMkLst>
        </pc:spChg>
      </pc:sldChg>
      <pc:sldChg chg="addSp delSp modSp">
        <pc:chgData name="Ishita Kochar" userId="5fe4696b07c1abee" providerId="Windows Live" clId="Web-{1F5D8D57-411F-4AB0-BE4E-8A65340C09ED}" dt="2019-03-29T18:45:05.465" v="267"/>
        <pc:sldMkLst>
          <pc:docMk/>
          <pc:sldMk cId="2641893164" sldId="653"/>
        </pc:sldMkLst>
        <pc:spChg chg="add">
          <ac:chgData name="Ishita Kochar" userId="5fe4696b07c1abee" providerId="Windows Live" clId="Web-{1F5D8D57-411F-4AB0-BE4E-8A65340C09ED}" dt="2019-03-29T18:45:05.465" v="267"/>
          <ac:spMkLst>
            <pc:docMk/>
            <pc:sldMk cId="2641893164" sldId="653"/>
            <ac:spMk id="2" creationId="{CF20666D-FED3-4997-8AA8-8D67FC51C347}"/>
          </ac:spMkLst>
        </pc:spChg>
        <pc:spChg chg="del mod">
          <ac:chgData name="Ishita Kochar" userId="5fe4696b07c1abee" providerId="Windows Live" clId="Web-{1F5D8D57-411F-4AB0-BE4E-8A65340C09ED}" dt="2019-03-29T18:45:04.464" v="266"/>
          <ac:spMkLst>
            <pc:docMk/>
            <pc:sldMk cId="2641893164" sldId="653"/>
            <ac:spMk id="716" creationId="{00000000-0000-0000-0000-000000000000}"/>
          </ac:spMkLst>
        </pc:spChg>
      </pc:sldChg>
      <pc:sldChg chg="addSp delSp modSp">
        <pc:chgData name="Ishita Kochar" userId="5fe4696b07c1abee" providerId="Windows Live" clId="Web-{1F5D8D57-411F-4AB0-BE4E-8A65340C09ED}" dt="2019-03-29T18:49:28.577" v="278"/>
        <pc:sldMkLst>
          <pc:docMk/>
          <pc:sldMk cId="3304558023" sldId="655"/>
        </pc:sldMkLst>
        <pc:spChg chg="add">
          <ac:chgData name="Ishita Kochar" userId="5fe4696b07c1abee" providerId="Windows Live" clId="Web-{1F5D8D57-411F-4AB0-BE4E-8A65340C09ED}" dt="2019-03-29T18:49:28.577" v="278"/>
          <ac:spMkLst>
            <pc:docMk/>
            <pc:sldMk cId="3304558023" sldId="655"/>
            <ac:spMk id="2" creationId="{C92EEDC2-2143-473F-AB70-558B1FD71383}"/>
          </ac:spMkLst>
        </pc:spChg>
        <pc:spChg chg="del">
          <ac:chgData name="Ishita Kochar" userId="5fe4696b07c1abee" providerId="Windows Live" clId="Web-{1F5D8D57-411F-4AB0-BE4E-8A65340C09ED}" dt="2019-03-29T18:49:22.046" v="277"/>
          <ac:spMkLst>
            <pc:docMk/>
            <pc:sldMk cId="3304558023" sldId="655"/>
            <ac:spMk id="746" creationId="{00000000-0000-0000-0000-000000000000}"/>
          </ac:spMkLst>
        </pc:spChg>
        <pc:graphicFrameChg chg="modGraphic">
          <ac:chgData name="Ishita Kochar" userId="5fe4696b07c1abee" providerId="Windows Live" clId="Web-{1F5D8D57-411F-4AB0-BE4E-8A65340C09ED}" dt="2019-03-29T18:49:13.108" v="276"/>
          <ac:graphicFrameMkLst>
            <pc:docMk/>
            <pc:sldMk cId="3304558023" sldId="655"/>
            <ac:graphicFrameMk id="8" creationId="{AC05F37A-6804-4F59-ACA7-F47AABE9F3D2}"/>
          </ac:graphicFrameMkLst>
        </pc:graphicFrameChg>
      </pc:sldChg>
      <pc:sldChg chg="addSp delSp">
        <pc:chgData name="Ishita Kochar" userId="5fe4696b07c1abee" providerId="Windows Live" clId="Web-{1F5D8D57-411F-4AB0-BE4E-8A65340C09ED}" dt="2019-03-29T18:50:13.452" v="282"/>
        <pc:sldMkLst>
          <pc:docMk/>
          <pc:sldMk cId="2658993211" sldId="656"/>
        </pc:sldMkLst>
        <pc:spChg chg="add">
          <ac:chgData name="Ishita Kochar" userId="5fe4696b07c1abee" providerId="Windows Live" clId="Web-{1F5D8D57-411F-4AB0-BE4E-8A65340C09ED}" dt="2019-03-29T18:50:13.452" v="282"/>
          <ac:spMkLst>
            <pc:docMk/>
            <pc:sldMk cId="2658993211" sldId="656"/>
            <ac:spMk id="3" creationId="{F8F0BD3A-0E17-496E-807E-295105434DE6}"/>
          </ac:spMkLst>
        </pc:spChg>
        <pc:spChg chg="del">
          <ac:chgData name="Ishita Kochar" userId="5fe4696b07c1abee" providerId="Windows Live" clId="Web-{1F5D8D57-411F-4AB0-BE4E-8A65340C09ED}" dt="2019-03-29T18:50:05.202" v="281"/>
          <ac:spMkLst>
            <pc:docMk/>
            <pc:sldMk cId="2658993211" sldId="656"/>
            <ac:spMk id="736" creationId="{00000000-0000-0000-0000-000000000000}"/>
          </ac:spMkLst>
        </pc:spChg>
      </pc:sldChg>
      <pc:sldChg chg="addSp delSp">
        <pc:chgData name="Ishita Kochar" userId="5fe4696b07c1abee" providerId="Windows Live" clId="Web-{1F5D8D57-411F-4AB0-BE4E-8A65340C09ED}" dt="2019-03-29T19:24:49.286" v="397"/>
        <pc:sldMkLst>
          <pc:docMk/>
          <pc:sldMk cId="1564862726" sldId="664"/>
        </pc:sldMkLst>
        <pc:spChg chg="add">
          <ac:chgData name="Ishita Kochar" userId="5fe4696b07c1abee" providerId="Windows Live" clId="Web-{1F5D8D57-411F-4AB0-BE4E-8A65340C09ED}" dt="2019-03-29T19:19:32.127" v="364"/>
          <ac:spMkLst>
            <pc:docMk/>
            <pc:sldMk cId="1564862726" sldId="664"/>
            <ac:spMk id="3" creationId="{66816DAB-539B-48C8-AE8E-F256FFE1E280}"/>
          </ac:spMkLst>
        </pc:spChg>
        <pc:spChg chg="add">
          <ac:chgData name="Ishita Kochar" userId="5fe4696b07c1abee" providerId="Windows Live" clId="Web-{1F5D8D57-411F-4AB0-BE4E-8A65340C09ED}" dt="2019-03-29T19:24:49.286" v="397"/>
          <ac:spMkLst>
            <pc:docMk/>
            <pc:sldMk cId="1564862726" sldId="664"/>
            <ac:spMk id="4" creationId="{37287EA8-54FB-4617-A206-D2367C416B05}"/>
          </ac:spMkLst>
        </pc:spChg>
        <pc:spChg chg="del">
          <ac:chgData name="Ishita Kochar" userId="5fe4696b07c1abee" providerId="Windows Live" clId="Web-{1F5D8D57-411F-4AB0-BE4E-8A65340C09ED}" dt="2019-03-29T19:19:30.221" v="363"/>
          <ac:spMkLst>
            <pc:docMk/>
            <pc:sldMk cId="1564862726" sldId="664"/>
            <ac:spMk id="964" creationId="{00000000-0000-0000-0000-000000000000}"/>
          </ac:spMkLst>
        </pc:spChg>
      </pc:sldChg>
      <pc:sldChg chg="modSp">
        <pc:chgData name="Ishita Kochar" userId="5fe4696b07c1abee" providerId="Windows Live" clId="Web-{1F5D8D57-411F-4AB0-BE4E-8A65340C09ED}" dt="2019-03-29T18:28:18.141" v="221"/>
        <pc:sldMkLst>
          <pc:docMk/>
          <pc:sldMk cId="3988349273" sldId="678"/>
        </pc:sldMkLst>
        <pc:graphicFrameChg chg="mod modGraphic">
          <ac:chgData name="Ishita Kochar" userId="5fe4696b07c1abee" providerId="Windows Live" clId="Web-{1F5D8D57-411F-4AB0-BE4E-8A65340C09ED}" dt="2019-03-29T18:28:18.141" v="221"/>
          <ac:graphicFrameMkLst>
            <pc:docMk/>
            <pc:sldMk cId="3988349273" sldId="678"/>
            <ac:graphicFrameMk id="9" creationId="{4E9471F4-A9B6-473D-83B3-2A7C38A32CAA}"/>
          </ac:graphicFrameMkLst>
        </pc:graphicFrameChg>
      </pc:sldChg>
      <pc:sldChg chg="addSp delSp">
        <pc:chgData name="Ishita Kochar" userId="5fe4696b07c1abee" providerId="Windows Live" clId="Web-{1F5D8D57-411F-4AB0-BE4E-8A65340C09ED}" dt="2019-03-29T19:24:56.333" v="398"/>
        <pc:sldMkLst>
          <pc:docMk/>
          <pc:sldMk cId="320708655" sldId="698"/>
        </pc:sldMkLst>
        <pc:spChg chg="add">
          <ac:chgData name="Ishita Kochar" userId="5fe4696b07c1abee" providerId="Windows Live" clId="Web-{1F5D8D57-411F-4AB0-BE4E-8A65340C09ED}" dt="2019-03-29T19:19:15.939" v="362"/>
          <ac:spMkLst>
            <pc:docMk/>
            <pc:sldMk cId="320708655" sldId="698"/>
            <ac:spMk id="3" creationId="{505AACDA-F102-4A50-A4FD-1D7648B512BA}"/>
          </ac:spMkLst>
        </pc:spChg>
        <pc:spChg chg="add">
          <ac:chgData name="Ishita Kochar" userId="5fe4696b07c1abee" providerId="Windows Live" clId="Web-{1F5D8D57-411F-4AB0-BE4E-8A65340C09ED}" dt="2019-03-29T19:24:56.333" v="398"/>
          <ac:spMkLst>
            <pc:docMk/>
            <pc:sldMk cId="320708655" sldId="698"/>
            <ac:spMk id="4" creationId="{44FA53D6-BE12-403F-9E59-CA58553EC846}"/>
          </ac:spMkLst>
        </pc:spChg>
        <pc:spChg chg="del">
          <ac:chgData name="Ishita Kochar" userId="5fe4696b07c1abee" providerId="Windows Live" clId="Web-{1F5D8D57-411F-4AB0-BE4E-8A65340C09ED}" dt="2019-03-29T19:19:14.986" v="361"/>
          <ac:spMkLst>
            <pc:docMk/>
            <pc:sldMk cId="320708655" sldId="698"/>
            <ac:spMk id="964" creationId="{00000000-0000-0000-0000-000000000000}"/>
          </ac:spMkLst>
        </pc:spChg>
      </pc:sldChg>
      <pc:sldChg chg="addSp delSp modSp">
        <pc:chgData name="Ishita Kochar" userId="5fe4696b07c1abee" providerId="Windows Live" clId="Web-{1F5D8D57-411F-4AB0-BE4E-8A65340C09ED}" dt="2019-03-29T19:24:16.224" v="395"/>
        <pc:sldMkLst>
          <pc:docMk/>
          <pc:sldMk cId="1923510816" sldId="700"/>
        </pc:sldMkLst>
        <pc:spChg chg="add">
          <ac:chgData name="Ishita Kochar" userId="5fe4696b07c1abee" providerId="Windows Live" clId="Web-{1F5D8D57-411F-4AB0-BE4E-8A65340C09ED}" dt="2019-03-29T19:20:12.659" v="369"/>
          <ac:spMkLst>
            <pc:docMk/>
            <pc:sldMk cId="1923510816" sldId="700"/>
            <ac:spMk id="3" creationId="{AF6E2760-6FF3-4F53-B5CD-BFB55C7A416B}"/>
          </ac:spMkLst>
        </pc:spChg>
        <pc:spChg chg="add mod">
          <ac:chgData name="Ishita Kochar" userId="5fe4696b07c1abee" providerId="Windows Live" clId="Web-{1F5D8D57-411F-4AB0-BE4E-8A65340C09ED}" dt="2019-03-29T19:24:16.224" v="395"/>
          <ac:spMkLst>
            <pc:docMk/>
            <pc:sldMk cId="1923510816" sldId="700"/>
            <ac:spMk id="4" creationId="{0B57DCDF-3A49-4BBB-8D57-7B06A8289C47}"/>
          </ac:spMkLst>
        </pc:spChg>
        <pc:spChg chg="del mod">
          <ac:chgData name="Ishita Kochar" userId="5fe4696b07c1abee" providerId="Windows Live" clId="Web-{1F5D8D57-411F-4AB0-BE4E-8A65340C09ED}" dt="2019-03-29T19:20:10.784" v="368"/>
          <ac:spMkLst>
            <pc:docMk/>
            <pc:sldMk cId="1923510816" sldId="700"/>
            <ac:spMk id="964" creationId="{00000000-0000-0000-0000-000000000000}"/>
          </ac:spMkLst>
        </pc:spChg>
      </pc:sldChg>
      <pc:sldChg chg="addSp">
        <pc:chgData name="Ishita Kochar" userId="5fe4696b07c1abee" providerId="Windows Live" clId="Web-{1F5D8D57-411F-4AB0-BE4E-8A65340C09ED}" dt="2019-03-29T19:12:49.841" v="356"/>
        <pc:sldMkLst>
          <pc:docMk/>
          <pc:sldMk cId="1384765973" sldId="705"/>
        </pc:sldMkLst>
        <pc:spChg chg="add">
          <ac:chgData name="Ishita Kochar" userId="5fe4696b07c1abee" providerId="Windows Live" clId="Web-{1F5D8D57-411F-4AB0-BE4E-8A65340C09ED}" dt="2019-03-29T19:12:49.841" v="356"/>
          <ac:spMkLst>
            <pc:docMk/>
            <pc:sldMk cId="1384765973" sldId="705"/>
            <ac:spMk id="3" creationId="{1165BCCC-EB2E-4E4B-A8F6-B1472456A479}"/>
          </ac:spMkLst>
        </pc:spChg>
      </pc:sldChg>
      <pc:sldChg chg="modSp">
        <pc:chgData name="Ishita Kochar" userId="5fe4696b07c1abee" providerId="Windows Live" clId="Web-{1F5D8D57-411F-4AB0-BE4E-8A65340C09ED}" dt="2019-03-29T18:04:02.954" v="154" actId="20577"/>
        <pc:sldMkLst>
          <pc:docMk/>
          <pc:sldMk cId="1477051592" sldId="706"/>
        </pc:sldMkLst>
        <pc:spChg chg="mod">
          <ac:chgData name="Ishita Kochar" userId="5fe4696b07c1abee" providerId="Windows Live" clId="Web-{1F5D8D57-411F-4AB0-BE4E-8A65340C09ED}" dt="2019-03-29T18:04:02.954" v="154" actId="20577"/>
          <ac:spMkLst>
            <pc:docMk/>
            <pc:sldMk cId="1477051592" sldId="706"/>
            <ac:spMk id="3" creationId="{F42E3CB5-8560-48B8-BCC3-CB51C4A547EE}"/>
          </ac:spMkLst>
        </pc:spChg>
      </pc:sldChg>
      <pc:sldChg chg="modSp">
        <pc:chgData name="Ishita Kochar" userId="5fe4696b07c1abee" providerId="Windows Live" clId="Web-{1F5D8D57-411F-4AB0-BE4E-8A65340C09ED}" dt="2019-03-29T19:33:22.792" v="414" actId="20577"/>
        <pc:sldMkLst>
          <pc:docMk/>
          <pc:sldMk cId="2201870501" sldId="707"/>
        </pc:sldMkLst>
        <pc:spChg chg="mod">
          <ac:chgData name="Ishita Kochar" userId="5fe4696b07c1abee" providerId="Windows Live" clId="Web-{1F5D8D57-411F-4AB0-BE4E-8A65340C09ED}" dt="2019-03-29T19:33:22.792" v="414" actId="20577"/>
          <ac:spMkLst>
            <pc:docMk/>
            <pc:sldMk cId="2201870501" sldId="707"/>
            <ac:spMk id="14" creationId="{3092E1FD-DB7E-48C4-8F23-72F9AC42CC38}"/>
          </ac:spMkLst>
        </pc:spChg>
        <pc:spChg chg="mod">
          <ac:chgData name="Ishita Kochar" userId="5fe4696b07c1abee" providerId="Windows Live" clId="Web-{1F5D8D57-411F-4AB0-BE4E-8A65340C09ED}" dt="2019-03-29T18:06:52.440" v="160" actId="20577"/>
          <ac:spMkLst>
            <pc:docMk/>
            <pc:sldMk cId="2201870501" sldId="707"/>
            <ac:spMk id="272" creationId="{00000000-0000-0000-0000-000000000000}"/>
          </ac:spMkLst>
        </pc:spChg>
      </pc:sldChg>
      <pc:sldChg chg="modSp">
        <pc:chgData name="Ishita Kochar" userId="5fe4696b07c1abee" providerId="Windows Live" clId="Web-{1F5D8D57-411F-4AB0-BE4E-8A65340C09ED}" dt="2019-03-29T18:06:59.081" v="161" actId="20577"/>
        <pc:sldMkLst>
          <pc:docMk/>
          <pc:sldMk cId="3128738589" sldId="708"/>
        </pc:sldMkLst>
        <pc:spChg chg="mod">
          <ac:chgData name="Ishita Kochar" userId="5fe4696b07c1abee" providerId="Windows Live" clId="Web-{1F5D8D57-411F-4AB0-BE4E-8A65340C09ED}" dt="2019-03-29T18:06:59.081" v="161" actId="20577"/>
          <ac:spMkLst>
            <pc:docMk/>
            <pc:sldMk cId="3128738589" sldId="708"/>
            <ac:spMk id="272" creationId="{00000000-0000-0000-0000-000000000000}"/>
          </ac:spMkLst>
        </pc:spChg>
      </pc:sldChg>
      <pc:sldChg chg="modSp">
        <pc:chgData name="Ishita Kochar" userId="5fe4696b07c1abee" providerId="Windows Live" clId="Web-{1F5D8D57-411F-4AB0-BE4E-8A65340C09ED}" dt="2019-03-29T18:07:07.097" v="162" actId="20577"/>
        <pc:sldMkLst>
          <pc:docMk/>
          <pc:sldMk cId="3279492828" sldId="709"/>
        </pc:sldMkLst>
        <pc:spChg chg="mod">
          <ac:chgData name="Ishita Kochar" userId="5fe4696b07c1abee" providerId="Windows Live" clId="Web-{1F5D8D57-411F-4AB0-BE4E-8A65340C09ED}" dt="2019-03-29T18:07:07.097" v="162" actId="20577"/>
          <ac:spMkLst>
            <pc:docMk/>
            <pc:sldMk cId="3279492828" sldId="709"/>
            <ac:spMk id="272" creationId="{00000000-0000-0000-0000-000000000000}"/>
          </ac:spMkLst>
        </pc:spChg>
      </pc:sldChg>
      <pc:sldChg chg="modSp">
        <pc:chgData name="Ishita Kochar" userId="5fe4696b07c1abee" providerId="Windows Live" clId="Web-{1F5D8D57-411F-4AB0-BE4E-8A65340C09ED}" dt="2019-03-29T18:08:26.332" v="174" actId="20577"/>
        <pc:sldMkLst>
          <pc:docMk/>
          <pc:sldMk cId="434560210" sldId="755"/>
        </pc:sldMkLst>
        <pc:spChg chg="mod">
          <ac:chgData name="Ishita Kochar" userId="5fe4696b07c1abee" providerId="Windows Live" clId="Web-{1F5D8D57-411F-4AB0-BE4E-8A65340C09ED}" dt="2019-03-29T18:08:26.332" v="174" actId="20577"/>
          <ac:spMkLst>
            <pc:docMk/>
            <pc:sldMk cId="434560210" sldId="755"/>
            <ac:spMk id="290" creationId="{00000000-0000-0000-0000-000000000000}"/>
          </ac:spMkLst>
        </pc:spChg>
      </pc:sldChg>
      <pc:sldChg chg="addSp">
        <pc:chgData name="Ishita Kochar" userId="5fe4696b07c1abee" providerId="Windows Live" clId="Web-{1F5D8D57-411F-4AB0-BE4E-8A65340C09ED}" dt="2019-03-29T18:19:21.323" v="203"/>
        <pc:sldMkLst>
          <pc:docMk/>
          <pc:sldMk cId="3973550526" sldId="764"/>
        </pc:sldMkLst>
        <pc:spChg chg="add">
          <ac:chgData name="Ishita Kochar" userId="5fe4696b07c1abee" providerId="Windows Live" clId="Web-{1F5D8D57-411F-4AB0-BE4E-8A65340C09ED}" dt="2019-03-29T18:19:21.323" v="203"/>
          <ac:spMkLst>
            <pc:docMk/>
            <pc:sldMk cId="3973550526" sldId="764"/>
            <ac:spMk id="5" creationId="{E27C7A43-E179-4543-B128-3AF70FF86F98}"/>
          </ac:spMkLst>
        </pc:spChg>
      </pc:sldChg>
      <pc:sldChg chg="addSp">
        <pc:chgData name="Ishita Kochar" userId="5fe4696b07c1abee" providerId="Windows Live" clId="Web-{1F5D8D57-411F-4AB0-BE4E-8A65340C09ED}" dt="2019-03-29T18:20:31.074" v="205"/>
        <pc:sldMkLst>
          <pc:docMk/>
          <pc:sldMk cId="549474280" sldId="765"/>
        </pc:sldMkLst>
        <pc:spChg chg="add">
          <ac:chgData name="Ishita Kochar" userId="5fe4696b07c1abee" providerId="Windows Live" clId="Web-{1F5D8D57-411F-4AB0-BE4E-8A65340C09ED}" dt="2019-03-29T18:20:31.074" v="205"/>
          <ac:spMkLst>
            <pc:docMk/>
            <pc:sldMk cId="549474280" sldId="765"/>
            <ac:spMk id="3" creationId="{3413C53B-491F-42D4-867A-6EA8AC5E1EC1}"/>
          </ac:spMkLst>
        </pc:spChg>
      </pc:sldChg>
      <pc:sldChg chg="addSp">
        <pc:chgData name="Ishita Kochar" userId="5fe4696b07c1abee" providerId="Windows Live" clId="Web-{1F5D8D57-411F-4AB0-BE4E-8A65340C09ED}" dt="2019-03-29T18:17:13.681" v="199"/>
        <pc:sldMkLst>
          <pc:docMk/>
          <pc:sldMk cId="3945989976" sldId="767"/>
        </pc:sldMkLst>
        <pc:spChg chg="add">
          <ac:chgData name="Ishita Kochar" userId="5fe4696b07c1abee" providerId="Windows Live" clId="Web-{1F5D8D57-411F-4AB0-BE4E-8A65340C09ED}" dt="2019-03-29T18:17:13.681" v="199"/>
          <ac:spMkLst>
            <pc:docMk/>
            <pc:sldMk cId="3945989976" sldId="767"/>
            <ac:spMk id="4" creationId="{2320D98B-4678-4645-A3E3-F438B0A4D029}"/>
          </ac:spMkLst>
        </pc:spChg>
      </pc:sldChg>
      <pc:sldChg chg="addSp modSp">
        <pc:chgData name="Ishita Kochar" userId="5fe4696b07c1abee" providerId="Windows Live" clId="Web-{1F5D8D57-411F-4AB0-BE4E-8A65340C09ED}" dt="2019-03-29T18:19:14.058" v="202" actId="1076"/>
        <pc:sldMkLst>
          <pc:docMk/>
          <pc:sldMk cId="922014206" sldId="768"/>
        </pc:sldMkLst>
        <pc:spChg chg="add mod">
          <ac:chgData name="Ishita Kochar" userId="5fe4696b07c1abee" providerId="Windows Live" clId="Web-{1F5D8D57-411F-4AB0-BE4E-8A65340C09ED}" dt="2019-03-29T18:19:14.058" v="202" actId="1076"/>
          <ac:spMkLst>
            <pc:docMk/>
            <pc:sldMk cId="922014206" sldId="768"/>
            <ac:spMk id="4" creationId="{945F4E9F-C658-4C76-A92F-C1E0DCBA7D39}"/>
          </ac:spMkLst>
        </pc:spChg>
      </pc:sldChg>
      <pc:sldChg chg="addSp delSp">
        <pc:chgData name="Ishita Kochar" userId="5fe4696b07c1abee" providerId="Windows Live" clId="Web-{1F5D8D57-411F-4AB0-BE4E-8A65340C09ED}" dt="2019-03-29T19:24:40.052" v="396"/>
        <pc:sldMkLst>
          <pc:docMk/>
          <pc:sldMk cId="3688696102" sldId="769"/>
        </pc:sldMkLst>
        <pc:spChg chg="add">
          <ac:chgData name="Ishita Kochar" userId="5fe4696b07c1abee" providerId="Windows Live" clId="Web-{1F5D8D57-411F-4AB0-BE4E-8A65340C09ED}" dt="2019-03-29T19:19:51.580" v="366"/>
          <ac:spMkLst>
            <pc:docMk/>
            <pc:sldMk cId="3688696102" sldId="769"/>
            <ac:spMk id="3" creationId="{AC44272F-67BD-49B9-B816-62A9A654FC5D}"/>
          </ac:spMkLst>
        </pc:spChg>
        <pc:spChg chg="add">
          <ac:chgData name="Ishita Kochar" userId="5fe4696b07c1abee" providerId="Windows Live" clId="Web-{1F5D8D57-411F-4AB0-BE4E-8A65340C09ED}" dt="2019-03-29T19:24:40.052" v="396"/>
          <ac:spMkLst>
            <pc:docMk/>
            <pc:sldMk cId="3688696102" sldId="769"/>
            <ac:spMk id="4" creationId="{877F033F-3B9B-47BA-98FD-1B4D65D7F281}"/>
          </ac:spMkLst>
        </pc:spChg>
        <pc:spChg chg="del">
          <ac:chgData name="Ishita Kochar" userId="5fe4696b07c1abee" providerId="Windows Live" clId="Web-{1F5D8D57-411F-4AB0-BE4E-8A65340C09ED}" dt="2019-03-29T19:19:50.627" v="365"/>
          <ac:spMkLst>
            <pc:docMk/>
            <pc:sldMk cId="3688696102" sldId="769"/>
            <ac:spMk id="964" creationId="{00000000-0000-0000-0000-000000000000}"/>
          </ac:spMkLst>
        </pc:spChg>
      </pc:sldChg>
      <pc:sldChg chg="modSp">
        <pc:chgData name="Ishita Kochar" userId="5fe4696b07c1abee" providerId="Windows Live" clId="Web-{1F5D8D57-411F-4AB0-BE4E-8A65340C09ED}" dt="2019-03-29T18:08:20.098" v="173" actId="20577"/>
        <pc:sldMkLst>
          <pc:docMk/>
          <pc:sldMk cId="2652098697" sldId="771"/>
        </pc:sldMkLst>
        <pc:spChg chg="mod">
          <ac:chgData name="Ishita Kochar" userId="5fe4696b07c1abee" providerId="Windows Live" clId="Web-{1F5D8D57-411F-4AB0-BE4E-8A65340C09ED}" dt="2019-03-29T18:08:20.098" v="173" actId="20577"/>
          <ac:spMkLst>
            <pc:docMk/>
            <pc:sldMk cId="2652098697" sldId="771"/>
            <ac:spMk id="290" creationId="{00000000-0000-0000-0000-000000000000}"/>
          </ac:spMkLst>
        </pc:spChg>
      </pc:sldChg>
      <pc:sldChg chg="modSp">
        <pc:chgData name="Ishita Kochar" userId="5fe4696b07c1abee" providerId="Windows Live" clId="Web-{1F5D8D57-411F-4AB0-BE4E-8A65340C09ED}" dt="2019-03-29T18:08:08.285" v="171" actId="20577"/>
        <pc:sldMkLst>
          <pc:docMk/>
          <pc:sldMk cId="752283740" sldId="772"/>
        </pc:sldMkLst>
        <pc:spChg chg="mod">
          <ac:chgData name="Ishita Kochar" userId="5fe4696b07c1abee" providerId="Windows Live" clId="Web-{1F5D8D57-411F-4AB0-BE4E-8A65340C09ED}" dt="2019-03-29T18:08:08.285" v="171" actId="20577"/>
          <ac:spMkLst>
            <pc:docMk/>
            <pc:sldMk cId="752283740" sldId="772"/>
            <ac:spMk id="290" creationId="{00000000-0000-0000-0000-000000000000}"/>
          </ac:spMkLst>
        </pc:spChg>
      </pc:sldChg>
      <pc:sldChg chg="addSp">
        <pc:chgData name="Ishita Kochar" userId="5fe4696b07c1abee" providerId="Windows Live" clId="Web-{1F5D8D57-411F-4AB0-BE4E-8A65340C09ED}" dt="2019-03-29T18:20:34.480" v="206"/>
        <pc:sldMkLst>
          <pc:docMk/>
          <pc:sldMk cId="1138621422" sldId="774"/>
        </pc:sldMkLst>
        <pc:spChg chg="add">
          <ac:chgData name="Ishita Kochar" userId="5fe4696b07c1abee" providerId="Windows Live" clId="Web-{1F5D8D57-411F-4AB0-BE4E-8A65340C09ED}" dt="2019-03-29T18:20:34.480" v="206"/>
          <ac:spMkLst>
            <pc:docMk/>
            <pc:sldMk cId="1138621422" sldId="774"/>
            <ac:spMk id="3" creationId="{D55C5200-241E-4B04-8744-D795090D5BCA}"/>
          </ac:spMkLst>
        </pc:spChg>
      </pc:sldChg>
      <pc:sldChg chg="addSp">
        <pc:chgData name="Ishita Kochar" userId="5fe4696b07c1abee" providerId="Windows Live" clId="Web-{1F5D8D57-411F-4AB0-BE4E-8A65340C09ED}" dt="2019-03-29T18:19:28.073" v="204"/>
        <pc:sldMkLst>
          <pc:docMk/>
          <pc:sldMk cId="2913284169" sldId="775"/>
        </pc:sldMkLst>
        <pc:spChg chg="add">
          <ac:chgData name="Ishita Kochar" userId="5fe4696b07c1abee" providerId="Windows Live" clId="Web-{1F5D8D57-411F-4AB0-BE4E-8A65340C09ED}" dt="2019-03-29T18:19:28.073" v="204"/>
          <ac:spMkLst>
            <pc:docMk/>
            <pc:sldMk cId="2913284169" sldId="775"/>
            <ac:spMk id="3" creationId="{857D5975-7344-4AE3-87D5-EEB949E78FD7}"/>
          </ac:spMkLst>
        </pc:spChg>
      </pc:sldChg>
    </pc:docChg>
  </pc:docChgLst>
  <pc:docChgLst>
    <pc:chgData name="Anmol Gulati" userId="4dde0d5e761c5527" providerId="Windows Live" clId="Web-{3DB43A52-FB0D-4414-83D3-2FADF949E256}"/>
    <pc:docChg chg="delSld modSld">
      <pc:chgData name="Anmol Gulati" userId="4dde0d5e761c5527" providerId="Windows Live" clId="Web-{3DB43A52-FB0D-4414-83D3-2FADF949E256}" dt="2019-03-29T21:37:24.712" v="1055"/>
      <pc:docMkLst>
        <pc:docMk/>
      </pc:docMkLst>
      <pc:sldChg chg="modSp">
        <pc:chgData name="Anmol Gulati" userId="4dde0d5e761c5527" providerId="Windows Live" clId="Web-{3DB43A52-FB0D-4414-83D3-2FADF949E256}" dt="2019-03-29T18:54:18.947" v="66"/>
        <pc:sldMkLst>
          <pc:docMk/>
          <pc:sldMk cId="0" sldId="303"/>
        </pc:sldMkLst>
        <pc:graphicFrameChg chg="mod modGraphic">
          <ac:chgData name="Anmol Gulati" userId="4dde0d5e761c5527" providerId="Windows Live" clId="Web-{3DB43A52-FB0D-4414-83D3-2FADF949E256}" dt="2019-03-29T18:54:18.947" v="66"/>
          <ac:graphicFrameMkLst>
            <pc:docMk/>
            <pc:sldMk cId="0" sldId="303"/>
            <ac:graphicFrameMk id="4" creationId="{D8B3816A-5AD1-F046-8A2F-84724F054E5E}"/>
          </ac:graphicFrameMkLst>
        </pc:graphicFrameChg>
      </pc:sldChg>
      <pc:sldChg chg="modSp">
        <pc:chgData name="Anmol Gulati" userId="4dde0d5e761c5527" providerId="Windows Live" clId="Web-{3DB43A52-FB0D-4414-83D3-2FADF949E256}" dt="2019-03-29T20:23:39.747" v="516" actId="14100"/>
        <pc:sldMkLst>
          <pc:docMk/>
          <pc:sldMk cId="0" sldId="305"/>
        </pc:sldMkLst>
        <pc:picChg chg="mod">
          <ac:chgData name="Anmol Gulati" userId="4dde0d5e761c5527" providerId="Windows Live" clId="Web-{3DB43A52-FB0D-4414-83D3-2FADF949E256}" dt="2019-03-29T20:23:39.747" v="516" actId="14100"/>
          <ac:picMkLst>
            <pc:docMk/>
            <pc:sldMk cId="0" sldId="305"/>
            <ac:picMk id="3" creationId="{081D70DA-A4C3-4689-8AD8-AFD35204A878}"/>
          </ac:picMkLst>
        </pc:picChg>
      </pc:sldChg>
      <pc:sldChg chg="modSp">
        <pc:chgData name="Anmol Gulati" userId="4dde0d5e761c5527" providerId="Windows Live" clId="Web-{3DB43A52-FB0D-4414-83D3-2FADF949E256}" dt="2019-03-29T18:38:30.451" v="44" actId="20577"/>
        <pc:sldMkLst>
          <pc:docMk/>
          <pc:sldMk cId="0" sldId="312"/>
        </pc:sldMkLst>
        <pc:spChg chg="mod">
          <ac:chgData name="Anmol Gulati" userId="4dde0d5e761c5527" providerId="Windows Live" clId="Web-{3DB43A52-FB0D-4414-83D3-2FADF949E256}" dt="2019-03-29T18:38:30.451" v="44" actId="20577"/>
          <ac:spMkLst>
            <pc:docMk/>
            <pc:sldMk cId="0" sldId="312"/>
            <ac:spMk id="2" creationId="{8BFB9A97-BBFB-4BBF-B2EB-26CB28426875}"/>
          </ac:spMkLst>
        </pc:spChg>
      </pc:sldChg>
      <pc:sldChg chg="modSp">
        <pc:chgData name="Anmol Gulati" userId="4dde0d5e761c5527" providerId="Windows Live" clId="Web-{3DB43A52-FB0D-4414-83D3-2FADF949E256}" dt="2019-03-29T20:42:45.918" v="824"/>
        <pc:sldMkLst>
          <pc:docMk/>
          <pc:sldMk cId="0" sldId="313"/>
        </pc:sldMkLst>
        <pc:graphicFrameChg chg="mod modGraphic">
          <ac:chgData name="Anmol Gulati" userId="4dde0d5e761c5527" providerId="Windows Live" clId="Web-{3DB43A52-FB0D-4414-83D3-2FADF949E256}" dt="2019-03-29T20:42:45.918" v="824"/>
          <ac:graphicFrameMkLst>
            <pc:docMk/>
            <pc:sldMk cId="0" sldId="313"/>
            <ac:graphicFrameMk id="10" creationId="{3B989C7E-9398-4281-90AE-80148E680B79}"/>
          </ac:graphicFrameMkLst>
        </pc:graphicFrameChg>
      </pc:sldChg>
      <pc:sldChg chg="addSp modSp">
        <pc:chgData name="Anmol Gulati" userId="4dde0d5e761c5527" providerId="Windows Live" clId="Web-{3DB43A52-FB0D-4414-83D3-2FADF949E256}" dt="2019-03-29T20:52:21.282" v="991"/>
        <pc:sldMkLst>
          <pc:docMk/>
          <pc:sldMk cId="2568366798" sldId="368"/>
        </pc:sldMkLst>
        <pc:graphicFrameChg chg="mod modGraphic">
          <ac:chgData name="Anmol Gulati" userId="4dde0d5e761c5527" providerId="Windows Live" clId="Web-{3DB43A52-FB0D-4414-83D3-2FADF949E256}" dt="2019-03-29T20:42:31.886" v="816"/>
          <ac:graphicFrameMkLst>
            <pc:docMk/>
            <pc:sldMk cId="2568366798" sldId="368"/>
            <ac:graphicFrameMk id="2" creationId="{00000000-0000-0000-0000-000000000000}"/>
          </ac:graphicFrameMkLst>
        </pc:graphicFrameChg>
        <pc:graphicFrameChg chg="add mod modGraphic">
          <ac:chgData name="Anmol Gulati" userId="4dde0d5e761c5527" providerId="Windows Live" clId="Web-{3DB43A52-FB0D-4414-83D3-2FADF949E256}" dt="2019-03-29T20:52:21.282" v="991"/>
          <ac:graphicFrameMkLst>
            <pc:docMk/>
            <pc:sldMk cId="2568366798" sldId="368"/>
            <ac:graphicFrameMk id="3" creationId="{5CF390D2-74F3-4D4E-9E06-26944CFBFF9B}"/>
          </ac:graphicFrameMkLst>
        </pc:graphicFrameChg>
      </pc:sldChg>
      <pc:sldChg chg="del">
        <pc:chgData name="Anmol Gulati" userId="4dde0d5e761c5527" providerId="Windows Live" clId="Web-{3DB43A52-FB0D-4414-83D3-2FADF949E256}" dt="2019-03-29T20:06:54.942" v="371"/>
        <pc:sldMkLst>
          <pc:docMk/>
          <pc:sldMk cId="865129324" sldId="411"/>
        </pc:sldMkLst>
      </pc:sldChg>
      <pc:sldChg chg="del">
        <pc:chgData name="Anmol Gulati" userId="4dde0d5e761c5527" providerId="Windows Live" clId="Web-{3DB43A52-FB0D-4414-83D3-2FADF949E256}" dt="2019-03-29T18:31:17.729" v="0"/>
        <pc:sldMkLst>
          <pc:docMk/>
          <pc:sldMk cId="170484118" sldId="654"/>
        </pc:sldMkLst>
      </pc:sldChg>
      <pc:sldChg chg="addSp delSp modSp">
        <pc:chgData name="Anmol Gulati" userId="4dde0d5e761c5527" providerId="Windows Live" clId="Web-{3DB43A52-FB0D-4414-83D3-2FADF949E256}" dt="2019-03-29T21:37:24.712" v="1055"/>
        <pc:sldMkLst>
          <pc:docMk/>
          <pc:sldMk cId="3304558023" sldId="655"/>
        </pc:sldMkLst>
        <pc:spChg chg="add mod">
          <ac:chgData name="Anmol Gulati" userId="4dde0d5e761c5527" providerId="Windows Live" clId="Web-{3DB43A52-FB0D-4414-83D3-2FADF949E256}" dt="2019-03-29T20:21:33.980" v="477" actId="1076"/>
          <ac:spMkLst>
            <pc:docMk/>
            <pc:sldMk cId="3304558023" sldId="655"/>
            <ac:spMk id="4" creationId="{1A86A2B1-3203-4612-B9DD-B98FD3F666CF}"/>
          </ac:spMkLst>
        </pc:spChg>
        <pc:graphicFrameChg chg="add mod modGraphic">
          <ac:chgData name="Anmol Gulati" userId="4dde0d5e761c5527" providerId="Windows Live" clId="Web-{3DB43A52-FB0D-4414-83D3-2FADF949E256}" dt="2019-03-29T21:37:24.712" v="1055"/>
          <ac:graphicFrameMkLst>
            <pc:docMk/>
            <pc:sldMk cId="3304558023" sldId="655"/>
            <ac:graphicFrameMk id="3" creationId="{6BE54869-98E9-4099-958E-FA31DCBFFD52}"/>
          </ac:graphicFrameMkLst>
        </pc:graphicFrameChg>
        <pc:graphicFrameChg chg="del mod modGraphic">
          <ac:chgData name="Anmol Gulati" userId="4dde0d5e761c5527" providerId="Windows Live" clId="Web-{3DB43A52-FB0D-4414-83D3-2FADF949E256}" dt="2019-03-29T19:52:05.575" v="293"/>
          <ac:graphicFrameMkLst>
            <pc:docMk/>
            <pc:sldMk cId="3304558023" sldId="655"/>
            <ac:graphicFrameMk id="8" creationId="{AC05F37A-6804-4F59-ACA7-F47AABE9F3D2}"/>
          </ac:graphicFrameMkLst>
        </pc:graphicFrameChg>
        <pc:graphicFrameChg chg="add mod modGraphic">
          <ac:chgData name="Anmol Gulati" userId="4dde0d5e761c5527" providerId="Windows Live" clId="Web-{3DB43A52-FB0D-4414-83D3-2FADF949E256}" dt="2019-03-29T20:22:52.372" v="515"/>
          <ac:graphicFrameMkLst>
            <pc:docMk/>
            <pc:sldMk cId="3304558023" sldId="655"/>
            <ac:graphicFrameMk id="11" creationId="{0FBDB14C-D72C-48EB-9819-6CE82BCB2A5B}"/>
          </ac:graphicFrameMkLst>
        </pc:graphicFrameChg>
      </pc:sldChg>
      <pc:sldChg chg="addSp modSp">
        <pc:chgData name="Anmol Gulati" userId="4dde0d5e761c5527" providerId="Windows Live" clId="Web-{3DB43A52-FB0D-4414-83D3-2FADF949E256}" dt="2019-03-29T18:39:01.232" v="46"/>
        <pc:sldMkLst>
          <pc:docMk/>
          <pc:sldMk cId="2658993211" sldId="656"/>
        </pc:sldMkLst>
        <pc:spChg chg="add">
          <ac:chgData name="Anmol Gulati" userId="4dde0d5e761c5527" providerId="Windows Live" clId="Web-{3DB43A52-FB0D-4414-83D3-2FADF949E256}" dt="2019-03-29T18:39:01.232" v="46"/>
          <ac:spMkLst>
            <pc:docMk/>
            <pc:sldMk cId="2658993211" sldId="656"/>
            <ac:spMk id="2" creationId="{E71219E1-6483-4F75-B7A1-2A4B07063389}"/>
          </ac:spMkLst>
        </pc:spChg>
        <pc:picChg chg="mod">
          <ac:chgData name="Anmol Gulati" userId="4dde0d5e761c5527" providerId="Windows Live" clId="Web-{3DB43A52-FB0D-4414-83D3-2FADF949E256}" dt="2019-03-29T18:39:00.342" v="45" actId="1076"/>
          <ac:picMkLst>
            <pc:docMk/>
            <pc:sldMk cId="2658993211" sldId="656"/>
            <ac:picMk id="11" creationId="{B413B74A-962D-4A31-BBEF-967A83214B0C}"/>
          </ac:picMkLst>
        </pc:picChg>
      </pc:sldChg>
      <pc:sldChg chg="modSp">
        <pc:chgData name="Anmol Gulati" userId="4dde0d5e761c5527" providerId="Windows Live" clId="Web-{3DB43A52-FB0D-4414-83D3-2FADF949E256}" dt="2019-03-29T19:23:01.513" v="149"/>
        <pc:sldMkLst>
          <pc:docMk/>
          <pc:sldMk cId="3782139005" sldId="679"/>
        </pc:sldMkLst>
        <pc:graphicFrameChg chg="mod modGraphic">
          <ac:chgData name="Anmol Gulati" userId="4dde0d5e761c5527" providerId="Windows Live" clId="Web-{3DB43A52-FB0D-4414-83D3-2FADF949E256}" dt="2019-03-29T19:23:01.513" v="149"/>
          <ac:graphicFrameMkLst>
            <pc:docMk/>
            <pc:sldMk cId="3782139005" sldId="679"/>
            <ac:graphicFrameMk id="4" creationId="{EA879A22-E9A6-40EC-A09C-A00D88FB8BFC}"/>
          </ac:graphicFrameMkLst>
        </pc:graphicFrameChg>
      </pc:sldChg>
      <pc:sldChg chg="modSp">
        <pc:chgData name="Anmol Gulati" userId="4dde0d5e761c5527" providerId="Windows Live" clId="Web-{3DB43A52-FB0D-4414-83D3-2FADF949E256}" dt="2019-03-29T19:28:51.891" v="153"/>
        <pc:sldMkLst>
          <pc:docMk/>
          <pc:sldMk cId="2894613515" sldId="681"/>
        </pc:sldMkLst>
        <pc:graphicFrameChg chg="mod modGraphic">
          <ac:chgData name="Anmol Gulati" userId="4dde0d5e761c5527" providerId="Windows Live" clId="Web-{3DB43A52-FB0D-4414-83D3-2FADF949E256}" dt="2019-03-29T19:28:51.891" v="153"/>
          <ac:graphicFrameMkLst>
            <pc:docMk/>
            <pc:sldMk cId="2894613515" sldId="681"/>
            <ac:graphicFrameMk id="9" creationId="{4E9471F4-A9B6-473D-83B3-2A7C38A32CAA}"/>
          </ac:graphicFrameMkLst>
        </pc:graphicFrameChg>
      </pc:sldChg>
      <pc:sldChg chg="modSp">
        <pc:chgData name="Anmol Gulati" userId="4dde0d5e761c5527" providerId="Windows Live" clId="Web-{3DB43A52-FB0D-4414-83D3-2FADF949E256}" dt="2019-03-29T19:00:05.419" v="78" actId="1076"/>
        <pc:sldMkLst>
          <pc:docMk/>
          <pc:sldMk cId="1910092208" sldId="738"/>
        </pc:sldMkLst>
        <pc:spChg chg="mod">
          <ac:chgData name="Anmol Gulati" userId="4dde0d5e761c5527" providerId="Windows Live" clId="Web-{3DB43A52-FB0D-4414-83D3-2FADF949E256}" dt="2019-03-29T19:00:05.419" v="78" actId="1076"/>
          <ac:spMkLst>
            <pc:docMk/>
            <pc:sldMk cId="1910092208" sldId="738"/>
            <ac:spMk id="2" creationId="{3703F55F-BDA6-4FF5-B7A4-6BA12E5BFFA6}"/>
          </ac:spMkLst>
        </pc:spChg>
        <pc:spChg chg="mod">
          <ac:chgData name="Anmol Gulati" userId="4dde0d5e761c5527" providerId="Windows Live" clId="Web-{3DB43A52-FB0D-4414-83D3-2FADF949E256}" dt="2019-03-29T18:59:59.669" v="77" actId="1076"/>
          <ac:spMkLst>
            <pc:docMk/>
            <pc:sldMk cId="1910092208" sldId="738"/>
            <ac:spMk id="7" creationId="{4E75F74C-FFCB-5D40-945A-235CD657F8A4}"/>
          </ac:spMkLst>
        </pc:spChg>
        <pc:spChg chg="mod">
          <ac:chgData name="Anmol Gulati" userId="4dde0d5e761c5527" providerId="Windows Live" clId="Web-{3DB43A52-FB0D-4414-83D3-2FADF949E256}" dt="2019-03-29T18:59:27.840" v="72" actId="1076"/>
          <ac:spMkLst>
            <pc:docMk/>
            <pc:sldMk cId="1910092208" sldId="738"/>
            <ac:spMk id="17" creationId="{AA5A7AE6-4291-F546-9159-AD41CB3B0D30}"/>
          </ac:spMkLst>
        </pc:spChg>
        <pc:spChg chg="mod">
          <ac:chgData name="Anmol Gulati" userId="4dde0d5e761c5527" providerId="Windows Live" clId="Web-{3DB43A52-FB0D-4414-83D3-2FADF949E256}" dt="2019-03-29T18:59:13.918" v="70" actId="1076"/>
          <ac:spMkLst>
            <pc:docMk/>
            <pc:sldMk cId="1910092208" sldId="738"/>
            <ac:spMk id="19" creationId="{130726BF-5139-8E4C-98E7-538A20CD1620}"/>
          </ac:spMkLst>
        </pc:spChg>
        <pc:spChg chg="mod">
          <ac:chgData name="Anmol Gulati" userId="4dde0d5e761c5527" providerId="Windows Live" clId="Web-{3DB43A52-FB0D-4414-83D3-2FADF949E256}" dt="2019-03-29T18:59:41.403" v="74" actId="1076"/>
          <ac:spMkLst>
            <pc:docMk/>
            <pc:sldMk cId="1910092208" sldId="738"/>
            <ac:spMk id="21" creationId="{4690C2E7-7DA9-2649-9BE5-747A8B53E452}"/>
          </ac:spMkLst>
        </pc:spChg>
        <pc:spChg chg="mod">
          <ac:chgData name="Anmol Gulati" userId="4dde0d5e761c5527" providerId="Windows Live" clId="Web-{3DB43A52-FB0D-4414-83D3-2FADF949E256}" dt="2019-03-29T18:59:32.997" v="73" actId="1076"/>
          <ac:spMkLst>
            <pc:docMk/>
            <pc:sldMk cId="1910092208" sldId="738"/>
            <ac:spMk id="22" creationId="{0A5EA3E0-986C-F647-A2C7-5430D6E87A1D}"/>
          </ac:spMkLst>
        </pc:spChg>
        <pc:picChg chg="mod">
          <ac:chgData name="Anmol Gulati" userId="4dde0d5e761c5527" providerId="Windows Live" clId="Web-{3DB43A52-FB0D-4414-83D3-2FADF949E256}" dt="2019-03-29T18:56:35.183" v="67" actId="1076"/>
          <ac:picMkLst>
            <pc:docMk/>
            <pc:sldMk cId="1910092208" sldId="738"/>
            <ac:picMk id="4" creationId="{1F9BF396-558E-4A5E-9036-7AD68576ABCC}"/>
          </ac:picMkLst>
        </pc:picChg>
      </pc:sldChg>
      <pc:sldChg chg="addSp delSp modSp">
        <pc:chgData name="Anmol Gulati" userId="4dde0d5e761c5527" providerId="Windows Live" clId="Web-{3DB43A52-FB0D-4414-83D3-2FADF949E256}" dt="2019-03-29T19:03:32.831" v="118"/>
        <pc:sldMkLst>
          <pc:docMk/>
          <pc:sldMk cId="3945989976" sldId="767"/>
        </pc:sldMkLst>
        <pc:graphicFrameChg chg="del">
          <ac:chgData name="Anmol Gulati" userId="4dde0d5e761c5527" providerId="Windows Live" clId="Web-{3DB43A52-FB0D-4414-83D3-2FADF949E256}" dt="2019-03-29T19:03:17.893" v="115"/>
          <ac:graphicFrameMkLst>
            <pc:docMk/>
            <pc:sldMk cId="3945989976" sldId="767"/>
            <ac:graphicFrameMk id="2" creationId="{6DEE59BF-3955-4ABF-B20F-E91EFDEC3092}"/>
          </ac:graphicFrameMkLst>
        </pc:graphicFrameChg>
        <pc:graphicFrameChg chg="add mod modGraphic">
          <ac:chgData name="Anmol Gulati" userId="4dde0d5e761c5527" providerId="Windows Live" clId="Web-{3DB43A52-FB0D-4414-83D3-2FADF949E256}" dt="2019-03-29T19:03:32.831" v="118"/>
          <ac:graphicFrameMkLst>
            <pc:docMk/>
            <pc:sldMk cId="3945989976" sldId="767"/>
            <ac:graphicFrameMk id="5" creationId="{C488DCC3-6425-45CC-9CB5-864F03278062}"/>
          </ac:graphicFrameMkLst>
        </pc:graphicFrameChg>
      </pc:sldChg>
    </pc:docChg>
  </pc:docChgLst>
  <pc:docChgLst>
    <pc:chgData name="Guest User" providerId="Windows Live" clId="Web-{B67E0F0C-C98F-4B1A-90A0-259422FB65CC}"/>
    <pc:docChg chg="addSld modSld">
      <pc:chgData name="Guest User" userId="" providerId="Windows Live" clId="Web-{B67E0F0C-C98F-4B1A-90A0-259422FB65CC}" dt="2019-03-29T17:37:03.410" v="1103"/>
      <pc:docMkLst>
        <pc:docMk/>
      </pc:docMkLst>
      <pc:sldChg chg="modSp">
        <pc:chgData name="Guest User" userId="" providerId="Windows Live" clId="Web-{B67E0F0C-C98F-4B1A-90A0-259422FB65CC}" dt="2019-03-29T16:44:03.601" v="290" actId="1076"/>
        <pc:sldMkLst>
          <pc:docMk/>
          <pc:sldMk cId="3701652916" sldId="357"/>
        </pc:sldMkLst>
        <pc:spChg chg="mod">
          <ac:chgData name="Guest User" userId="" providerId="Windows Live" clId="Web-{B67E0F0C-C98F-4B1A-90A0-259422FB65CC}" dt="2019-03-29T16:44:03.601" v="290" actId="1076"/>
          <ac:spMkLst>
            <pc:docMk/>
            <pc:sldMk cId="3701652916" sldId="357"/>
            <ac:spMk id="10" creationId="{984CE3E3-D825-0440-9E00-87F9EA4E21B0}"/>
          </ac:spMkLst>
        </pc:spChg>
      </pc:sldChg>
      <pc:sldChg chg="modSp">
        <pc:chgData name="Guest User" userId="" providerId="Windows Live" clId="Web-{B67E0F0C-C98F-4B1A-90A0-259422FB65CC}" dt="2019-03-29T15:06:13.175" v="20" actId="20577"/>
        <pc:sldMkLst>
          <pc:docMk/>
          <pc:sldMk cId="1852084829" sldId="619"/>
        </pc:sldMkLst>
        <pc:spChg chg="mod">
          <ac:chgData name="Guest User" userId="" providerId="Windows Live" clId="Web-{B67E0F0C-C98F-4B1A-90A0-259422FB65CC}" dt="2019-03-29T15:06:13.175" v="20" actId="20577"/>
          <ac:spMkLst>
            <pc:docMk/>
            <pc:sldMk cId="1852084829" sldId="619"/>
            <ac:spMk id="19" creationId="{7859BAA9-B659-4B11-BF5A-8555D8692229}"/>
          </ac:spMkLst>
        </pc:spChg>
      </pc:sldChg>
      <pc:sldChg chg="modSp">
        <pc:chgData name="Guest User" userId="" providerId="Windows Live" clId="Web-{B67E0F0C-C98F-4B1A-90A0-259422FB65CC}" dt="2019-03-29T15:06:24.394" v="35" actId="20577"/>
        <pc:sldMkLst>
          <pc:docMk/>
          <pc:sldMk cId="3490438899" sldId="622"/>
        </pc:sldMkLst>
        <pc:spChg chg="mod">
          <ac:chgData name="Guest User" userId="" providerId="Windows Live" clId="Web-{B67E0F0C-C98F-4B1A-90A0-259422FB65CC}" dt="2019-03-29T15:06:24.394" v="35" actId="20577"/>
          <ac:spMkLst>
            <pc:docMk/>
            <pc:sldMk cId="3490438899" sldId="622"/>
            <ac:spMk id="14" creationId="{C5B1302A-21EC-4B5D-AEA5-17DFA5AC3DF0}"/>
          </ac:spMkLst>
        </pc:spChg>
      </pc:sldChg>
      <pc:sldChg chg="modSp">
        <pc:chgData name="Guest User" userId="" providerId="Windows Live" clId="Web-{B67E0F0C-C98F-4B1A-90A0-259422FB65CC}" dt="2019-03-29T17:17:46.765" v="1095" actId="1076"/>
        <pc:sldMkLst>
          <pc:docMk/>
          <pc:sldMk cId="152010672" sldId="624"/>
        </pc:sldMkLst>
        <pc:spChg chg="mod">
          <ac:chgData name="Guest User" userId="" providerId="Windows Live" clId="Web-{B67E0F0C-C98F-4B1A-90A0-259422FB65CC}" dt="2019-03-29T17:17:46.765" v="1095" actId="1076"/>
          <ac:spMkLst>
            <pc:docMk/>
            <pc:sldMk cId="152010672" sldId="624"/>
            <ac:spMk id="3" creationId="{5BDE2D16-3F22-42A4-899D-366F2049AA5B}"/>
          </ac:spMkLst>
        </pc:spChg>
      </pc:sldChg>
      <pc:sldChg chg="addSp delSp modSp">
        <pc:chgData name="Guest User" userId="" providerId="Windows Live" clId="Web-{B67E0F0C-C98F-4B1A-90A0-259422FB65CC}" dt="2019-03-29T17:18:25.953" v="1100"/>
        <pc:sldMkLst>
          <pc:docMk/>
          <pc:sldMk cId="2741984212" sldId="625"/>
        </pc:sldMkLst>
        <pc:spChg chg="add del mod">
          <ac:chgData name="Guest User" userId="" providerId="Windows Live" clId="Web-{B67E0F0C-C98F-4B1A-90A0-259422FB65CC}" dt="2019-03-29T17:18:25.953" v="1100"/>
          <ac:spMkLst>
            <pc:docMk/>
            <pc:sldMk cId="2741984212" sldId="625"/>
            <ac:spMk id="11" creationId="{176C34BD-6D9F-4A92-A671-4BE605EE0699}"/>
          </ac:spMkLst>
        </pc:spChg>
      </pc:sldChg>
      <pc:sldChg chg="addSp modSp new">
        <pc:chgData name="Guest User" userId="" providerId="Windows Live" clId="Web-{B67E0F0C-C98F-4B1A-90A0-259422FB65CC}" dt="2019-03-29T17:37:03.410" v="1103"/>
        <pc:sldMkLst>
          <pc:docMk/>
          <pc:sldMk cId="3973550526" sldId="764"/>
        </pc:sldMkLst>
        <pc:spChg chg="mod">
          <ac:chgData name="Guest User" userId="" providerId="Windows Live" clId="Web-{B67E0F0C-C98F-4B1A-90A0-259422FB65CC}" dt="2019-03-29T15:07:22.269" v="53" actId="20577"/>
          <ac:spMkLst>
            <pc:docMk/>
            <pc:sldMk cId="3973550526" sldId="764"/>
            <ac:spMk id="2" creationId="{76E3A6D2-73F0-4E77-8A39-09C151EEEBD2}"/>
          </ac:spMkLst>
        </pc:spChg>
        <pc:spChg chg="mod">
          <ac:chgData name="Guest User" userId="" providerId="Windows Live" clId="Web-{B67E0F0C-C98F-4B1A-90A0-259422FB65CC}" dt="2019-03-29T14:56:05.791" v="11" actId="20577"/>
          <ac:spMkLst>
            <pc:docMk/>
            <pc:sldMk cId="3973550526" sldId="764"/>
            <ac:spMk id="3" creationId="{4BC557ED-7C81-4FF8-A138-29B1957103A3}"/>
          </ac:spMkLst>
        </pc:spChg>
        <pc:spChg chg="add mod">
          <ac:chgData name="Guest User" userId="" providerId="Windows Live" clId="Web-{B67E0F0C-C98F-4B1A-90A0-259422FB65CC}" dt="2019-03-29T16:44:06.366" v="303" actId="20577"/>
          <ac:spMkLst>
            <pc:docMk/>
            <pc:sldMk cId="3973550526" sldId="764"/>
            <ac:spMk id="8" creationId="{EC98D7B5-EFA4-4F12-92C6-0870FCC9E6A6}"/>
          </ac:spMkLst>
        </pc:spChg>
        <pc:spChg chg="add">
          <ac:chgData name="Guest User" userId="" providerId="Windows Live" clId="Web-{B67E0F0C-C98F-4B1A-90A0-259422FB65CC}" dt="2019-03-29T17:07:41.028" v="833"/>
          <ac:spMkLst>
            <pc:docMk/>
            <pc:sldMk cId="3973550526" sldId="764"/>
            <ac:spMk id="10" creationId="{C06C8591-80E2-4934-B363-9026C615CFE4}"/>
          </ac:spMkLst>
        </pc:spChg>
        <pc:graphicFrameChg chg="add mod modGraphic">
          <ac:chgData name="Guest User" userId="" providerId="Windows Live" clId="Web-{B67E0F0C-C98F-4B1A-90A0-259422FB65CC}" dt="2019-03-29T17:37:03.410" v="1103"/>
          <ac:graphicFrameMkLst>
            <pc:docMk/>
            <pc:sldMk cId="3973550526" sldId="764"/>
            <ac:graphicFrameMk id="6" creationId="{C87D68BA-3D48-44DD-9630-73C7B88B0D15}"/>
          </ac:graphicFrameMkLst>
        </pc:graphicFrameChg>
      </pc:sldChg>
      <pc:sldChg chg="addSp modSp new">
        <pc:chgData name="Guest User" userId="" providerId="Windows Live" clId="Web-{B67E0F0C-C98F-4B1A-90A0-259422FB65CC}" dt="2019-03-29T16:55:25.963" v="734" actId="1076"/>
        <pc:sldMkLst>
          <pc:docMk/>
          <pc:sldMk cId="549474280" sldId="765"/>
        </pc:sldMkLst>
        <pc:spChg chg="mod">
          <ac:chgData name="Guest User" userId="" providerId="Windows Live" clId="Web-{B67E0F0C-C98F-4B1A-90A0-259422FB65CC}" dt="2019-03-29T15:09:09.333" v="86" actId="20577"/>
          <ac:spMkLst>
            <pc:docMk/>
            <pc:sldMk cId="549474280" sldId="765"/>
            <ac:spMk id="2" creationId="{66A3E77B-EE93-485A-8506-9141AD5DC6A8}"/>
          </ac:spMkLst>
        </pc:spChg>
        <pc:spChg chg="mod">
          <ac:chgData name="Guest User" userId="" providerId="Windows Live" clId="Web-{B67E0F0C-C98F-4B1A-90A0-259422FB65CC}" dt="2019-03-29T16:44:06.663" v="307" actId="20577"/>
          <ac:spMkLst>
            <pc:docMk/>
            <pc:sldMk cId="549474280" sldId="765"/>
            <ac:spMk id="3" creationId="{04692C32-180F-402B-82B1-083A3D64852C}"/>
          </ac:spMkLst>
        </pc:spChg>
        <pc:spChg chg="add mod">
          <ac:chgData name="Guest User" userId="" providerId="Windows Live" clId="Web-{B67E0F0C-C98F-4B1A-90A0-259422FB65CC}" dt="2019-03-29T16:55:25.963" v="734" actId="1076"/>
          <ac:spMkLst>
            <pc:docMk/>
            <pc:sldMk cId="549474280" sldId="765"/>
            <ac:spMk id="8" creationId="{1AEA1FCE-D95B-421B-95F9-685940307F01}"/>
          </ac:spMkLst>
        </pc:spChg>
        <pc:graphicFrameChg chg="add mod modGraphic">
          <ac:chgData name="Guest User" userId="" providerId="Windows Live" clId="Web-{B67E0F0C-C98F-4B1A-90A0-259422FB65CC}" dt="2019-03-29T16:53:47.962" v="686" actId="1076"/>
          <ac:graphicFrameMkLst>
            <pc:docMk/>
            <pc:sldMk cId="549474280" sldId="765"/>
            <ac:graphicFrameMk id="6" creationId="{E832BEB7-DE11-4AAE-AFFA-3F783C5F9FE5}"/>
          </ac:graphicFrameMkLst>
        </pc:graphicFrameChg>
      </pc:sldChg>
    </pc:docChg>
  </pc:docChgLst>
  <pc:docChgLst>
    <pc:chgData name="SANUJ KULSHRESTHA" userId="fd589cad1c679b7b" providerId="LiveId" clId="{556C5BD3-70C1-354F-B91D-20BB960B9D4D}"/>
    <pc:docChg chg="modSld">
      <pc:chgData name="SANUJ KULSHRESTHA" userId="fd589cad1c679b7b" providerId="LiveId" clId="{556C5BD3-70C1-354F-B91D-20BB960B9D4D}" dt="2019-03-29T23:26:29.459" v="34"/>
      <pc:docMkLst>
        <pc:docMk/>
      </pc:docMkLst>
      <pc:sldChg chg="modSp">
        <pc:chgData name="SANUJ KULSHRESTHA" userId="fd589cad1c679b7b" providerId="LiveId" clId="{556C5BD3-70C1-354F-B91D-20BB960B9D4D}" dt="2019-03-29T23:24:18.087" v="29" actId="20577"/>
        <pc:sldMkLst>
          <pc:docMk/>
          <pc:sldMk cId="0" sldId="288"/>
        </pc:sldMkLst>
        <pc:spChg chg="mod">
          <ac:chgData name="SANUJ KULSHRESTHA" userId="fd589cad1c679b7b" providerId="LiveId" clId="{556C5BD3-70C1-354F-B91D-20BB960B9D4D}" dt="2019-03-29T23:24:18.087" v="29" actId="20577"/>
          <ac:spMkLst>
            <pc:docMk/>
            <pc:sldMk cId="0" sldId="288"/>
            <ac:spMk id="506" creationId="{00000000-0000-0000-0000-000000000000}"/>
          </ac:spMkLst>
        </pc:spChg>
      </pc:sldChg>
      <pc:sldChg chg="addSp delSp modSp setBg">
        <pc:chgData name="SANUJ KULSHRESTHA" userId="fd589cad1c679b7b" providerId="LiveId" clId="{556C5BD3-70C1-354F-B91D-20BB960B9D4D}" dt="2019-03-29T23:26:29.459" v="34"/>
        <pc:sldMkLst>
          <pc:docMk/>
          <pc:sldMk cId="376081026" sldId="657"/>
        </pc:sldMkLst>
        <pc:spChg chg="add del mod">
          <ac:chgData name="SANUJ KULSHRESTHA" userId="fd589cad1c679b7b" providerId="LiveId" clId="{556C5BD3-70C1-354F-B91D-20BB960B9D4D}" dt="2019-03-29T23:25:36.727" v="32"/>
          <ac:spMkLst>
            <pc:docMk/>
            <pc:sldMk cId="376081026" sldId="657"/>
            <ac:spMk id="2" creationId="{A64BB20A-D59E-7348-A0AD-5D81DB1461DB}"/>
          </ac:spMkLst>
        </pc:spChg>
      </pc:sldChg>
      <pc:sldChg chg="modSp">
        <pc:chgData name="SANUJ KULSHRESTHA" userId="fd589cad1c679b7b" providerId="LiveId" clId="{556C5BD3-70C1-354F-B91D-20BB960B9D4D}" dt="2019-03-29T22:41:11.035" v="27" actId="20577"/>
        <pc:sldMkLst>
          <pc:docMk/>
          <pc:sldMk cId="3870621739" sldId="691"/>
        </pc:sldMkLst>
        <pc:graphicFrameChg chg="mod modGraphic">
          <ac:chgData name="SANUJ KULSHRESTHA" userId="fd589cad1c679b7b" providerId="LiveId" clId="{556C5BD3-70C1-354F-B91D-20BB960B9D4D}" dt="2019-03-29T22:41:11.035" v="27" actId="20577"/>
          <ac:graphicFrameMkLst>
            <pc:docMk/>
            <pc:sldMk cId="3870621739" sldId="691"/>
            <ac:graphicFrameMk id="912" creationId="{00000000-0000-0000-0000-000000000000}"/>
          </ac:graphicFrameMkLst>
        </pc:graphicFrameChg>
      </pc:sldChg>
    </pc:docChg>
  </pc:docChgLst>
  <pc:docChgLst>
    <pc:chgData name="Guest User" providerId="Windows Live" clId="Web-{8113A7F2-C9A1-4DFF-97AB-511C1ABC882A}"/>
    <pc:docChg chg="modSld">
      <pc:chgData name="Guest User" userId="" providerId="Windows Live" clId="Web-{8113A7F2-C9A1-4DFF-97AB-511C1ABC882A}" dt="2019-03-29T22:05:27.968" v="334"/>
      <pc:docMkLst>
        <pc:docMk/>
      </pc:docMkLst>
      <pc:sldChg chg="modSp">
        <pc:chgData name="Guest User" userId="" providerId="Windows Live" clId="Web-{8113A7F2-C9A1-4DFF-97AB-511C1ABC882A}" dt="2019-03-29T22:03:08.983" v="329" actId="1076"/>
        <pc:sldMkLst>
          <pc:docMk/>
          <pc:sldMk cId="0" sldId="336"/>
        </pc:sldMkLst>
        <pc:graphicFrameChg chg="mod modGraphic">
          <ac:chgData name="Guest User" userId="" providerId="Windows Live" clId="Web-{8113A7F2-C9A1-4DFF-97AB-511C1ABC882A}" dt="2019-03-29T22:03:08.983" v="329" actId="1076"/>
          <ac:graphicFrameMkLst>
            <pc:docMk/>
            <pc:sldMk cId="0" sldId="336"/>
            <ac:graphicFrameMk id="962" creationId="{00000000-0000-0000-0000-000000000000}"/>
          </ac:graphicFrameMkLst>
        </pc:graphicFrameChg>
      </pc:sldChg>
      <pc:sldChg chg="modSp">
        <pc:chgData name="Guest User" userId="" providerId="Windows Live" clId="Web-{8113A7F2-C9A1-4DFF-97AB-511C1ABC882A}" dt="2019-03-29T21:57:35.403" v="261" actId="20577"/>
        <pc:sldMkLst>
          <pc:docMk/>
          <pc:sldMk cId="2284922292" sldId="343"/>
        </pc:sldMkLst>
        <pc:spChg chg="mod">
          <ac:chgData name="Guest User" userId="" providerId="Windows Live" clId="Web-{8113A7F2-C9A1-4DFF-97AB-511C1ABC882A}" dt="2019-03-29T21:55:39.402" v="144" actId="20577"/>
          <ac:spMkLst>
            <pc:docMk/>
            <pc:sldMk cId="2284922292" sldId="343"/>
            <ac:spMk id="7" creationId="{55DE99FE-61E6-4EFB-954B-7CE973859615}"/>
          </ac:spMkLst>
        </pc:spChg>
        <pc:spChg chg="mod">
          <ac:chgData name="Guest User" userId="" providerId="Windows Live" clId="Web-{8113A7F2-C9A1-4DFF-97AB-511C1ABC882A}" dt="2019-03-29T21:57:35.403" v="261" actId="20577"/>
          <ac:spMkLst>
            <pc:docMk/>
            <pc:sldMk cId="2284922292" sldId="343"/>
            <ac:spMk id="8" creationId="{F97F20DA-68A1-479A-99F7-58B7DAE3EDC0}"/>
          </ac:spMkLst>
        </pc:spChg>
      </pc:sldChg>
      <pc:sldChg chg="delSp modSp">
        <pc:chgData name="Guest User" userId="" providerId="Windows Live" clId="Web-{8113A7F2-C9A1-4DFF-97AB-511C1ABC882A}" dt="2019-03-29T22:04:34.796" v="331"/>
        <pc:sldMkLst>
          <pc:docMk/>
          <pc:sldMk cId="135045506" sldId="424"/>
        </pc:sldMkLst>
        <pc:spChg chg="del">
          <ac:chgData name="Guest User" userId="" providerId="Windows Live" clId="Web-{8113A7F2-C9A1-4DFF-97AB-511C1ABC882A}" dt="2019-03-29T22:04:34.796" v="331"/>
          <ac:spMkLst>
            <pc:docMk/>
            <pc:sldMk cId="135045506" sldId="424"/>
            <ac:spMk id="6" creationId="{E705145A-9763-4C68-996B-1F50818FBACE}"/>
          </ac:spMkLst>
        </pc:spChg>
        <pc:spChg chg="mod">
          <ac:chgData name="Guest User" userId="" providerId="Windows Live" clId="Web-{8113A7F2-C9A1-4DFF-97AB-511C1ABC882A}" dt="2019-03-29T22:03:47.014" v="330" actId="14100"/>
          <ac:spMkLst>
            <pc:docMk/>
            <pc:sldMk cId="135045506" sldId="424"/>
            <ac:spMk id="10" creationId="{CD6A02D8-04EC-4015-95F4-9769D3BA2671}"/>
          </ac:spMkLst>
        </pc:spChg>
      </pc:sldChg>
      <pc:sldChg chg="addSp">
        <pc:chgData name="Guest User" userId="" providerId="Windows Live" clId="Web-{8113A7F2-C9A1-4DFF-97AB-511C1ABC882A}" dt="2019-03-29T22:05:14.655" v="332"/>
        <pc:sldMkLst>
          <pc:docMk/>
          <pc:sldMk cId="99052135" sldId="425"/>
        </pc:sldMkLst>
        <pc:spChg chg="add">
          <ac:chgData name="Guest User" userId="" providerId="Windows Live" clId="Web-{8113A7F2-C9A1-4DFF-97AB-511C1ABC882A}" dt="2019-03-29T22:05:14.655" v="332"/>
          <ac:spMkLst>
            <pc:docMk/>
            <pc:sldMk cId="99052135" sldId="425"/>
            <ac:spMk id="3" creationId="{FDD78898-BB96-4349-9A01-B6AB283C7A00}"/>
          </ac:spMkLst>
        </pc:spChg>
      </pc:sldChg>
      <pc:sldChg chg="addSp">
        <pc:chgData name="Guest User" userId="" providerId="Windows Live" clId="Web-{8113A7F2-C9A1-4DFF-97AB-511C1ABC882A}" dt="2019-03-29T22:05:21.593" v="333"/>
        <pc:sldMkLst>
          <pc:docMk/>
          <pc:sldMk cId="357921469" sldId="426"/>
        </pc:sldMkLst>
        <pc:spChg chg="add">
          <ac:chgData name="Guest User" userId="" providerId="Windows Live" clId="Web-{8113A7F2-C9A1-4DFF-97AB-511C1ABC882A}" dt="2019-03-29T22:05:21.593" v="333"/>
          <ac:spMkLst>
            <pc:docMk/>
            <pc:sldMk cId="357921469" sldId="426"/>
            <ac:spMk id="5" creationId="{F8F98024-A839-4BDA-8006-553601DC0436}"/>
          </ac:spMkLst>
        </pc:spChg>
      </pc:sldChg>
      <pc:sldChg chg="addSp">
        <pc:chgData name="Guest User" userId="" providerId="Windows Live" clId="Web-{8113A7F2-C9A1-4DFF-97AB-511C1ABC882A}" dt="2019-03-29T22:05:27.968" v="334"/>
        <pc:sldMkLst>
          <pc:docMk/>
          <pc:sldMk cId="2127026573" sldId="427"/>
        </pc:sldMkLst>
        <pc:spChg chg="add">
          <ac:chgData name="Guest User" userId="" providerId="Windows Live" clId="Web-{8113A7F2-C9A1-4DFF-97AB-511C1ABC882A}" dt="2019-03-29T22:05:27.968" v="334"/>
          <ac:spMkLst>
            <pc:docMk/>
            <pc:sldMk cId="2127026573" sldId="427"/>
            <ac:spMk id="3" creationId="{A08F7445-4924-4116-A155-56DC0455A3AA}"/>
          </ac:spMkLst>
        </pc:spChg>
      </pc:sldChg>
      <pc:sldChg chg="modSp">
        <pc:chgData name="Guest User" userId="" providerId="Windows Live" clId="Web-{8113A7F2-C9A1-4DFF-97AB-511C1ABC882A}" dt="2019-03-29T21:45:22.586" v="50" actId="20577"/>
        <pc:sldMkLst>
          <pc:docMk/>
          <pc:sldMk cId="976038366" sldId="600"/>
        </pc:sldMkLst>
        <pc:spChg chg="mod">
          <ac:chgData name="Guest User" userId="" providerId="Windows Live" clId="Web-{8113A7F2-C9A1-4DFF-97AB-511C1ABC882A}" dt="2019-03-29T21:45:22.586" v="50" actId="20577"/>
          <ac:spMkLst>
            <pc:docMk/>
            <pc:sldMk cId="976038366" sldId="600"/>
            <ac:spMk id="3" creationId="{7AE43F88-3A0C-4106-8559-F58BE4879C9C}"/>
          </ac:spMkLst>
        </pc:spChg>
      </pc:sldChg>
      <pc:sldChg chg="modSp">
        <pc:chgData name="Guest User" userId="" providerId="Windows Live" clId="Web-{8113A7F2-C9A1-4DFF-97AB-511C1ABC882A}" dt="2019-03-29T22:02:50.811" v="327" actId="1076"/>
        <pc:sldMkLst>
          <pc:docMk/>
          <pc:sldMk cId="320708655" sldId="698"/>
        </pc:sldMkLst>
        <pc:graphicFrameChg chg="mod modGraphic">
          <ac:chgData name="Guest User" userId="" providerId="Windows Live" clId="Web-{8113A7F2-C9A1-4DFF-97AB-511C1ABC882A}" dt="2019-03-29T22:02:50.811" v="327" actId="1076"/>
          <ac:graphicFrameMkLst>
            <pc:docMk/>
            <pc:sldMk cId="320708655" sldId="698"/>
            <ac:graphicFrameMk id="2" creationId="{B813F322-E4A6-F04D-9FC4-40729E62D26B}"/>
          </ac:graphicFrameMkLst>
        </pc:graphicFrameChg>
      </pc:sldChg>
      <pc:sldChg chg="modSp">
        <pc:chgData name="Guest User" userId="" providerId="Windows Live" clId="Web-{8113A7F2-C9A1-4DFF-97AB-511C1ABC882A}" dt="2019-03-29T21:49:47.213" v="130"/>
        <pc:sldMkLst>
          <pc:docMk/>
          <pc:sldMk cId="1384765973" sldId="705"/>
        </pc:sldMkLst>
        <pc:graphicFrameChg chg="mod modGraphic">
          <ac:chgData name="Guest User" userId="" providerId="Windows Live" clId="Web-{8113A7F2-C9A1-4DFF-97AB-511C1ABC882A}" dt="2019-03-29T21:49:47.213" v="130"/>
          <ac:graphicFrameMkLst>
            <pc:docMk/>
            <pc:sldMk cId="1384765973" sldId="705"/>
            <ac:graphicFrameMk id="2" creationId="{0851AB32-53E3-6F49-B9EF-38841B4EC282}"/>
          </ac:graphicFrameMkLst>
        </pc:graphicFrameChg>
      </pc:sldChg>
      <pc:sldChg chg="modSp">
        <pc:chgData name="Guest User" userId="" providerId="Windows Live" clId="Web-{8113A7F2-C9A1-4DFF-97AB-511C1ABC882A}" dt="2019-03-29T22:00:20.529" v="288" actId="1076"/>
        <pc:sldMkLst>
          <pc:docMk/>
          <pc:sldMk cId="361659252" sldId="747"/>
        </pc:sldMkLst>
        <pc:graphicFrameChg chg="mod">
          <ac:chgData name="Guest User" userId="" providerId="Windows Live" clId="Web-{8113A7F2-C9A1-4DFF-97AB-511C1ABC882A}" dt="2019-03-29T22:00:20.529" v="288" actId="1076"/>
          <ac:graphicFrameMkLst>
            <pc:docMk/>
            <pc:sldMk cId="361659252" sldId="747"/>
            <ac:graphicFrameMk id="4" creationId="{A94D79B3-17FB-4DB0-A9B2-4D8B95F0C919}"/>
          </ac:graphicFrameMkLst>
        </pc:graphicFrameChg>
      </pc:sldChg>
      <pc:sldChg chg="modSp">
        <pc:chgData name="Guest User" userId="" providerId="Windows Live" clId="Web-{8113A7F2-C9A1-4DFF-97AB-511C1ABC882A}" dt="2019-03-29T22:00:48.654" v="305" actId="20577"/>
        <pc:sldMkLst>
          <pc:docMk/>
          <pc:sldMk cId="1236850597" sldId="751"/>
        </pc:sldMkLst>
        <pc:spChg chg="mod">
          <ac:chgData name="Guest User" userId="" providerId="Windows Live" clId="Web-{8113A7F2-C9A1-4DFF-97AB-511C1ABC882A}" dt="2019-03-29T22:00:48.654" v="305" actId="20577"/>
          <ac:spMkLst>
            <pc:docMk/>
            <pc:sldMk cId="1236850597" sldId="751"/>
            <ac:spMk id="1057" creationId="{00000000-0000-0000-0000-000000000000}"/>
          </ac:spMkLst>
        </pc:spChg>
      </pc:sldChg>
      <pc:sldChg chg="modSp">
        <pc:chgData name="Guest User" userId="" providerId="Windows Live" clId="Web-{8113A7F2-C9A1-4DFF-97AB-511C1ABC882A}" dt="2019-03-29T22:01:08.045" v="321" actId="20577"/>
        <pc:sldMkLst>
          <pc:docMk/>
          <pc:sldMk cId="905236082" sldId="752"/>
        </pc:sldMkLst>
        <pc:spChg chg="mod">
          <ac:chgData name="Guest User" userId="" providerId="Windows Live" clId="Web-{8113A7F2-C9A1-4DFF-97AB-511C1ABC882A}" dt="2019-03-29T22:01:08.045" v="321" actId="20577"/>
          <ac:spMkLst>
            <pc:docMk/>
            <pc:sldMk cId="905236082" sldId="752"/>
            <ac:spMk id="1057" creationId="{00000000-0000-0000-0000-000000000000}"/>
          </ac:spMkLst>
        </pc:spChg>
      </pc:sldChg>
      <pc:sldChg chg="modSp">
        <pc:chgData name="Guest User" userId="" providerId="Windows Live" clId="Web-{8113A7F2-C9A1-4DFF-97AB-511C1ABC882A}" dt="2019-03-29T21:59:12.153" v="272" actId="20577"/>
        <pc:sldMkLst>
          <pc:docMk/>
          <pc:sldMk cId="1469448630" sldId="753"/>
        </pc:sldMkLst>
        <pc:spChg chg="mod">
          <ac:chgData name="Guest User" userId="" providerId="Windows Live" clId="Web-{8113A7F2-C9A1-4DFF-97AB-511C1ABC882A}" dt="2019-03-29T21:59:12.153" v="272" actId="20577"/>
          <ac:spMkLst>
            <pc:docMk/>
            <pc:sldMk cId="1469448630" sldId="753"/>
            <ac:spMk id="1105" creationId="{00000000-0000-0000-0000-000000000000}"/>
          </ac:spMkLst>
        </pc:spChg>
      </pc:sldChg>
      <pc:sldChg chg="modSp">
        <pc:chgData name="Guest User" userId="" providerId="Windows Live" clId="Web-{8113A7F2-C9A1-4DFF-97AB-511C1ABC882A}" dt="2019-03-29T21:59:29.575" v="287" actId="20577"/>
        <pc:sldMkLst>
          <pc:docMk/>
          <pc:sldMk cId="3625353831" sldId="754"/>
        </pc:sldMkLst>
        <pc:spChg chg="mod">
          <ac:chgData name="Guest User" userId="" providerId="Windows Live" clId="Web-{8113A7F2-C9A1-4DFF-97AB-511C1ABC882A}" dt="2019-03-29T21:59:29.575" v="287" actId="20577"/>
          <ac:spMkLst>
            <pc:docMk/>
            <pc:sldMk cId="3625353831" sldId="754"/>
            <ac:spMk id="1105" creationId="{00000000-0000-0000-0000-000000000000}"/>
          </ac:spMkLst>
        </pc:spChg>
      </pc:sldChg>
    </pc:docChg>
  </pc:docChgLst>
  <pc:docChgLst>
    <pc:chgData name="Guest User" providerId="Windows Live" clId="Web-{0DC617F1-26CE-4670-87ED-E8AD94CA1954}"/>
    <pc:docChg chg="addSld delSld modSld">
      <pc:chgData name="Guest User" userId="" providerId="Windows Live" clId="Web-{0DC617F1-26CE-4670-87ED-E8AD94CA1954}" dt="2019-03-25T16:49:07.025" v="251"/>
      <pc:docMkLst>
        <pc:docMk/>
      </pc:docMkLst>
      <pc:sldChg chg="add replId">
        <pc:chgData name="Guest User" userId="" providerId="Windows Live" clId="Web-{0DC617F1-26CE-4670-87ED-E8AD94CA1954}" dt="2019-03-25T16:17:09.484" v="0"/>
        <pc:sldMkLst>
          <pc:docMk/>
          <pc:sldMk cId="1326096958" sldId="730"/>
        </pc:sldMkLst>
      </pc:sldChg>
      <pc:sldChg chg="add replId">
        <pc:chgData name="Guest User" userId="" providerId="Windows Live" clId="Web-{0DC617F1-26CE-4670-87ED-E8AD94CA1954}" dt="2019-03-25T16:17:09.562" v="1"/>
        <pc:sldMkLst>
          <pc:docMk/>
          <pc:sldMk cId="1253967470" sldId="731"/>
        </pc:sldMkLst>
      </pc:sldChg>
      <pc:sldChg chg="add replId">
        <pc:chgData name="Guest User" userId="" providerId="Windows Live" clId="Web-{0DC617F1-26CE-4670-87ED-E8AD94CA1954}" dt="2019-03-25T16:17:09.625" v="2"/>
        <pc:sldMkLst>
          <pc:docMk/>
          <pc:sldMk cId="14338045" sldId="732"/>
        </pc:sldMkLst>
      </pc:sldChg>
      <pc:sldChg chg="add replId">
        <pc:chgData name="Guest User" userId="" providerId="Windows Live" clId="Web-{0DC617F1-26CE-4670-87ED-E8AD94CA1954}" dt="2019-03-25T16:17:09.766" v="4"/>
        <pc:sldMkLst>
          <pc:docMk/>
          <pc:sldMk cId="2320402051" sldId="734"/>
        </pc:sldMkLst>
      </pc:sldChg>
      <pc:sldChg chg="modSp add replId">
        <pc:chgData name="Guest User" userId="" providerId="Windows Live" clId="Web-{0DC617F1-26CE-4670-87ED-E8AD94CA1954}" dt="2019-03-25T16:47:29.243" v="249"/>
        <pc:sldMkLst>
          <pc:docMk/>
          <pc:sldMk cId="2373927691" sldId="735"/>
        </pc:sldMkLst>
        <pc:graphicFrameChg chg="mod modGraphic">
          <ac:chgData name="Guest User" userId="" providerId="Windows Live" clId="Web-{0DC617F1-26CE-4670-87ED-E8AD94CA1954}" dt="2019-03-25T16:47:29.243" v="249"/>
          <ac:graphicFrameMkLst>
            <pc:docMk/>
            <pc:sldMk cId="2373927691" sldId="735"/>
            <ac:graphicFrameMk id="3" creationId="{14DECEB0-19B5-455B-9F53-C4372CBE87AE}"/>
          </ac:graphicFrameMkLst>
        </pc:graphicFrameChg>
      </pc:sldChg>
      <pc:sldChg chg="modSp add replId">
        <pc:chgData name="Guest User" userId="" providerId="Windows Live" clId="Web-{0DC617F1-26CE-4670-87ED-E8AD94CA1954}" dt="2019-03-25T16:43:57.539" v="176"/>
        <pc:sldMkLst>
          <pc:docMk/>
          <pc:sldMk cId="710566602" sldId="736"/>
        </pc:sldMkLst>
        <pc:graphicFrameChg chg="mod modGraphic">
          <ac:chgData name="Guest User" userId="" providerId="Windows Live" clId="Web-{0DC617F1-26CE-4670-87ED-E8AD94CA1954}" dt="2019-03-25T16:43:57.539" v="176"/>
          <ac:graphicFrameMkLst>
            <pc:docMk/>
            <pc:sldMk cId="710566602" sldId="736"/>
            <ac:graphicFrameMk id="3" creationId="{14DECEB0-19B5-455B-9F53-C4372CBE87AE}"/>
          </ac:graphicFrameMkLst>
        </pc:graphicFrameChg>
      </pc:sldChg>
      <pc:sldChg chg="add replId">
        <pc:chgData name="Guest User" userId="" providerId="Windows Live" clId="Web-{0DC617F1-26CE-4670-87ED-E8AD94CA1954}" dt="2019-03-25T16:17:10.109" v="7"/>
        <pc:sldMkLst>
          <pc:docMk/>
          <pc:sldMk cId="2778436630" sldId="737"/>
        </pc:sldMkLst>
      </pc:sldChg>
      <pc:sldChg chg="modSp add replId">
        <pc:chgData name="Guest User" userId="" providerId="Windows Live" clId="Web-{0DC617F1-26CE-4670-87ED-E8AD94CA1954}" dt="2019-03-25T16:36:54.521" v="104" actId="1076"/>
        <pc:sldMkLst>
          <pc:docMk/>
          <pc:sldMk cId="1910092208" sldId="738"/>
        </pc:sldMkLst>
        <pc:picChg chg="mod">
          <ac:chgData name="Guest User" userId="" providerId="Windows Live" clId="Web-{0DC617F1-26CE-4670-87ED-E8AD94CA1954}" dt="2019-03-25T16:36:54.521" v="104" actId="1076"/>
          <ac:picMkLst>
            <pc:docMk/>
            <pc:sldMk cId="1910092208" sldId="738"/>
            <ac:picMk id="8" creationId="{22E04886-DB05-4D79-8C33-3B05991619A6}"/>
          </ac:picMkLst>
        </pc:picChg>
      </pc:sldChg>
      <pc:sldChg chg="add replId">
        <pc:chgData name="Guest User" userId="" providerId="Windows Live" clId="Web-{0DC617F1-26CE-4670-87ED-E8AD94CA1954}" dt="2019-03-25T16:17:10.469" v="9"/>
        <pc:sldMkLst>
          <pc:docMk/>
          <pc:sldMk cId="2211915533" sldId="739"/>
        </pc:sldMkLst>
      </pc:sldChg>
      <pc:sldChg chg="add replId">
        <pc:chgData name="Guest User" userId="" providerId="Windows Live" clId="Web-{0DC617F1-26CE-4670-87ED-E8AD94CA1954}" dt="2019-03-25T16:17:10.625" v="10"/>
        <pc:sldMkLst>
          <pc:docMk/>
          <pc:sldMk cId="2563621958" sldId="740"/>
        </pc:sldMkLst>
      </pc:sldChg>
      <pc:sldChg chg="add replId">
        <pc:chgData name="Guest User" userId="" providerId="Windows Live" clId="Web-{0DC617F1-26CE-4670-87ED-E8AD94CA1954}" dt="2019-03-25T16:17:10.703" v="11"/>
        <pc:sldMkLst>
          <pc:docMk/>
          <pc:sldMk cId="3727571597" sldId="741"/>
        </pc:sldMkLst>
      </pc:sldChg>
      <pc:sldChg chg="add replId">
        <pc:chgData name="Guest User" userId="" providerId="Windows Live" clId="Web-{0DC617F1-26CE-4670-87ED-E8AD94CA1954}" dt="2019-03-25T16:17:10.813" v="12"/>
        <pc:sldMkLst>
          <pc:docMk/>
          <pc:sldMk cId="2437421218" sldId="742"/>
        </pc:sldMkLst>
      </pc:sldChg>
      <pc:sldChg chg="add replId">
        <pc:chgData name="Guest User" userId="" providerId="Windows Live" clId="Web-{0DC617F1-26CE-4670-87ED-E8AD94CA1954}" dt="2019-03-25T16:17:10.859" v="13"/>
        <pc:sldMkLst>
          <pc:docMk/>
          <pc:sldMk cId="805383556" sldId="743"/>
        </pc:sldMkLst>
      </pc:sldChg>
      <pc:sldChg chg="modSp add replId">
        <pc:chgData name="Guest User" userId="" providerId="Windows Live" clId="Web-{0DC617F1-26CE-4670-87ED-E8AD94CA1954}" dt="2019-03-25T16:33:37.411" v="102"/>
        <pc:sldMkLst>
          <pc:docMk/>
          <pc:sldMk cId="1475651994" sldId="744"/>
        </pc:sldMkLst>
        <pc:graphicFrameChg chg="mod modGraphic">
          <ac:chgData name="Guest User" userId="" providerId="Windows Live" clId="Web-{0DC617F1-26CE-4670-87ED-E8AD94CA1954}" dt="2019-03-25T16:33:37.411" v="102"/>
          <ac:graphicFrameMkLst>
            <pc:docMk/>
            <pc:sldMk cId="1475651994" sldId="744"/>
            <ac:graphicFrameMk id="5" creationId="{C5D38ACA-6AE1-4504-A57D-A9F69A5E6426}"/>
          </ac:graphicFrameMkLst>
        </pc:graphicFrameChg>
      </pc:sldChg>
      <pc:sldChg chg="add replId">
        <pc:chgData name="Guest User" userId="" providerId="Windows Live" clId="Web-{0DC617F1-26CE-4670-87ED-E8AD94CA1954}" dt="2019-03-25T16:17:11.031" v="15"/>
        <pc:sldMkLst>
          <pc:docMk/>
          <pc:sldMk cId="3638316377" sldId="745"/>
        </pc:sldMkLst>
      </pc:sldChg>
      <pc:sldChg chg="modSp add replId">
        <pc:chgData name="Guest User" userId="" providerId="Windows Live" clId="Web-{0DC617F1-26CE-4670-87ED-E8AD94CA1954}" dt="2019-03-25T16:27:36.519" v="72"/>
        <pc:sldMkLst>
          <pc:docMk/>
          <pc:sldMk cId="2672366920" sldId="746"/>
        </pc:sldMkLst>
        <pc:graphicFrameChg chg="mod modGraphic">
          <ac:chgData name="Guest User" userId="" providerId="Windows Live" clId="Web-{0DC617F1-26CE-4670-87ED-E8AD94CA1954}" dt="2019-03-25T16:27:36.519" v="72"/>
          <ac:graphicFrameMkLst>
            <pc:docMk/>
            <pc:sldMk cId="2672366920" sldId="746"/>
            <ac:graphicFrameMk id="3" creationId="{55693396-84ED-4879-B456-D741386CB9D4}"/>
          </ac:graphicFrameMkLst>
        </pc:graphicFrameChg>
      </pc:sldChg>
      <pc:sldChg chg="modSp add replId">
        <pc:chgData name="Guest User" userId="" providerId="Windows Live" clId="Web-{0DC617F1-26CE-4670-87ED-E8AD94CA1954}" dt="2019-03-25T16:31:29.989" v="74"/>
        <pc:sldMkLst>
          <pc:docMk/>
          <pc:sldMk cId="361659252" sldId="747"/>
        </pc:sldMkLst>
        <pc:graphicFrameChg chg="mod modGraphic">
          <ac:chgData name="Guest User" userId="" providerId="Windows Live" clId="Web-{0DC617F1-26CE-4670-87ED-E8AD94CA1954}" dt="2019-03-25T16:31:29.989" v="74"/>
          <ac:graphicFrameMkLst>
            <pc:docMk/>
            <pc:sldMk cId="361659252" sldId="747"/>
            <ac:graphicFrameMk id="4" creationId="{A94D79B3-17FB-4DB0-A9B2-4D8B95F0C919}"/>
          </ac:graphicFrameMkLst>
        </pc:graphicFrameChg>
      </pc:sldChg>
    </pc:docChg>
  </pc:docChgLst>
  <pc:docChgLst>
    <pc:chgData name="SANUJ KULSHRESTHA" userId="fd589cad1c679b7b" providerId="Windows Live" clId="Web-{A7E724A5-2A3B-469B-90E6-DD196A5C830B}"/>
    <pc:docChg chg="modSld">
      <pc:chgData name="SANUJ KULSHRESTHA" userId="fd589cad1c679b7b" providerId="Windows Live" clId="Web-{A7E724A5-2A3B-469B-90E6-DD196A5C830B}" dt="2019-03-24T07:53:11.106" v="16" actId="14100"/>
      <pc:docMkLst>
        <pc:docMk/>
      </pc:docMkLst>
      <pc:sldChg chg="addSp delSp modSp">
        <pc:chgData name="SANUJ KULSHRESTHA" userId="fd589cad1c679b7b" providerId="Windows Live" clId="Web-{A7E724A5-2A3B-469B-90E6-DD196A5C830B}" dt="2019-03-24T07:53:11.106" v="16" actId="14100"/>
        <pc:sldMkLst>
          <pc:docMk/>
          <pc:sldMk cId="809365367" sldId="599"/>
        </pc:sldMkLst>
        <pc:spChg chg="del">
          <ac:chgData name="SANUJ KULSHRESTHA" userId="fd589cad1c679b7b" providerId="Windows Live" clId="Web-{A7E724A5-2A3B-469B-90E6-DD196A5C830B}" dt="2019-03-24T07:51:15.871" v="3"/>
          <ac:spMkLst>
            <pc:docMk/>
            <pc:sldMk cId="809365367" sldId="599"/>
            <ac:spMk id="2" creationId="{59652B56-F6EE-5B47-8D78-65762C2DEF3A}"/>
          </ac:spMkLst>
        </pc:spChg>
        <pc:spChg chg="mod ord">
          <ac:chgData name="SANUJ KULSHRESTHA" userId="fd589cad1c679b7b" providerId="Windows Live" clId="Web-{A7E724A5-2A3B-469B-90E6-DD196A5C830B}" dt="2019-03-24T07:53:07.747" v="15" actId="1076"/>
          <ac:spMkLst>
            <pc:docMk/>
            <pc:sldMk cId="809365367" sldId="599"/>
            <ac:spMk id="5" creationId="{A19D74F6-877E-BB4B-857C-F851310250C0}"/>
          </ac:spMkLst>
        </pc:spChg>
        <pc:picChg chg="del">
          <ac:chgData name="SANUJ KULSHRESTHA" userId="fd589cad1c679b7b" providerId="Windows Live" clId="Web-{A7E724A5-2A3B-469B-90E6-DD196A5C830B}" dt="2019-03-24T07:50:53.605" v="0"/>
          <ac:picMkLst>
            <pc:docMk/>
            <pc:sldMk cId="809365367" sldId="599"/>
            <ac:picMk id="4" creationId="{D4AC47BC-A25A-3E48-BF5B-BA0D051ECD6F}"/>
          </ac:picMkLst>
        </pc:picChg>
        <pc:picChg chg="add mod">
          <ac:chgData name="SANUJ KULSHRESTHA" userId="fd589cad1c679b7b" providerId="Windows Live" clId="Web-{A7E724A5-2A3B-469B-90E6-DD196A5C830B}" dt="2019-03-24T07:53:11.106" v="16" actId="14100"/>
          <ac:picMkLst>
            <pc:docMk/>
            <pc:sldMk cId="809365367" sldId="599"/>
            <ac:picMk id="6" creationId="{0D570962-AD16-4BEB-B5D7-9C41A205E82D}"/>
          </ac:picMkLst>
        </pc:picChg>
      </pc:sldChg>
    </pc:docChg>
  </pc:docChgLst>
  <pc:docChgLst>
    <pc:chgData name="SANUJ KULSHRESTHA" userId="fd589cad1c679b7b" providerId="Windows Live" clId="Web-{D6E667AA-F4AF-4790-B7DB-5D2F9EBD91E9}"/>
    <pc:docChg chg="modSld">
      <pc:chgData name="SANUJ KULSHRESTHA" userId="fd589cad1c679b7b" providerId="Windows Live" clId="Web-{D6E667AA-F4AF-4790-B7DB-5D2F9EBD91E9}" dt="2019-03-29T23:38:17.859" v="1203" actId="20577"/>
      <pc:docMkLst>
        <pc:docMk/>
      </pc:docMkLst>
      <pc:sldChg chg="modSp">
        <pc:chgData name="SANUJ KULSHRESTHA" userId="fd589cad1c679b7b" providerId="Windows Live" clId="Web-{D6E667AA-F4AF-4790-B7DB-5D2F9EBD91E9}" dt="2019-03-29T23:17:53.520" v="596" actId="1076"/>
        <pc:sldMkLst>
          <pc:docMk/>
          <pc:sldMk cId="4127011315" sldId="257"/>
        </pc:sldMkLst>
        <pc:spChg chg="mod">
          <ac:chgData name="SANUJ KULSHRESTHA" userId="fd589cad1c679b7b" providerId="Windows Live" clId="Web-{D6E667AA-F4AF-4790-B7DB-5D2F9EBD91E9}" dt="2019-03-29T23:17:22.176" v="583" actId="14100"/>
          <ac:spMkLst>
            <pc:docMk/>
            <pc:sldMk cId="4127011315" sldId="257"/>
            <ac:spMk id="2" creationId="{3A6D5011-E866-4A74-B918-0685FED29B74}"/>
          </ac:spMkLst>
        </pc:spChg>
        <pc:spChg chg="mod">
          <ac:chgData name="SANUJ KULSHRESTHA" userId="fd589cad1c679b7b" providerId="Windows Live" clId="Web-{D6E667AA-F4AF-4790-B7DB-5D2F9EBD91E9}" dt="2019-03-29T23:17:47.192" v="594" actId="20577"/>
          <ac:spMkLst>
            <pc:docMk/>
            <pc:sldMk cId="4127011315" sldId="257"/>
            <ac:spMk id="11" creationId="{00000000-0000-0000-0000-000000000000}"/>
          </ac:spMkLst>
        </pc:spChg>
        <pc:spChg chg="mod">
          <ac:chgData name="SANUJ KULSHRESTHA" userId="fd589cad1c679b7b" providerId="Windows Live" clId="Web-{D6E667AA-F4AF-4790-B7DB-5D2F9EBD91E9}" dt="2019-03-29T23:17:26.004" v="585" actId="1076"/>
          <ac:spMkLst>
            <pc:docMk/>
            <pc:sldMk cId="4127011315" sldId="257"/>
            <ac:spMk id="15" creationId="{33C016DF-7023-4E23-BF51-68ED50874926}"/>
          </ac:spMkLst>
        </pc:spChg>
        <pc:spChg chg="mod">
          <ac:chgData name="SANUJ KULSHRESTHA" userId="fd589cad1c679b7b" providerId="Windows Live" clId="Web-{D6E667AA-F4AF-4790-B7DB-5D2F9EBD91E9}" dt="2019-03-29T23:17:31.692" v="587" actId="1076"/>
          <ac:spMkLst>
            <pc:docMk/>
            <pc:sldMk cId="4127011315" sldId="257"/>
            <ac:spMk id="16" creationId="{CD945888-2723-423C-8435-584E1AD03F93}"/>
          </ac:spMkLst>
        </pc:spChg>
        <pc:spChg chg="mod">
          <ac:chgData name="SANUJ KULSHRESTHA" userId="fd589cad1c679b7b" providerId="Windows Live" clId="Web-{D6E667AA-F4AF-4790-B7DB-5D2F9EBD91E9}" dt="2019-03-29T23:17:53.520" v="596" actId="1076"/>
          <ac:spMkLst>
            <pc:docMk/>
            <pc:sldMk cId="4127011315" sldId="257"/>
            <ac:spMk id="17" creationId="{EA558110-B127-408B-95CF-18A4D0EDE77D}"/>
          </ac:spMkLst>
        </pc:spChg>
      </pc:sldChg>
      <pc:sldChg chg="modSp">
        <pc:chgData name="SANUJ KULSHRESTHA" userId="fd589cad1c679b7b" providerId="Windows Live" clId="Web-{D6E667AA-F4AF-4790-B7DB-5D2F9EBD91E9}" dt="2019-03-29T23:01:38.809" v="351"/>
        <pc:sldMkLst>
          <pc:docMk/>
          <pc:sldMk cId="0" sldId="277"/>
        </pc:sldMkLst>
        <pc:spChg chg="mod">
          <ac:chgData name="SANUJ KULSHRESTHA" userId="fd589cad1c679b7b" providerId="Windows Live" clId="Web-{D6E667AA-F4AF-4790-B7DB-5D2F9EBD91E9}" dt="2019-03-29T23:01:31.918" v="348" actId="20577"/>
          <ac:spMkLst>
            <pc:docMk/>
            <pc:sldMk cId="0" sldId="277"/>
            <ac:spMk id="16" creationId="{3A9A6AC5-F63C-404D-B38B-B0439C2F2D28}"/>
          </ac:spMkLst>
        </pc:spChg>
        <pc:graphicFrameChg chg="mod modGraphic">
          <ac:chgData name="SANUJ KULSHRESTHA" userId="fd589cad1c679b7b" providerId="Windows Live" clId="Web-{D6E667AA-F4AF-4790-B7DB-5D2F9EBD91E9}" dt="2019-03-29T23:01:38.809" v="351"/>
          <ac:graphicFrameMkLst>
            <pc:docMk/>
            <pc:sldMk cId="0" sldId="277"/>
            <ac:graphicFrameMk id="2" creationId="{001012D1-406C-5F4A-8017-9918B60BE533}"/>
          </ac:graphicFrameMkLst>
        </pc:graphicFrameChg>
      </pc:sldChg>
      <pc:sldChg chg="modSp">
        <pc:chgData name="SANUJ KULSHRESTHA" userId="fd589cad1c679b7b" providerId="Windows Live" clId="Web-{D6E667AA-F4AF-4790-B7DB-5D2F9EBD91E9}" dt="2019-03-29T22:48:21.143" v="149" actId="20577"/>
        <pc:sldMkLst>
          <pc:docMk/>
          <pc:sldMk cId="0" sldId="278"/>
        </pc:sldMkLst>
        <pc:spChg chg="mod">
          <ac:chgData name="SANUJ KULSHRESTHA" userId="fd589cad1c679b7b" providerId="Windows Live" clId="Web-{D6E667AA-F4AF-4790-B7DB-5D2F9EBD91E9}" dt="2019-03-29T22:48:21.143" v="149" actId="20577"/>
          <ac:spMkLst>
            <pc:docMk/>
            <pc:sldMk cId="0" sldId="278"/>
            <ac:spMk id="11" creationId="{7D25A895-2B26-4545-9877-431C8B920060}"/>
          </ac:spMkLst>
        </pc:spChg>
      </pc:sldChg>
      <pc:sldChg chg="modSp">
        <pc:chgData name="SANUJ KULSHRESTHA" userId="fd589cad1c679b7b" providerId="Windows Live" clId="Web-{D6E667AA-F4AF-4790-B7DB-5D2F9EBD91E9}" dt="2019-03-29T22:50:00.148" v="152" actId="20577"/>
        <pc:sldMkLst>
          <pc:docMk/>
          <pc:sldMk cId="0" sldId="301"/>
        </pc:sldMkLst>
        <pc:spChg chg="mod">
          <ac:chgData name="SANUJ KULSHRESTHA" userId="fd589cad1c679b7b" providerId="Windows Live" clId="Web-{D6E667AA-F4AF-4790-B7DB-5D2F9EBD91E9}" dt="2019-03-29T22:50:00.148" v="152" actId="20577"/>
          <ac:spMkLst>
            <pc:docMk/>
            <pc:sldMk cId="0" sldId="301"/>
            <ac:spMk id="5" creationId="{3641CC22-D428-194F-8145-3AD9EF5D43EF}"/>
          </ac:spMkLst>
        </pc:spChg>
      </pc:sldChg>
      <pc:sldChg chg="modSp">
        <pc:chgData name="SANUJ KULSHRESTHA" userId="fd589cad1c679b7b" providerId="Windows Live" clId="Web-{D6E667AA-F4AF-4790-B7DB-5D2F9EBD91E9}" dt="2019-03-29T23:29:44.480" v="941" actId="20577"/>
        <pc:sldMkLst>
          <pc:docMk/>
          <pc:sldMk cId="3990517135" sldId="573"/>
        </pc:sldMkLst>
        <pc:spChg chg="mod">
          <ac:chgData name="SANUJ KULSHRESTHA" userId="fd589cad1c679b7b" providerId="Windows Live" clId="Web-{D6E667AA-F4AF-4790-B7DB-5D2F9EBD91E9}" dt="2019-03-29T23:23:14.554" v="728" actId="20577"/>
          <ac:spMkLst>
            <pc:docMk/>
            <pc:sldMk cId="3990517135" sldId="573"/>
            <ac:spMk id="2" creationId="{3A6D5011-E866-4A74-B918-0685FED29B74}"/>
          </ac:spMkLst>
        </pc:spChg>
        <pc:spChg chg="mod ord">
          <ac:chgData name="SANUJ KULSHRESTHA" userId="fd589cad1c679b7b" providerId="Windows Live" clId="Web-{D6E667AA-F4AF-4790-B7DB-5D2F9EBD91E9}" dt="2019-03-29T23:29:12.839" v="928" actId="14100"/>
          <ac:spMkLst>
            <pc:docMk/>
            <pc:sldMk cId="3990517135" sldId="573"/>
            <ac:spMk id="11" creationId="{00000000-0000-0000-0000-000000000000}"/>
          </ac:spMkLst>
        </pc:spChg>
        <pc:spChg chg="mod">
          <ac:chgData name="SANUJ KULSHRESTHA" userId="fd589cad1c679b7b" providerId="Windows Live" clId="Web-{D6E667AA-F4AF-4790-B7DB-5D2F9EBD91E9}" dt="2019-03-29T23:29:44.480" v="941" actId="20577"/>
          <ac:spMkLst>
            <pc:docMk/>
            <pc:sldMk cId="3990517135" sldId="573"/>
            <ac:spMk id="17" creationId="{EA558110-B127-408B-95CF-18A4D0EDE77D}"/>
          </ac:spMkLst>
        </pc:spChg>
      </pc:sldChg>
      <pc:sldChg chg="modSp">
        <pc:chgData name="SANUJ KULSHRESTHA" userId="fd589cad1c679b7b" providerId="Windows Live" clId="Web-{D6E667AA-F4AF-4790-B7DB-5D2F9EBD91E9}" dt="2019-03-29T23:34:40.998" v="1116" actId="20577"/>
        <pc:sldMkLst>
          <pc:docMk/>
          <pc:sldMk cId="3056863327" sldId="574"/>
        </pc:sldMkLst>
        <pc:spChg chg="mod">
          <ac:chgData name="SANUJ KULSHRESTHA" userId="fd589cad1c679b7b" providerId="Windows Live" clId="Web-{D6E667AA-F4AF-4790-B7DB-5D2F9EBD91E9}" dt="2019-03-29T23:32:10.653" v="1012" actId="20577"/>
          <ac:spMkLst>
            <pc:docMk/>
            <pc:sldMk cId="3056863327" sldId="574"/>
            <ac:spMk id="2" creationId="{3A6D5011-E866-4A74-B918-0685FED29B74}"/>
          </ac:spMkLst>
        </pc:spChg>
        <pc:spChg chg="mod">
          <ac:chgData name="SANUJ KULSHRESTHA" userId="fd589cad1c679b7b" providerId="Windows Live" clId="Web-{D6E667AA-F4AF-4790-B7DB-5D2F9EBD91E9}" dt="2019-03-29T23:34:17.185" v="1098" actId="20577"/>
          <ac:spMkLst>
            <pc:docMk/>
            <pc:sldMk cId="3056863327" sldId="574"/>
            <ac:spMk id="11" creationId="{00000000-0000-0000-0000-000000000000}"/>
          </ac:spMkLst>
        </pc:spChg>
        <pc:spChg chg="mod">
          <ac:chgData name="SANUJ KULSHRESTHA" userId="fd589cad1c679b7b" providerId="Windows Live" clId="Web-{D6E667AA-F4AF-4790-B7DB-5D2F9EBD91E9}" dt="2019-03-29T23:34:40.998" v="1116" actId="20577"/>
          <ac:spMkLst>
            <pc:docMk/>
            <pc:sldMk cId="3056863327" sldId="574"/>
            <ac:spMk id="17" creationId="{EA558110-B127-408B-95CF-18A4D0EDE77D}"/>
          </ac:spMkLst>
        </pc:spChg>
      </pc:sldChg>
      <pc:sldChg chg="modSp">
        <pc:chgData name="SANUJ KULSHRESTHA" userId="fd589cad1c679b7b" providerId="Windows Live" clId="Web-{D6E667AA-F4AF-4790-B7DB-5D2F9EBD91E9}" dt="2019-03-29T23:38:17.843" v="1202" actId="20577"/>
        <pc:sldMkLst>
          <pc:docMk/>
          <pc:sldMk cId="3611140670" sldId="575"/>
        </pc:sldMkLst>
        <pc:spChg chg="mod">
          <ac:chgData name="SANUJ KULSHRESTHA" userId="fd589cad1c679b7b" providerId="Windows Live" clId="Web-{D6E667AA-F4AF-4790-B7DB-5D2F9EBD91E9}" dt="2019-03-29T23:38:17.843" v="1202" actId="20577"/>
          <ac:spMkLst>
            <pc:docMk/>
            <pc:sldMk cId="3611140670" sldId="575"/>
            <ac:spMk id="11" creationId="{00000000-0000-0000-0000-000000000000}"/>
          </ac:spMkLst>
        </pc:spChg>
        <pc:spChg chg="mod">
          <ac:chgData name="SANUJ KULSHRESTHA" userId="fd589cad1c679b7b" providerId="Windows Live" clId="Web-{D6E667AA-F4AF-4790-B7DB-5D2F9EBD91E9}" dt="2019-03-29T23:36:09.608" v="1179" actId="20577"/>
          <ac:spMkLst>
            <pc:docMk/>
            <pc:sldMk cId="3611140670" sldId="575"/>
            <ac:spMk id="16" creationId="{CD945888-2723-423C-8435-584E1AD03F93}"/>
          </ac:spMkLst>
        </pc:spChg>
        <pc:spChg chg="mod">
          <ac:chgData name="SANUJ KULSHRESTHA" userId="fd589cad1c679b7b" providerId="Windows Live" clId="Web-{D6E667AA-F4AF-4790-B7DB-5D2F9EBD91E9}" dt="2019-03-29T23:36:16.827" v="1181" actId="20577"/>
          <ac:spMkLst>
            <pc:docMk/>
            <pc:sldMk cId="3611140670" sldId="575"/>
            <ac:spMk id="17" creationId="{EA558110-B127-408B-95CF-18A4D0EDE77D}"/>
          </ac:spMkLst>
        </pc:spChg>
      </pc:sldChg>
      <pc:sldChg chg="addSp modSp addCm delCm">
        <pc:chgData name="SANUJ KULSHRESTHA" userId="fd589cad1c679b7b" providerId="Windows Live" clId="Web-{D6E667AA-F4AF-4790-B7DB-5D2F9EBD91E9}" dt="2019-03-29T23:00:41.824" v="336"/>
        <pc:sldMkLst>
          <pc:docMk/>
          <pc:sldMk cId="3840024692" sldId="583"/>
        </pc:sldMkLst>
        <pc:spChg chg="mod">
          <ac:chgData name="SANUJ KULSHRESTHA" userId="fd589cad1c679b7b" providerId="Windows Live" clId="Web-{D6E667AA-F4AF-4790-B7DB-5D2F9EBD91E9}" dt="2019-03-29T22:48:09.099" v="147" actId="20577"/>
          <ac:spMkLst>
            <pc:docMk/>
            <pc:sldMk cId="3840024692" sldId="583"/>
            <ac:spMk id="3" creationId="{040BEFCF-89F2-4133-B621-C2AAA3167F49}"/>
          </ac:spMkLst>
        </pc:spChg>
        <pc:picChg chg="mod modCrop">
          <ac:chgData name="SANUJ KULSHRESTHA" userId="fd589cad1c679b7b" providerId="Windows Live" clId="Web-{D6E667AA-F4AF-4790-B7DB-5D2F9EBD91E9}" dt="2019-03-29T23:00:27.558" v="333" actId="1076"/>
          <ac:picMkLst>
            <pc:docMk/>
            <pc:sldMk cId="3840024692" sldId="583"/>
            <ac:picMk id="2" creationId="{E3E00861-FC13-45AD-9442-4823EA68A0D0}"/>
          </ac:picMkLst>
        </pc:picChg>
        <pc:picChg chg="add mod modCrop">
          <ac:chgData name="SANUJ KULSHRESTHA" userId="fd589cad1c679b7b" providerId="Windows Live" clId="Web-{D6E667AA-F4AF-4790-B7DB-5D2F9EBD91E9}" dt="2019-03-29T23:00:30.746" v="334" actId="1076"/>
          <ac:picMkLst>
            <pc:docMk/>
            <pc:sldMk cId="3840024692" sldId="583"/>
            <ac:picMk id="29" creationId="{BBBE8BAE-0246-440D-A71C-83F60B0A4F71}"/>
          </ac:picMkLst>
        </pc:picChg>
      </pc:sldChg>
      <pc:sldChg chg="modSp">
        <pc:chgData name="SANUJ KULSHRESTHA" userId="fd589cad1c679b7b" providerId="Windows Live" clId="Web-{D6E667AA-F4AF-4790-B7DB-5D2F9EBD91E9}" dt="2019-03-29T22:43:10.890" v="23"/>
        <pc:sldMkLst>
          <pc:docMk/>
          <pc:sldMk cId="3870621739" sldId="691"/>
        </pc:sldMkLst>
        <pc:graphicFrameChg chg="mod modGraphic">
          <ac:chgData name="SANUJ KULSHRESTHA" userId="fd589cad1c679b7b" providerId="Windows Live" clId="Web-{D6E667AA-F4AF-4790-B7DB-5D2F9EBD91E9}" dt="2019-03-29T22:43:10.890" v="23"/>
          <ac:graphicFrameMkLst>
            <pc:docMk/>
            <pc:sldMk cId="3870621739" sldId="691"/>
            <ac:graphicFrameMk id="912" creationId="{00000000-0000-0000-0000-000000000000}"/>
          </ac:graphicFrameMkLst>
        </pc:graphicFrameChg>
      </pc:sldChg>
      <pc:sldChg chg="modSp">
        <pc:chgData name="SANUJ KULSHRESTHA" userId="fd589cad1c679b7b" providerId="Windows Live" clId="Web-{D6E667AA-F4AF-4790-B7DB-5D2F9EBD91E9}" dt="2019-03-29T22:43:53.735" v="95"/>
        <pc:sldMkLst>
          <pc:docMk/>
          <pc:sldMk cId="3486603023" sldId="692"/>
        </pc:sldMkLst>
        <pc:graphicFrameChg chg="mod modGraphic">
          <ac:chgData name="SANUJ KULSHRESTHA" userId="fd589cad1c679b7b" providerId="Windows Live" clId="Web-{D6E667AA-F4AF-4790-B7DB-5D2F9EBD91E9}" dt="2019-03-29T22:43:53.735" v="95"/>
          <ac:graphicFrameMkLst>
            <pc:docMk/>
            <pc:sldMk cId="3486603023" sldId="692"/>
            <ac:graphicFrameMk id="912" creationId="{00000000-0000-0000-0000-000000000000}"/>
          </ac:graphicFrameMkLst>
        </pc:graphicFrameChg>
      </pc:sldChg>
      <pc:sldChg chg="addSp modSp">
        <pc:chgData name="SANUJ KULSHRESTHA" userId="fd589cad1c679b7b" providerId="Windows Live" clId="Web-{D6E667AA-F4AF-4790-B7DB-5D2F9EBD91E9}" dt="2019-03-29T23:01:04.011" v="343" actId="20577"/>
        <pc:sldMkLst>
          <pc:docMk/>
          <pc:sldMk cId="1477051592" sldId="706"/>
        </pc:sldMkLst>
        <pc:spChg chg="mod">
          <ac:chgData name="SANUJ KULSHRESTHA" userId="fd589cad1c679b7b" providerId="Windows Live" clId="Web-{D6E667AA-F4AF-4790-B7DB-5D2F9EBD91E9}" dt="2019-03-29T23:01:04.011" v="343" actId="20577"/>
          <ac:spMkLst>
            <pc:docMk/>
            <pc:sldMk cId="1477051592" sldId="706"/>
            <ac:spMk id="2" creationId="{5D08DD1A-4B4F-FC49-B125-7026833D8380}"/>
          </ac:spMkLst>
        </pc:spChg>
        <pc:spChg chg="mod">
          <ac:chgData name="SANUJ KULSHRESTHA" userId="fd589cad1c679b7b" providerId="Windows Live" clId="Web-{D6E667AA-F4AF-4790-B7DB-5D2F9EBD91E9}" dt="2019-03-29T22:58:01.104" v="323" actId="1076"/>
          <ac:spMkLst>
            <pc:docMk/>
            <pc:sldMk cId="1477051592" sldId="706"/>
            <ac:spMk id="19" creationId="{1E161E63-07B6-2849-AB04-29802F45EDEC}"/>
          </ac:spMkLst>
        </pc:spChg>
        <pc:spChg chg="mod">
          <ac:chgData name="SANUJ KULSHRESTHA" userId="fd589cad1c679b7b" providerId="Windows Live" clId="Web-{D6E667AA-F4AF-4790-B7DB-5D2F9EBD91E9}" dt="2019-03-29T22:46:29.113" v="125" actId="1076"/>
          <ac:spMkLst>
            <pc:docMk/>
            <pc:sldMk cId="1477051592" sldId="706"/>
            <ac:spMk id="46" creationId="{9A69C6B1-CA05-D845-8D76-D0A7ECBD840D}"/>
          </ac:spMkLst>
        </pc:spChg>
        <pc:spChg chg="mod">
          <ac:chgData name="SANUJ KULSHRESTHA" userId="fd589cad1c679b7b" providerId="Windows Live" clId="Web-{D6E667AA-F4AF-4790-B7DB-5D2F9EBD91E9}" dt="2019-03-29T22:46:44.102" v="133" actId="1076"/>
          <ac:spMkLst>
            <pc:docMk/>
            <pc:sldMk cId="1477051592" sldId="706"/>
            <ac:spMk id="67" creationId="{BEF31A2F-9C35-9745-BA87-765F6B5B9FD9}"/>
          </ac:spMkLst>
        </pc:spChg>
        <pc:picChg chg="mod">
          <ac:chgData name="SANUJ KULSHRESTHA" userId="fd589cad1c679b7b" providerId="Windows Live" clId="Web-{D6E667AA-F4AF-4790-B7DB-5D2F9EBD91E9}" dt="2019-03-29T22:46:30.132" v="126" actId="1076"/>
          <ac:picMkLst>
            <pc:docMk/>
            <pc:sldMk cId="1477051592" sldId="706"/>
            <ac:picMk id="5" creationId="{31959922-82AD-4BD6-942B-35CE60E7B6B7}"/>
          </ac:picMkLst>
        </pc:picChg>
        <pc:cxnChg chg="add mod">
          <ac:chgData name="SANUJ KULSHRESTHA" userId="fd589cad1c679b7b" providerId="Windows Live" clId="Web-{D6E667AA-F4AF-4790-B7DB-5D2F9EBD91E9}" dt="2019-03-29T22:45:33.876" v="111" actId="14100"/>
          <ac:cxnSpMkLst>
            <pc:docMk/>
            <pc:sldMk cId="1477051592" sldId="706"/>
            <ac:cxnSpMk id="7" creationId="{CE6C41B0-173E-4200-BF88-A65119083318}"/>
          </ac:cxnSpMkLst>
        </pc:cxnChg>
        <pc:cxnChg chg="mod">
          <ac:chgData name="SANUJ KULSHRESTHA" userId="fd589cad1c679b7b" providerId="Windows Live" clId="Web-{D6E667AA-F4AF-4790-B7DB-5D2F9EBD91E9}" dt="2019-03-29T22:47:27.818" v="144" actId="14100"/>
          <ac:cxnSpMkLst>
            <pc:docMk/>
            <pc:sldMk cId="1477051592" sldId="706"/>
            <ac:cxnSpMk id="36" creationId="{D568EC2A-56AB-9B46-8454-3A9ABF3855F4}"/>
          </ac:cxnSpMkLst>
        </pc:cxnChg>
        <pc:cxnChg chg="add mod">
          <ac:chgData name="SANUJ KULSHRESTHA" userId="fd589cad1c679b7b" providerId="Windows Live" clId="Web-{D6E667AA-F4AF-4790-B7DB-5D2F9EBD91E9}" dt="2019-03-29T22:45:12.532" v="105" actId="14100"/>
          <ac:cxnSpMkLst>
            <pc:docMk/>
            <pc:sldMk cId="1477051592" sldId="706"/>
            <ac:cxnSpMk id="40" creationId="{40AD1300-5DCD-4E15-B1B7-279A7CAE4FBE}"/>
          </ac:cxnSpMkLst>
        </pc:cxnChg>
        <pc:cxnChg chg="add mod">
          <ac:chgData name="SANUJ KULSHRESTHA" userId="fd589cad1c679b7b" providerId="Windows Live" clId="Web-{D6E667AA-F4AF-4790-B7DB-5D2F9EBD91E9}" dt="2019-03-29T22:45:28.829" v="110" actId="14100"/>
          <ac:cxnSpMkLst>
            <pc:docMk/>
            <pc:sldMk cId="1477051592" sldId="706"/>
            <ac:cxnSpMk id="42" creationId="{A7BB3B5B-C8EB-4C3D-9C51-7B8C225DE38D}"/>
          </ac:cxnSpMkLst>
        </pc:cxnChg>
        <pc:cxnChg chg="add mod">
          <ac:chgData name="SANUJ KULSHRESTHA" userId="fd589cad1c679b7b" providerId="Windows Live" clId="Web-{D6E667AA-F4AF-4790-B7DB-5D2F9EBD91E9}" dt="2019-03-29T22:45:42.282" v="114" actId="14100"/>
          <ac:cxnSpMkLst>
            <pc:docMk/>
            <pc:sldMk cId="1477051592" sldId="706"/>
            <ac:cxnSpMk id="43" creationId="{7C924B30-2B5F-4F63-918F-4C0CB9085B5B}"/>
          </ac:cxnSpMkLst>
        </pc:cxnChg>
        <pc:cxnChg chg="add mod">
          <ac:chgData name="SANUJ KULSHRESTHA" userId="fd589cad1c679b7b" providerId="Windows Live" clId="Web-{D6E667AA-F4AF-4790-B7DB-5D2F9EBD91E9}" dt="2019-03-29T22:45:53.423" v="117" actId="14100"/>
          <ac:cxnSpMkLst>
            <pc:docMk/>
            <pc:sldMk cId="1477051592" sldId="706"/>
            <ac:cxnSpMk id="44" creationId="{EE910F60-B979-4899-B9FF-7AD9110B299D}"/>
          </ac:cxnSpMkLst>
        </pc:cxnChg>
        <pc:cxnChg chg="add mod">
          <ac:chgData name="SANUJ KULSHRESTHA" userId="fd589cad1c679b7b" providerId="Windows Live" clId="Web-{D6E667AA-F4AF-4790-B7DB-5D2F9EBD91E9}" dt="2019-03-29T22:46:02.204" v="120" actId="14100"/>
          <ac:cxnSpMkLst>
            <pc:docMk/>
            <pc:sldMk cId="1477051592" sldId="706"/>
            <ac:cxnSpMk id="45" creationId="{E6252ACB-D93B-46EF-A9BA-6EC445419D37}"/>
          </ac:cxnSpMkLst>
        </pc:cxnChg>
        <pc:cxnChg chg="add mod">
          <ac:chgData name="SANUJ KULSHRESTHA" userId="fd589cad1c679b7b" providerId="Windows Live" clId="Web-{D6E667AA-F4AF-4790-B7DB-5D2F9EBD91E9}" dt="2019-03-29T22:46:37.379" v="129" actId="14100"/>
          <ac:cxnSpMkLst>
            <pc:docMk/>
            <pc:sldMk cId="1477051592" sldId="706"/>
            <ac:cxnSpMk id="47" creationId="{078CD2F1-FF30-4B16-B794-3B20BE1DD731}"/>
          </ac:cxnSpMkLst>
        </pc:cxnChg>
        <pc:cxnChg chg="add mod">
          <ac:chgData name="SANUJ KULSHRESTHA" userId="fd589cad1c679b7b" providerId="Windows Live" clId="Web-{D6E667AA-F4AF-4790-B7DB-5D2F9EBD91E9}" dt="2019-03-29T22:46:53.163" v="136" actId="14100"/>
          <ac:cxnSpMkLst>
            <pc:docMk/>
            <pc:sldMk cId="1477051592" sldId="706"/>
            <ac:cxnSpMk id="48" creationId="{7C24DEE4-55E3-4586-AD16-ED8BFE0BFE92}"/>
          </ac:cxnSpMkLst>
        </pc:cxnChg>
        <pc:cxnChg chg="add mod">
          <ac:chgData name="SANUJ KULSHRESTHA" userId="fd589cad1c679b7b" providerId="Windows Live" clId="Web-{D6E667AA-F4AF-4790-B7DB-5D2F9EBD91E9}" dt="2019-03-29T22:47:00.548" v="139" actId="14100"/>
          <ac:cxnSpMkLst>
            <pc:docMk/>
            <pc:sldMk cId="1477051592" sldId="706"/>
            <ac:cxnSpMk id="50" creationId="{83C5B10C-400D-4952-8F78-34263EA8DC53}"/>
          </ac:cxnSpMkLst>
        </pc:cxnChg>
        <pc:cxnChg chg="add mod">
          <ac:chgData name="SANUJ KULSHRESTHA" userId="fd589cad1c679b7b" providerId="Windows Live" clId="Web-{D6E667AA-F4AF-4790-B7DB-5D2F9EBD91E9}" dt="2019-03-29T22:47:12.975" v="142" actId="14100"/>
          <ac:cxnSpMkLst>
            <pc:docMk/>
            <pc:sldMk cId="1477051592" sldId="706"/>
            <ac:cxnSpMk id="51" creationId="{41538221-B1E0-41EB-9828-3FB5A9B7E9FF}"/>
          </ac:cxnSpMkLst>
        </pc:cxnChg>
        <pc:cxnChg chg="mod">
          <ac:chgData name="SANUJ KULSHRESTHA" userId="fd589cad1c679b7b" providerId="Windows Live" clId="Web-{D6E667AA-F4AF-4790-B7DB-5D2F9EBD91E9}" dt="2019-03-29T22:46:30.360" v="127" actId="1076"/>
          <ac:cxnSpMkLst>
            <pc:docMk/>
            <pc:sldMk cId="1477051592" sldId="706"/>
            <ac:cxnSpMk id="59" creationId="{709A8256-3360-1641-B716-3CA66B270332}"/>
          </ac:cxnSpMkLst>
        </pc:cxnChg>
      </pc:sldChg>
    </pc:docChg>
  </pc:docChgLst>
  <pc:docChgLst>
    <pc:chgData name="Guest User" providerId="Windows Live" clId="Web-{2281EDF6-9D2E-49F0-B89A-09AD4A064AAF}"/>
    <pc:docChg chg="modSld">
      <pc:chgData name="Guest User" userId="" providerId="Windows Live" clId="Web-{2281EDF6-9D2E-49F0-B89A-09AD4A064AAF}" dt="2019-03-29T18:02:18.714" v="0"/>
      <pc:docMkLst>
        <pc:docMk/>
      </pc:docMkLst>
      <pc:sldChg chg="delSp">
        <pc:chgData name="Guest User" userId="" providerId="Windows Live" clId="Web-{2281EDF6-9D2E-49F0-B89A-09AD4A064AAF}" dt="2019-03-29T18:02:18.714" v="0"/>
        <pc:sldMkLst>
          <pc:docMk/>
          <pc:sldMk cId="1937531638" sldId="763"/>
        </pc:sldMkLst>
        <pc:picChg chg="del">
          <ac:chgData name="Guest User" userId="" providerId="Windows Live" clId="Web-{2281EDF6-9D2E-49F0-B89A-09AD4A064AAF}" dt="2019-03-29T18:02:18.714" v="0"/>
          <ac:picMkLst>
            <pc:docMk/>
            <pc:sldMk cId="1937531638" sldId="763"/>
            <ac:picMk id="4" creationId="{9813CE77-EE83-4118-8A2E-851972C1FACE}"/>
          </ac:picMkLst>
        </pc:picChg>
      </pc:sldChg>
    </pc:docChg>
  </pc:docChgLst>
  <pc:docChgLst>
    <pc:chgData name="Guest User" providerId="Windows Live" clId="Web-{6FD42234-5320-4C67-80F7-E096F83A44E8}"/>
    <pc:docChg chg="addSld delSld modSld sldOrd">
      <pc:chgData name="Guest User" userId="" providerId="Windows Live" clId="Web-{6FD42234-5320-4C67-80F7-E096F83A44E8}" dt="2019-03-23T21:26:55.006" v="509"/>
      <pc:docMkLst>
        <pc:docMk/>
      </pc:docMkLst>
      <pc:sldChg chg="addSp modSp">
        <pc:chgData name="Guest User" userId="" providerId="Windows Live" clId="Web-{6FD42234-5320-4C67-80F7-E096F83A44E8}" dt="2019-03-23T18:07:21.272" v="7" actId="1076"/>
        <pc:sldMkLst>
          <pc:docMk/>
          <pc:sldMk cId="0" sldId="288"/>
        </pc:sldMkLst>
        <pc:spChg chg="mod">
          <ac:chgData name="Guest User" userId="" providerId="Windows Live" clId="Web-{6FD42234-5320-4C67-80F7-E096F83A44E8}" dt="2019-03-23T18:04:59.723" v="1" actId="20577"/>
          <ac:spMkLst>
            <pc:docMk/>
            <pc:sldMk cId="0" sldId="288"/>
            <ac:spMk id="7" creationId="{45B4AF26-5E69-40D9-8170-C118D86F1E06}"/>
          </ac:spMkLst>
        </pc:spChg>
        <pc:spChg chg="add">
          <ac:chgData name="Guest User" userId="" providerId="Windows Live" clId="Web-{6FD42234-5320-4C67-80F7-E096F83A44E8}" dt="2019-03-23T18:05:52.005" v="3"/>
          <ac:spMkLst>
            <pc:docMk/>
            <pc:sldMk cId="0" sldId="288"/>
            <ac:spMk id="11" creationId="{688F934C-581D-4B46-A57C-A7BDF0274FCC}"/>
          </ac:spMkLst>
        </pc:spChg>
        <pc:spChg chg="add">
          <ac:chgData name="Guest User" userId="" providerId="Windows Live" clId="Web-{6FD42234-5320-4C67-80F7-E096F83A44E8}" dt="2019-03-23T18:06:13.865" v="5"/>
          <ac:spMkLst>
            <pc:docMk/>
            <pc:sldMk cId="0" sldId="288"/>
            <ac:spMk id="14" creationId="{45B2AA3E-637B-400C-AC36-4ADFA90B9351}"/>
          </ac:spMkLst>
        </pc:spChg>
        <pc:graphicFrameChg chg="add mod">
          <ac:chgData name="Guest User" userId="" providerId="Windows Live" clId="Web-{6FD42234-5320-4C67-80F7-E096F83A44E8}" dt="2019-03-23T18:05:37.083" v="2"/>
          <ac:graphicFrameMkLst>
            <pc:docMk/>
            <pc:sldMk cId="0" sldId="288"/>
            <ac:graphicFrameMk id="3" creationId="{3F0E3193-C5A7-40ED-B4C2-EAD817FD1715}"/>
          </ac:graphicFrameMkLst>
        </pc:graphicFrameChg>
        <pc:graphicFrameChg chg="add mod">
          <ac:chgData name="Guest User" userId="" providerId="Windows Live" clId="Web-{6FD42234-5320-4C67-80F7-E096F83A44E8}" dt="2019-03-23T18:06:03.521" v="4"/>
          <ac:graphicFrameMkLst>
            <pc:docMk/>
            <pc:sldMk cId="0" sldId="288"/>
            <ac:graphicFrameMk id="5" creationId="{DB70DC59-782D-45AE-8A04-A902E8B5FE08}"/>
          </ac:graphicFrameMkLst>
        </pc:graphicFrameChg>
        <pc:graphicFrameChg chg="add mod">
          <ac:chgData name="Guest User" userId="" providerId="Windows Live" clId="Web-{6FD42234-5320-4C67-80F7-E096F83A44E8}" dt="2019-03-23T18:07:21.272" v="7" actId="1076"/>
          <ac:graphicFrameMkLst>
            <pc:docMk/>
            <pc:sldMk cId="0" sldId="288"/>
            <ac:graphicFrameMk id="8" creationId="{A5F922A8-170F-4F73-9A54-45943BD6034C}"/>
          </ac:graphicFrameMkLst>
        </pc:graphicFrameChg>
      </pc:sldChg>
      <pc:sldChg chg="addSp delSp modSp">
        <pc:chgData name="Guest User" userId="" providerId="Windows Live" clId="Web-{6FD42234-5320-4C67-80F7-E096F83A44E8}" dt="2019-03-23T19:25:52.279" v="125"/>
        <pc:sldMkLst>
          <pc:docMk/>
          <pc:sldMk cId="0" sldId="293"/>
        </pc:sldMkLst>
        <pc:spChg chg="add del mod">
          <ac:chgData name="Guest User" userId="" providerId="Windows Live" clId="Web-{6FD42234-5320-4C67-80F7-E096F83A44E8}" dt="2019-03-23T19:25:50.248" v="124"/>
          <ac:spMkLst>
            <pc:docMk/>
            <pc:sldMk cId="0" sldId="293"/>
            <ac:spMk id="3" creationId="{201C84E8-C9CB-4A4B-8890-CADD5C0E5791}"/>
          </ac:spMkLst>
        </pc:spChg>
        <pc:spChg chg="add">
          <ac:chgData name="Guest User" userId="" providerId="Windows Live" clId="Web-{6FD42234-5320-4C67-80F7-E096F83A44E8}" dt="2019-03-23T19:25:52.279" v="125"/>
          <ac:spMkLst>
            <pc:docMk/>
            <pc:sldMk cId="0" sldId="293"/>
            <ac:spMk id="10" creationId="{7BE6FA1E-86C6-4E15-9D1D-9CD89F5EA15D}"/>
          </ac:spMkLst>
        </pc:spChg>
        <pc:spChg chg="del">
          <ac:chgData name="Guest User" userId="" providerId="Windows Live" clId="Web-{6FD42234-5320-4C67-80F7-E096F83A44E8}" dt="2019-03-23T19:25:45.951" v="123"/>
          <ac:spMkLst>
            <pc:docMk/>
            <pc:sldMk cId="0" sldId="293"/>
            <ac:spMk id="554" creationId="{00000000-0000-0000-0000-000000000000}"/>
          </ac:spMkLst>
        </pc:spChg>
      </pc:sldChg>
      <pc:sldChg chg="addSp delSp modSp">
        <pc:chgData name="Guest User" userId="" providerId="Windows Live" clId="Web-{6FD42234-5320-4C67-80F7-E096F83A44E8}" dt="2019-03-23T19:43:53.479" v="160"/>
        <pc:sldMkLst>
          <pc:docMk/>
          <pc:sldMk cId="0" sldId="296"/>
        </pc:sldMkLst>
        <pc:graphicFrameChg chg="add del mod">
          <ac:chgData name="Guest User" userId="" providerId="Windows Live" clId="Web-{6FD42234-5320-4C67-80F7-E096F83A44E8}" dt="2019-03-23T19:43:53.479" v="160"/>
          <ac:graphicFrameMkLst>
            <pc:docMk/>
            <pc:sldMk cId="0" sldId="296"/>
            <ac:graphicFrameMk id="3" creationId="{F6F85C20-AE1C-4C99-BAF8-97B043307387}"/>
          </ac:graphicFrameMkLst>
        </pc:graphicFrameChg>
      </pc:sldChg>
      <pc:sldChg chg="addSp modSp">
        <pc:chgData name="Guest User" userId="" providerId="Windows Live" clId="Web-{6FD42234-5320-4C67-80F7-E096F83A44E8}" dt="2019-03-23T18:13:08.306" v="16" actId="1076"/>
        <pc:sldMkLst>
          <pc:docMk/>
          <pc:sldMk cId="554312870" sldId="643"/>
        </pc:sldMkLst>
        <pc:spChg chg="add">
          <ac:chgData name="Guest User" userId="" providerId="Windows Live" clId="Web-{6FD42234-5320-4C67-80F7-E096F83A44E8}" dt="2019-03-23T18:10:51.195" v="8"/>
          <ac:spMkLst>
            <pc:docMk/>
            <pc:sldMk cId="554312870" sldId="643"/>
            <ac:spMk id="26" creationId="{84A56E50-1935-4621-B864-E0FDF44080C4}"/>
          </ac:spMkLst>
        </pc:spChg>
        <pc:spChg chg="add">
          <ac:chgData name="Guest User" userId="" providerId="Windows Live" clId="Web-{6FD42234-5320-4C67-80F7-E096F83A44E8}" dt="2019-03-23T18:10:51.195" v="8"/>
          <ac:spMkLst>
            <pc:docMk/>
            <pc:sldMk cId="554312870" sldId="643"/>
            <ac:spMk id="27" creationId="{0C368967-3BF0-4A71-9E55-8F8FAC370321}"/>
          </ac:spMkLst>
        </pc:spChg>
        <pc:spChg chg="add">
          <ac:chgData name="Guest User" userId="" providerId="Windows Live" clId="Web-{6FD42234-5320-4C67-80F7-E096F83A44E8}" dt="2019-03-23T18:10:51.195" v="8"/>
          <ac:spMkLst>
            <pc:docMk/>
            <pc:sldMk cId="554312870" sldId="643"/>
            <ac:spMk id="28" creationId="{2538ACF2-9D0B-4005-9131-44350463664B}"/>
          </ac:spMkLst>
        </pc:spChg>
        <pc:spChg chg="add">
          <ac:chgData name="Guest User" userId="" providerId="Windows Live" clId="Web-{6FD42234-5320-4C67-80F7-E096F83A44E8}" dt="2019-03-23T18:10:51.195" v="8"/>
          <ac:spMkLst>
            <pc:docMk/>
            <pc:sldMk cId="554312870" sldId="643"/>
            <ac:spMk id="29" creationId="{5BFEAF0E-F311-44B8-A29A-AB5D92E3430A}"/>
          </ac:spMkLst>
        </pc:spChg>
        <pc:spChg chg="add">
          <ac:chgData name="Guest User" userId="" providerId="Windows Live" clId="Web-{6FD42234-5320-4C67-80F7-E096F83A44E8}" dt="2019-03-23T18:10:51.195" v="8"/>
          <ac:spMkLst>
            <pc:docMk/>
            <pc:sldMk cId="554312870" sldId="643"/>
            <ac:spMk id="30" creationId="{C1CDF4E4-3E20-41FB-AFDB-02500B453CAB}"/>
          </ac:spMkLst>
        </pc:spChg>
        <pc:spChg chg="add">
          <ac:chgData name="Guest User" userId="" providerId="Windows Live" clId="Web-{6FD42234-5320-4C67-80F7-E096F83A44E8}" dt="2019-03-23T18:10:51.195" v="8"/>
          <ac:spMkLst>
            <pc:docMk/>
            <pc:sldMk cId="554312870" sldId="643"/>
            <ac:spMk id="31" creationId="{C697DE11-EC37-4600-8C27-69F532AF319A}"/>
          </ac:spMkLst>
        </pc:spChg>
        <pc:spChg chg="add">
          <ac:chgData name="Guest User" userId="" providerId="Windows Live" clId="Web-{6FD42234-5320-4C67-80F7-E096F83A44E8}" dt="2019-03-23T18:10:51.195" v="8"/>
          <ac:spMkLst>
            <pc:docMk/>
            <pc:sldMk cId="554312870" sldId="643"/>
            <ac:spMk id="32" creationId="{BF7D20E7-707C-4AEF-B43A-885077213637}"/>
          </ac:spMkLst>
        </pc:spChg>
        <pc:spChg chg="add">
          <ac:chgData name="Guest User" userId="" providerId="Windows Live" clId="Web-{6FD42234-5320-4C67-80F7-E096F83A44E8}" dt="2019-03-23T18:10:51.195" v="8"/>
          <ac:spMkLst>
            <pc:docMk/>
            <pc:sldMk cId="554312870" sldId="643"/>
            <ac:spMk id="33" creationId="{2E132B44-1B0B-434B-ABFC-6BA78429E1C9}"/>
          </ac:spMkLst>
        </pc:spChg>
        <pc:spChg chg="add">
          <ac:chgData name="Guest User" userId="" providerId="Windows Live" clId="Web-{6FD42234-5320-4C67-80F7-E096F83A44E8}" dt="2019-03-23T18:10:51.195" v="8"/>
          <ac:spMkLst>
            <pc:docMk/>
            <pc:sldMk cId="554312870" sldId="643"/>
            <ac:spMk id="35" creationId="{F7271153-0405-464B-BB7D-921E6D7E5734}"/>
          </ac:spMkLst>
        </pc:spChg>
        <pc:spChg chg="add">
          <ac:chgData name="Guest User" userId="" providerId="Windows Live" clId="Web-{6FD42234-5320-4C67-80F7-E096F83A44E8}" dt="2019-03-23T18:10:51.195" v="8"/>
          <ac:spMkLst>
            <pc:docMk/>
            <pc:sldMk cId="554312870" sldId="643"/>
            <ac:spMk id="36" creationId="{9B17F400-830C-4E1E-9498-99EDD56CE1CA}"/>
          </ac:spMkLst>
        </pc:spChg>
        <pc:picChg chg="add mod">
          <ac:chgData name="Guest User" userId="" providerId="Windows Live" clId="Web-{6FD42234-5320-4C67-80F7-E096F83A44E8}" dt="2019-03-23T18:13:08.306" v="16" actId="1076"/>
          <ac:picMkLst>
            <pc:docMk/>
            <pc:sldMk cId="554312870" sldId="643"/>
            <ac:picMk id="2" creationId="{56ED178D-56D8-4EEA-8910-D0358AA7107C}"/>
          </ac:picMkLst>
        </pc:picChg>
        <pc:picChg chg="add">
          <ac:chgData name="Guest User" userId="" providerId="Windows Live" clId="Web-{6FD42234-5320-4C67-80F7-E096F83A44E8}" dt="2019-03-23T18:10:51.195" v="8"/>
          <ac:picMkLst>
            <pc:docMk/>
            <pc:sldMk cId="554312870" sldId="643"/>
            <ac:picMk id="13" creationId="{4BC96055-2F1D-421F-9170-9FB2482C850F}"/>
          </ac:picMkLst>
        </pc:picChg>
        <pc:cxnChg chg="add">
          <ac:chgData name="Guest User" userId="" providerId="Windows Live" clId="Web-{6FD42234-5320-4C67-80F7-E096F83A44E8}" dt="2019-03-23T18:10:51.195" v="8"/>
          <ac:cxnSpMkLst>
            <pc:docMk/>
            <pc:sldMk cId="554312870" sldId="643"/>
            <ac:cxnSpMk id="15" creationId="{DA4A5114-066D-4F79-8980-60398D21A074}"/>
          </ac:cxnSpMkLst>
        </pc:cxnChg>
        <pc:cxnChg chg="add">
          <ac:chgData name="Guest User" userId="" providerId="Windows Live" clId="Web-{6FD42234-5320-4C67-80F7-E096F83A44E8}" dt="2019-03-23T18:10:51.195" v="8"/>
          <ac:cxnSpMkLst>
            <pc:docMk/>
            <pc:sldMk cId="554312870" sldId="643"/>
            <ac:cxnSpMk id="16" creationId="{0AD974EC-E39B-4806-86BF-6CA7B3D20DC5}"/>
          </ac:cxnSpMkLst>
        </pc:cxnChg>
        <pc:cxnChg chg="add">
          <ac:chgData name="Guest User" userId="" providerId="Windows Live" clId="Web-{6FD42234-5320-4C67-80F7-E096F83A44E8}" dt="2019-03-23T18:10:51.195" v="8"/>
          <ac:cxnSpMkLst>
            <pc:docMk/>
            <pc:sldMk cId="554312870" sldId="643"/>
            <ac:cxnSpMk id="17" creationId="{74598FDB-1314-4BBD-978F-E26EC798C9DC}"/>
          </ac:cxnSpMkLst>
        </pc:cxnChg>
        <pc:cxnChg chg="add">
          <ac:chgData name="Guest User" userId="" providerId="Windows Live" clId="Web-{6FD42234-5320-4C67-80F7-E096F83A44E8}" dt="2019-03-23T18:10:51.195" v="8"/>
          <ac:cxnSpMkLst>
            <pc:docMk/>
            <pc:sldMk cId="554312870" sldId="643"/>
            <ac:cxnSpMk id="18" creationId="{17E983C9-C82C-4A23-89A6-2DB46C1204E0}"/>
          </ac:cxnSpMkLst>
        </pc:cxnChg>
        <pc:cxnChg chg="add">
          <ac:chgData name="Guest User" userId="" providerId="Windows Live" clId="Web-{6FD42234-5320-4C67-80F7-E096F83A44E8}" dt="2019-03-23T18:10:51.195" v="8"/>
          <ac:cxnSpMkLst>
            <pc:docMk/>
            <pc:sldMk cId="554312870" sldId="643"/>
            <ac:cxnSpMk id="19" creationId="{018603EA-6D48-4551-BBF3-A04C5B51BD91}"/>
          </ac:cxnSpMkLst>
        </pc:cxnChg>
        <pc:cxnChg chg="add">
          <ac:chgData name="Guest User" userId="" providerId="Windows Live" clId="Web-{6FD42234-5320-4C67-80F7-E096F83A44E8}" dt="2019-03-23T18:10:51.195" v="8"/>
          <ac:cxnSpMkLst>
            <pc:docMk/>
            <pc:sldMk cId="554312870" sldId="643"/>
            <ac:cxnSpMk id="20" creationId="{A4AC7F19-8631-4161-A5FE-D08EFA32E83C}"/>
          </ac:cxnSpMkLst>
        </pc:cxnChg>
        <pc:cxnChg chg="add">
          <ac:chgData name="Guest User" userId="" providerId="Windows Live" clId="Web-{6FD42234-5320-4C67-80F7-E096F83A44E8}" dt="2019-03-23T18:10:51.195" v="8"/>
          <ac:cxnSpMkLst>
            <pc:docMk/>
            <pc:sldMk cId="554312870" sldId="643"/>
            <ac:cxnSpMk id="21" creationId="{48FA3FD2-16C5-4988-AEF7-C2BBCF8E1621}"/>
          </ac:cxnSpMkLst>
        </pc:cxnChg>
        <pc:cxnChg chg="add">
          <ac:chgData name="Guest User" userId="" providerId="Windows Live" clId="Web-{6FD42234-5320-4C67-80F7-E096F83A44E8}" dt="2019-03-23T18:10:51.195" v="8"/>
          <ac:cxnSpMkLst>
            <pc:docMk/>
            <pc:sldMk cId="554312870" sldId="643"/>
            <ac:cxnSpMk id="22" creationId="{23BC9288-2E01-454E-B71F-61055B4A1B1E}"/>
          </ac:cxnSpMkLst>
        </pc:cxnChg>
        <pc:cxnChg chg="add">
          <ac:chgData name="Guest User" userId="" providerId="Windows Live" clId="Web-{6FD42234-5320-4C67-80F7-E096F83A44E8}" dt="2019-03-23T18:10:51.195" v="8"/>
          <ac:cxnSpMkLst>
            <pc:docMk/>
            <pc:sldMk cId="554312870" sldId="643"/>
            <ac:cxnSpMk id="23" creationId="{C29533D5-DD71-42A9-9A91-4412446A4D56}"/>
          </ac:cxnSpMkLst>
        </pc:cxnChg>
        <pc:cxnChg chg="add">
          <ac:chgData name="Guest User" userId="" providerId="Windows Live" clId="Web-{6FD42234-5320-4C67-80F7-E096F83A44E8}" dt="2019-03-23T18:10:51.195" v="8"/>
          <ac:cxnSpMkLst>
            <pc:docMk/>
            <pc:sldMk cId="554312870" sldId="643"/>
            <ac:cxnSpMk id="24" creationId="{D0F9874F-DC77-41DD-88F7-D0A08D353C0E}"/>
          </ac:cxnSpMkLst>
        </pc:cxnChg>
        <pc:cxnChg chg="add">
          <ac:chgData name="Guest User" userId="" providerId="Windows Live" clId="Web-{6FD42234-5320-4C67-80F7-E096F83A44E8}" dt="2019-03-23T18:10:51.195" v="8"/>
          <ac:cxnSpMkLst>
            <pc:docMk/>
            <pc:sldMk cId="554312870" sldId="643"/>
            <ac:cxnSpMk id="25" creationId="{A3DE1339-34C2-460C-846A-752379C83116}"/>
          </ac:cxnSpMkLst>
        </pc:cxnChg>
        <pc:cxnChg chg="add">
          <ac:chgData name="Guest User" userId="" providerId="Windows Live" clId="Web-{6FD42234-5320-4C67-80F7-E096F83A44E8}" dt="2019-03-23T18:10:51.195" v="8"/>
          <ac:cxnSpMkLst>
            <pc:docMk/>
            <pc:sldMk cId="554312870" sldId="643"/>
            <ac:cxnSpMk id="34" creationId="{AECA5EEF-2085-454B-A281-3836DB931802}"/>
          </ac:cxnSpMkLst>
        </pc:cxnChg>
        <pc:cxnChg chg="add">
          <ac:chgData name="Guest User" userId="" providerId="Windows Live" clId="Web-{6FD42234-5320-4C67-80F7-E096F83A44E8}" dt="2019-03-23T18:10:51.195" v="8"/>
          <ac:cxnSpMkLst>
            <pc:docMk/>
            <pc:sldMk cId="554312870" sldId="643"/>
            <ac:cxnSpMk id="37" creationId="{2360A87A-5352-4834-980C-06AC8B622261}"/>
          </ac:cxnSpMkLst>
        </pc:cxnChg>
        <pc:cxnChg chg="add">
          <ac:chgData name="Guest User" userId="" providerId="Windows Live" clId="Web-{6FD42234-5320-4C67-80F7-E096F83A44E8}" dt="2019-03-23T18:10:51.195" v="8"/>
          <ac:cxnSpMkLst>
            <pc:docMk/>
            <pc:sldMk cId="554312870" sldId="643"/>
            <ac:cxnSpMk id="38" creationId="{7EB14A3B-E8BB-4FCF-BBDD-05E4C7E29C8D}"/>
          </ac:cxnSpMkLst>
        </pc:cxnChg>
      </pc:sldChg>
      <pc:sldChg chg="addSp delSp modSp add replId">
        <pc:chgData name="Guest User" userId="" providerId="Windows Live" clId="Web-{6FD42234-5320-4C67-80F7-E096F83A44E8}" dt="2019-03-23T18:48:24.233" v="70"/>
        <pc:sldMkLst>
          <pc:docMk/>
          <pc:sldMk cId="3284589046" sldId="646"/>
        </pc:sldMkLst>
        <pc:spChg chg="add del mod">
          <ac:chgData name="Guest User" userId="" providerId="Windows Live" clId="Web-{6FD42234-5320-4C67-80F7-E096F83A44E8}" dt="2019-03-23T18:45:48.106" v="59"/>
          <ac:spMkLst>
            <pc:docMk/>
            <pc:sldMk cId="3284589046" sldId="646"/>
            <ac:spMk id="3" creationId="{B8DC4428-F04C-49DD-8F81-DE3EF8C6CF8E}"/>
          </ac:spMkLst>
        </pc:spChg>
        <pc:spChg chg="add">
          <ac:chgData name="Guest User" userId="" providerId="Windows Live" clId="Web-{6FD42234-5320-4C67-80F7-E096F83A44E8}" dt="2019-03-23T18:45:40.153" v="58"/>
          <ac:spMkLst>
            <pc:docMk/>
            <pc:sldMk cId="3284589046" sldId="646"/>
            <ac:spMk id="15" creationId="{04F8AFC7-19E2-49BE-9008-541ABD03B9B7}"/>
          </ac:spMkLst>
        </pc:spChg>
        <pc:spChg chg="add">
          <ac:chgData name="Guest User" userId="" providerId="Windows Live" clId="Web-{6FD42234-5320-4C67-80F7-E096F83A44E8}" dt="2019-03-23T18:45:40.153" v="58"/>
          <ac:spMkLst>
            <pc:docMk/>
            <pc:sldMk cId="3284589046" sldId="646"/>
            <ac:spMk id="16" creationId="{08DE48B9-57DF-43EA-B8AC-685DAD2DA516}"/>
          </ac:spMkLst>
        </pc:spChg>
        <pc:spChg chg="add">
          <ac:chgData name="Guest User" userId="" providerId="Windows Live" clId="Web-{6FD42234-5320-4C67-80F7-E096F83A44E8}" dt="2019-03-23T18:45:40.153" v="58"/>
          <ac:spMkLst>
            <pc:docMk/>
            <pc:sldMk cId="3284589046" sldId="646"/>
            <ac:spMk id="17" creationId="{51C33A21-07CA-474F-9208-965DDCF97570}"/>
          </ac:spMkLst>
        </pc:spChg>
        <pc:spChg chg="add">
          <ac:chgData name="Guest User" userId="" providerId="Windows Live" clId="Web-{6FD42234-5320-4C67-80F7-E096F83A44E8}" dt="2019-03-23T18:45:40.153" v="58"/>
          <ac:spMkLst>
            <pc:docMk/>
            <pc:sldMk cId="3284589046" sldId="646"/>
            <ac:spMk id="18" creationId="{696DF50E-F1AA-4FD7-9870-AA1360D3641A}"/>
          </ac:spMkLst>
        </pc:spChg>
        <pc:spChg chg="add">
          <ac:chgData name="Guest User" userId="" providerId="Windows Live" clId="Web-{6FD42234-5320-4C67-80F7-E096F83A44E8}" dt="2019-03-23T18:45:40.153" v="58"/>
          <ac:spMkLst>
            <pc:docMk/>
            <pc:sldMk cId="3284589046" sldId="646"/>
            <ac:spMk id="19" creationId="{21D04203-B46C-4F16-A84B-852B081E1942}"/>
          </ac:spMkLst>
        </pc:spChg>
        <pc:spChg chg="add">
          <ac:chgData name="Guest User" userId="" providerId="Windows Live" clId="Web-{6FD42234-5320-4C67-80F7-E096F83A44E8}" dt="2019-03-23T18:48:24.233" v="70"/>
          <ac:spMkLst>
            <pc:docMk/>
            <pc:sldMk cId="3284589046" sldId="646"/>
            <ac:spMk id="24" creationId="{1CAB0311-90A8-4AB3-897C-2B185431BDB9}"/>
          </ac:spMkLst>
        </pc:spChg>
        <pc:spChg chg="del">
          <ac:chgData name="Guest User" userId="" providerId="Windows Live" clId="Web-{6FD42234-5320-4C67-80F7-E096F83A44E8}" dt="2019-03-23T18:45:38.122" v="57"/>
          <ac:spMkLst>
            <pc:docMk/>
            <pc:sldMk cId="3284589046" sldId="646"/>
            <ac:spMk id="532" creationId="{00000000-0000-0000-0000-000000000000}"/>
          </ac:spMkLst>
        </pc:spChg>
        <pc:picChg chg="add mod">
          <ac:chgData name="Guest User" userId="" providerId="Windows Live" clId="Web-{6FD42234-5320-4C67-80F7-E096F83A44E8}" dt="2019-03-23T18:48:05.295" v="67" actId="1076"/>
          <ac:picMkLst>
            <pc:docMk/>
            <pc:sldMk cId="3284589046" sldId="646"/>
            <ac:picMk id="21" creationId="{8F3E421F-5CF1-4A54-8495-888548142A3B}"/>
          </ac:picMkLst>
        </pc:picChg>
        <pc:picChg chg="add mod">
          <ac:chgData name="Guest User" userId="" providerId="Windows Live" clId="Web-{6FD42234-5320-4C67-80F7-E096F83A44E8}" dt="2019-03-23T18:48:05.311" v="68" actId="1076"/>
          <ac:picMkLst>
            <pc:docMk/>
            <pc:sldMk cId="3284589046" sldId="646"/>
            <ac:picMk id="22" creationId="{77C7EC3C-1B55-4F07-AE18-818C33E74328}"/>
          </ac:picMkLst>
        </pc:picChg>
        <pc:cxnChg chg="add">
          <ac:chgData name="Guest User" userId="" providerId="Windows Live" clId="Web-{6FD42234-5320-4C67-80F7-E096F83A44E8}" dt="2019-03-23T18:45:40.153" v="58"/>
          <ac:cxnSpMkLst>
            <pc:docMk/>
            <pc:sldMk cId="3284589046" sldId="646"/>
            <ac:cxnSpMk id="10" creationId="{9B28EB83-731A-4FA8-93DE-0C4A017BABAA}"/>
          </ac:cxnSpMkLst>
        </pc:cxnChg>
        <pc:cxnChg chg="add">
          <ac:chgData name="Guest User" userId="" providerId="Windows Live" clId="Web-{6FD42234-5320-4C67-80F7-E096F83A44E8}" dt="2019-03-23T18:45:40.153" v="58"/>
          <ac:cxnSpMkLst>
            <pc:docMk/>
            <pc:sldMk cId="3284589046" sldId="646"/>
            <ac:cxnSpMk id="11" creationId="{FFE663C5-B91D-4845-800B-704C8F0361DD}"/>
          </ac:cxnSpMkLst>
        </pc:cxnChg>
        <pc:cxnChg chg="add">
          <ac:chgData name="Guest User" userId="" providerId="Windows Live" clId="Web-{6FD42234-5320-4C67-80F7-E096F83A44E8}" dt="2019-03-23T18:45:40.153" v="58"/>
          <ac:cxnSpMkLst>
            <pc:docMk/>
            <pc:sldMk cId="3284589046" sldId="646"/>
            <ac:cxnSpMk id="12" creationId="{141EFC3A-81B4-4347-BBB2-3ADA610195B8}"/>
          </ac:cxnSpMkLst>
        </pc:cxnChg>
        <pc:cxnChg chg="add">
          <ac:chgData name="Guest User" userId="" providerId="Windows Live" clId="Web-{6FD42234-5320-4C67-80F7-E096F83A44E8}" dt="2019-03-23T18:45:40.153" v="58"/>
          <ac:cxnSpMkLst>
            <pc:docMk/>
            <pc:sldMk cId="3284589046" sldId="646"/>
            <ac:cxnSpMk id="13" creationId="{6816500D-3167-48E2-94BA-DC3F214A55E2}"/>
          </ac:cxnSpMkLst>
        </pc:cxnChg>
        <pc:cxnChg chg="add">
          <ac:chgData name="Guest User" userId="" providerId="Windows Live" clId="Web-{6FD42234-5320-4C67-80F7-E096F83A44E8}" dt="2019-03-23T18:45:40.153" v="58"/>
          <ac:cxnSpMkLst>
            <pc:docMk/>
            <pc:sldMk cId="3284589046" sldId="646"/>
            <ac:cxnSpMk id="14" creationId="{847F1C2C-0836-44AB-8338-A1E05B54B63C}"/>
          </ac:cxnSpMkLst>
        </pc:cxnChg>
        <pc:cxnChg chg="add">
          <ac:chgData name="Guest User" userId="" providerId="Windows Live" clId="Web-{6FD42234-5320-4C67-80F7-E096F83A44E8}" dt="2019-03-23T18:45:40.153" v="58"/>
          <ac:cxnSpMkLst>
            <pc:docMk/>
            <pc:sldMk cId="3284589046" sldId="646"/>
            <ac:cxnSpMk id="20" creationId="{22ABBF01-0E49-4348-B72D-2B3159EC0BFC}"/>
          </ac:cxnSpMkLst>
        </pc:cxnChg>
        <pc:cxnChg chg="add mod">
          <ac:chgData name="Guest User" userId="" providerId="Windows Live" clId="Web-{6FD42234-5320-4C67-80F7-E096F83A44E8}" dt="2019-03-23T18:48:05.326" v="69" actId="1076"/>
          <ac:cxnSpMkLst>
            <pc:docMk/>
            <pc:sldMk cId="3284589046" sldId="646"/>
            <ac:cxnSpMk id="23" creationId="{CE7BF7BE-ECD1-49AD-BD9C-3869A57AA847}"/>
          </ac:cxnSpMkLst>
        </pc:cxnChg>
      </pc:sldChg>
      <pc:sldChg chg="addSp delSp modSp add ord replId">
        <pc:chgData name="Guest User" userId="" providerId="Windows Live" clId="Web-{6FD42234-5320-4C67-80F7-E096F83A44E8}" dt="2019-03-23T19:00:44.710" v="76"/>
        <pc:sldMkLst>
          <pc:docMk/>
          <pc:sldMk cId="1796204749" sldId="652"/>
        </pc:sldMkLst>
        <pc:spChg chg="add mod">
          <ac:chgData name="Guest User" userId="" providerId="Windows Live" clId="Web-{6FD42234-5320-4C67-80F7-E096F83A44E8}" dt="2019-03-23T18:51:22.453" v="72"/>
          <ac:spMkLst>
            <pc:docMk/>
            <pc:sldMk cId="1796204749" sldId="652"/>
            <ac:spMk id="3" creationId="{17401CF9-17A9-4543-BFBC-3C2DF69B0F47}"/>
          </ac:spMkLst>
        </pc:spChg>
        <pc:spChg chg="add">
          <ac:chgData name="Guest User" userId="" providerId="Windows Live" clId="Web-{6FD42234-5320-4C67-80F7-E096F83A44E8}" dt="2019-03-23T18:51:25.297" v="73"/>
          <ac:spMkLst>
            <pc:docMk/>
            <pc:sldMk cId="1796204749" sldId="652"/>
            <ac:spMk id="10" creationId="{AE016A1C-90B2-43C1-879F-C7C9C3BB57B1}"/>
          </ac:spMkLst>
        </pc:spChg>
        <pc:spChg chg="del">
          <ac:chgData name="Guest User" userId="" providerId="Windows Live" clId="Web-{6FD42234-5320-4C67-80F7-E096F83A44E8}" dt="2019-03-23T18:51:22.453" v="72"/>
          <ac:spMkLst>
            <pc:docMk/>
            <pc:sldMk cId="1796204749" sldId="652"/>
            <ac:spMk id="532" creationId="{00000000-0000-0000-0000-000000000000}"/>
          </ac:spMkLst>
        </pc:spChg>
      </pc:sldChg>
      <pc:sldChg chg="addSp delSp modSp add replId">
        <pc:chgData name="Guest User" userId="" providerId="Windows Live" clId="Web-{6FD42234-5320-4C67-80F7-E096F83A44E8}" dt="2019-03-23T19:01:06.804" v="79"/>
        <pc:sldMkLst>
          <pc:docMk/>
          <pc:sldMk cId="376081026" sldId="657"/>
        </pc:sldMkLst>
        <pc:spChg chg="add del mod">
          <ac:chgData name="Guest User" userId="" providerId="Windows Live" clId="Web-{6FD42234-5320-4C67-80F7-E096F83A44E8}" dt="2019-03-23T19:01:05.460" v="78"/>
          <ac:spMkLst>
            <pc:docMk/>
            <pc:sldMk cId="376081026" sldId="657"/>
            <ac:spMk id="3" creationId="{70FC88C1-B38F-4623-A567-DB86CE13929C}"/>
          </ac:spMkLst>
        </pc:spChg>
        <pc:spChg chg="add">
          <ac:chgData name="Guest User" userId="" providerId="Windows Live" clId="Web-{6FD42234-5320-4C67-80F7-E096F83A44E8}" dt="2019-03-23T19:01:06.804" v="79"/>
          <ac:spMkLst>
            <pc:docMk/>
            <pc:sldMk cId="376081026" sldId="657"/>
            <ac:spMk id="10" creationId="{63F77589-3791-4899-842E-72B17D4507C4}"/>
          </ac:spMkLst>
        </pc:spChg>
        <pc:spChg chg="del">
          <ac:chgData name="Guest User" userId="" providerId="Windows Live" clId="Web-{6FD42234-5320-4C67-80F7-E096F83A44E8}" dt="2019-03-23T19:00:52.335" v="77"/>
          <ac:spMkLst>
            <pc:docMk/>
            <pc:sldMk cId="376081026" sldId="657"/>
            <ac:spMk id="532" creationId="{00000000-0000-0000-0000-000000000000}"/>
          </ac:spMkLst>
        </pc:spChg>
      </pc:sldChg>
      <pc:sldChg chg="addSp delSp modSp add replId">
        <pc:chgData name="Guest User" userId="" providerId="Windows Live" clId="Web-{6FD42234-5320-4C67-80F7-E096F83A44E8}" dt="2019-03-23T19:01:24.742" v="82"/>
        <pc:sldMkLst>
          <pc:docMk/>
          <pc:sldMk cId="2124645092" sldId="658"/>
        </pc:sldMkLst>
        <pc:spChg chg="add del mod">
          <ac:chgData name="Guest User" userId="" providerId="Windows Live" clId="Web-{6FD42234-5320-4C67-80F7-E096F83A44E8}" dt="2019-03-23T19:01:22.382" v="81"/>
          <ac:spMkLst>
            <pc:docMk/>
            <pc:sldMk cId="2124645092" sldId="658"/>
            <ac:spMk id="3" creationId="{011533A8-CE66-49D8-8E74-E4F4E445F7A0}"/>
          </ac:spMkLst>
        </pc:spChg>
        <pc:spChg chg="add">
          <ac:chgData name="Guest User" userId="" providerId="Windows Live" clId="Web-{6FD42234-5320-4C67-80F7-E096F83A44E8}" dt="2019-03-23T19:01:24.742" v="82"/>
          <ac:spMkLst>
            <pc:docMk/>
            <pc:sldMk cId="2124645092" sldId="658"/>
            <ac:spMk id="10" creationId="{9F352BFB-E498-4778-BC74-305725B8BDC9}"/>
          </ac:spMkLst>
        </pc:spChg>
        <pc:spChg chg="del">
          <ac:chgData name="Guest User" userId="" providerId="Windows Live" clId="Web-{6FD42234-5320-4C67-80F7-E096F83A44E8}" dt="2019-03-23T19:01:18.882" v="80"/>
          <ac:spMkLst>
            <pc:docMk/>
            <pc:sldMk cId="2124645092" sldId="658"/>
            <ac:spMk id="532" creationId="{00000000-0000-0000-0000-000000000000}"/>
          </ac:spMkLst>
        </pc:spChg>
      </pc:sldChg>
      <pc:sldChg chg="addSp modSp ord">
        <pc:chgData name="Guest User" userId="" providerId="Windows Live" clId="Web-{6FD42234-5320-4C67-80F7-E096F83A44E8}" dt="2019-03-23T19:08:02.563" v="86"/>
        <pc:sldMkLst>
          <pc:docMk/>
          <pc:sldMk cId="475939732" sldId="659"/>
        </pc:sldMkLst>
        <pc:spChg chg="add">
          <ac:chgData name="Guest User" userId="" providerId="Windows Live" clId="Web-{6FD42234-5320-4C67-80F7-E096F83A44E8}" dt="2019-03-23T19:07:22.594" v="83"/>
          <ac:spMkLst>
            <pc:docMk/>
            <pc:sldMk cId="475939732" sldId="659"/>
            <ac:spMk id="13" creationId="{9906D541-FA99-47D9-B73F-72402111689D}"/>
          </ac:spMkLst>
        </pc:spChg>
        <pc:spChg chg="add">
          <ac:chgData name="Guest User" userId="" providerId="Windows Live" clId="Web-{6FD42234-5320-4C67-80F7-E096F83A44E8}" dt="2019-03-23T19:07:22.594" v="83"/>
          <ac:spMkLst>
            <pc:docMk/>
            <pc:sldMk cId="475939732" sldId="659"/>
            <ac:spMk id="14" creationId="{49AB8FE1-1655-4AB8-B9D4-C216DD4A7AC7}"/>
          </ac:spMkLst>
        </pc:spChg>
        <pc:spChg chg="add">
          <ac:chgData name="Guest User" userId="" providerId="Windows Live" clId="Web-{6FD42234-5320-4C67-80F7-E096F83A44E8}" dt="2019-03-23T19:07:22.594" v="83"/>
          <ac:spMkLst>
            <pc:docMk/>
            <pc:sldMk cId="475939732" sldId="659"/>
            <ac:spMk id="15" creationId="{CFD7AB47-9D92-4835-9180-A96049997453}"/>
          </ac:spMkLst>
        </pc:spChg>
        <pc:spChg chg="add">
          <ac:chgData name="Guest User" userId="" providerId="Windows Live" clId="Web-{6FD42234-5320-4C67-80F7-E096F83A44E8}" dt="2019-03-23T19:07:22.594" v="83"/>
          <ac:spMkLst>
            <pc:docMk/>
            <pc:sldMk cId="475939732" sldId="659"/>
            <ac:spMk id="16" creationId="{AB0130EA-2E95-4BFE-AD27-49FCD2B06F2F}"/>
          </ac:spMkLst>
        </pc:spChg>
        <pc:spChg chg="add">
          <ac:chgData name="Guest User" userId="" providerId="Windows Live" clId="Web-{6FD42234-5320-4C67-80F7-E096F83A44E8}" dt="2019-03-23T19:07:22.594" v="83"/>
          <ac:spMkLst>
            <pc:docMk/>
            <pc:sldMk cId="475939732" sldId="659"/>
            <ac:spMk id="17" creationId="{DB2BB207-6681-47C8-B851-E8DBDE32E83B}"/>
          </ac:spMkLst>
        </pc:spChg>
        <pc:picChg chg="add mod">
          <ac:chgData name="Guest User" userId="" providerId="Windows Live" clId="Web-{6FD42234-5320-4C67-80F7-E096F83A44E8}" dt="2019-03-23T19:07:34.813" v="84"/>
          <ac:picMkLst>
            <pc:docMk/>
            <pc:sldMk cId="475939732" sldId="659"/>
            <ac:picMk id="2" creationId="{BE8E93DB-69A5-40E3-8BF9-1BF6851236A7}"/>
          </ac:picMkLst>
        </pc:picChg>
        <pc:picChg chg="add">
          <ac:chgData name="Guest User" userId="" providerId="Windows Live" clId="Web-{6FD42234-5320-4C67-80F7-E096F83A44E8}" dt="2019-03-23T19:07:22.594" v="83"/>
          <ac:picMkLst>
            <pc:docMk/>
            <pc:sldMk cId="475939732" sldId="659"/>
            <ac:picMk id="8" creationId="{7726505F-2551-4D92-A38C-A47289FB1D7C}"/>
          </ac:picMkLst>
        </pc:picChg>
        <pc:cxnChg chg="add">
          <ac:chgData name="Guest User" userId="" providerId="Windows Live" clId="Web-{6FD42234-5320-4C67-80F7-E096F83A44E8}" dt="2019-03-23T19:07:22.594" v="83"/>
          <ac:cxnSpMkLst>
            <pc:docMk/>
            <pc:sldMk cId="475939732" sldId="659"/>
            <ac:cxnSpMk id="9" creationId="{5DA54858-12D4-4C8E-94E7-7460633D2162}"/>
          </ac:cxnSpMkLst>
        </pc:cxnChg>
        <pc:cxnChg chg="add">
          <ac:chgData name="Guest User" userId="" providerId="Windows Live" clId="Web-{6FD42234-5320-4C67-80F7-E096F83A44E8}" dt="2019-03-23T19:07:22.594" v="83"/>
          <ac:cxnSpMkLst>
            <pc:docMk/>
            <pc:sldMk cId="475939732" sldId="659"/>
            <ac:cxnSpMk id="10" creationId="{175ABDFD-141D-4173-9DA1-11EF99CA0E57}"/>
          </ac:cxnSpMkLst>
        </pc:cxnChg>
        <pc:cxnChg chg="add">
          <ac:chgData name="Guest User" userId="" providerId="Windows Live" clId="Web-{6FD42234-5320-4C67-80F7-E096F83A44E8}" dt="2019-03-23T19:07:22.594" v="83"/>
          <ac:cxnSpMkLst>
            <pc:docMk/>
            <pc:sldMk cId="475939732" sldId="659"/>
            <ac:cxnSpMk id="11" creationId="{F3944169-5F00-40CD-BB01-3688D6EC3024}"/>
          </ac:cxnSpMkLst>
        </pc:cxnChg>
        <pc:cxnChg chg="add">
          <ac:chgData name="Guest User" userId="" providerId="Windows Live" clId="Web-{6FD42234-5320-4C67-80F7-E096F83A44E8}" dt="2019-03-23T19:07:22.594" v="83"/>
          <ac:cxnSpMkLst>
            <pc:docMk/>
            <pc:sldMk cId="475939732" sldId="659"/>
            <ac:cxnSpMk id="12" creationId="{E59E7B5A-A931-498D-BF5B-0BF015115DE3}"/>
          </ac:cxnSpMkLst>
        </pc:cxnChg>
        <pc:cxnChg chg="add">
          <ac:chgData name="Guest User" userId="" providerId="Windows Live" clId="Web-{6FD42234-5320-4C67-80F7-E096F83A44E8}" dt="2019-03-23T19:07:22.594" v="83"/>
          <ac:cxnSpMkLst>
            <pc:docMk/>
            <pc:sldMk cId="475939732" sldId="659"/>
            <ac:cxnSpMk id="18" creationId="{74A01E56-1DDC-4068-82AA-10C1D4221D40}"/>
          </ac:cxnSpMkLst>
        </pc:cxnChg>
      </pc:sldChg>
      <pc:sldChg chg="addSp delSp modSp add replId">
        <pc:chgData name="Guest User" userId="" providerId="Windows Live" clId="Web-{6FD42234-5320-4C67-80F7-E096F83A44E8}" dt="2019-03-23T19:10:55.408" v="111" actId="1076"/>
        <pc:sldMkLst>
          <pc:docMk/>
          <pc:sldMk cId="3229238860" sldId="660"/>
        </pc:sldMkLst>
        <pc:spChg chg="add del mod">
          <ac:chgData name="Guest User" userId="" providerId="Windows Live" clId="Web-{6FD42234-5320-4C67-80F7-E096F83A44E8}" dt="2019-03-23T19:09:47.392" v="93"/>
          <ac:spMkLst>
            <pc:docMk/>
            <pc:sldMk cId="3229238860" sldId="660"/>
            <ac:spMk id="3" creationId="{A51DFA6F-CC57-4005-9653-2D0A81B0FD4A}"/>
          </ac:spMkLst>
        </pc:spChg>
        <pc:spChg chg="add">
          <ac:chgData name="Guest User" userId="" providerId="Windows Live" clId="Web-{6FD42234-5320-4C67-80F7-E096F83A44E8}" dt="2019-03-23T19:10:18.642" v="106"/>
          <ac:spMkLst>
            <pc:docMk/>
            <pc:sldMk cId="3229238860" sldId="660"/>
            <ac:spMk id="17" creationId="{C198E46C-D195-4F46-A2F6-B3093561B14A}"/>
          </ac:spMkLst>
        </pc:spChg>
        <pc:spChg chg="add">
          <ac:chgData name="Guest User" userId="" providerId="Windows Live" clId="Web-{6FD42234-5320-4C67-80F7-E096F83A44E8}" dt="2019-03-23T19:10:18.642" v="106"/>
          <ac:spMkLst>
            <pc:docMk/>
            <pc:sldMk cId="3229238860" sldId="660"/>
            <ac:spMk id="18" creationId="{272A10F5-3C9A-47A9-8B53-E5AA3AE8D503}"/>
          </ac:spMkLst>
        </pc:spChg>
        <pc:spChg chg="add">
          <ac:chgData name="Guest User" userId="" providerId="Windows Live" clId="Web-{6FD42234-5320-4C67-80F7-E096F83A44E8}" dt="2019-03-23T19:10:45.783" v="109"/>
          <ac:spMkLst>
            <pc:docMk/>
            <pc:sldMk cId="3229238860" sldId="660"/>
            <ac:spMk id="23" creationId="{10E37A6F-4E66-4FA5-B4DA-B6A6B40622A1}"/>
          </ac:spMkLst>
        </pc:spChg>
        <pc:spChg chg="del mod">
          <ac:chgData name="Guest User" userId="" providerId="Windows Live" clId="Web-{6FD42234-5320-4C67-80F7-E096F83A44E8}" dt="2019-03-23T19:08:20.001" v="91"/>
          <ac:spMkLst>
            <pc:docMk/>
            <pc:sldMk cId="3229238860" sldId="660"/>
            <ac:spMk id="542" creationId="{00000000-0000-0000-0000-000000000000}"/>
          </ac:spMkLst>
        </pc:spChg>
        <pc:picChg chg="add del mod">
          <ac:chgData name="Guest User" userId="" providerId="Windows Live" clId="Web-{6FD42234-5320-4C67-80F7-E096F83A44E8}" dt="2019-03-23T19:10:05.705" v="105"/>
          <ac:picMkLst>
            <pc:docMk/>
            <pc:sldMk cId="3229238860" sldId="660"/>
            <ac:picMk id="4" creationId="{B871A727-8C0A-4BB3-8E81-C678B73DCF76}"/>
          </ac:picMkLst>
        </pc:picChg>
        <pc:picChg chg="add del mod">
          <ac:chgData name="Guest User" userId="" providerId="Windows Live" clId="Web-{6FD42234-5320-4C67-80F7-E096F83A44E8}" dt="2019-03-23T19:10:05.705" v="104"/>
          <ac:picMkLst>
            <pc:docMk/>
            <pc:sldMk cId="3229238860" sldId="660"/>
            <ac:picMk id="6" creationId="{9C98CF59-B753-420E-A4E5-62C487726E3F}"/>
          </ac:picMkLst>
        </pc:picChg>
        <pc:picChg chg="add del mod">
          <ac:chgData name="Guest User" userId="" providerId="Windows Live" clId="Web-{6FD42234-5320-4C67-80F7-E096F83A44E8}" dt="2019-03-23T19:10:05.705" v="103"/>
          <ac:picMkLst>
            <pc:docMk/>
            <pc:sldMk cId="3229238860" sldId="660"/>
            <ac:picMk id="8" creationId="{C6578D05-976D-46F5-A6FC-06A54D5FDE0B}"/>
          </ac:picMkLst>
        </pc:picChg>
        <pc:picChg chg="add mod">
          <ac:chgData name="Guest User" userId="" providerId="Windows Live" clId="Web-{6FD42234-5320-4C67-80F7-E096F83A44E8}" dt="2019-03-23T19:10:55.408" v="111" actId="1076"/>
          <ac:picMkLst>
            <pc:docMk/>
            <pc:sldMk cId="3229238860" sldId="660"/>
            <ac:picMk id="10" creationId="{A4B93109-B658-4EF7-B7CA-90D97DA71AA5}"/>
          </ac:picMkLst>
        </pc:picChg>
        <pc:picChg chg="add mod">
          <ac:chgData name="Guest User" userId="" providerId="Windows Live" clId="Web-{6FD42234-5320-4C67-80F7-E096F83A44E8}" dt="2019-03-23T19:10:51.408" v="110" actId="1076"/>
          <ac:picMkLst>
            <pc:docMk/>
            <pc:sldMk cId="3229238860" sldId="660"/>
            <ac:picMk id="12" creationId="{E857E99D-91C3-4A5A-B8CF-2316621E74DD}"/>
          </ac:picMkLst>
        </pc:picChg>
        <pc:picChg chg="add">
          <ac:chgData name="Guest User" userId="" providerId="Windows Live" clId="Web-{6FD42234-5320-4C67-80F7-E096F83A44E8}" dt="2019-03-23T19:10:18.642" v="106"/>
          <ac:picMkLst>
            <pc:docMk/>
            <pc:sldMk cId="3229238860" sldId="660"/>
            <ac:picMk id="16" creationId="{94B33351-9E27-48A8-ACD6-B2FB6B688CF4}"/>
          </ac:picMkLst>
        </pc:picChg>
      </pc:sldChg>
      <pc:sldChg chg="addSp delSp add replId">
        <pc:chgData name="Guest User" userId="" providerId="Windows Live" clId="Web-{6FD42234-5320-4C67-80F7-E096F83A44E8}" dt="2019-03-23T19:26:48.579" v="129"/>
        <pc:sldMkLst>
          <pc:docMk/>
          <pc:sldMk cId="3775520941" sldId="672"/>
        </pc:sldMkLst>
        <pc:spChg chg="add">
          <ac:chgData name="Guest User" userId="" providerId="Windows Live" clId="Web-{6FD42234-5320-4C67-80F7-E096F83A44E8}" dt="2019-03-23T19:26:48.579" v="129"/>
          <ac:spMkLst>
            <pc:docMk/>
            <pc:sldMk cId="3775520941" sldId="672"/>
            <ac:spMk id="8" creationId="{4D5A4A65-9A63-44F2-ABC0-395732C947A3}"/>
          </ac:spMkLst>
        </pc:spChg>
        <pc:spChg chg="add">
          <ac:chgData name="Guest User" userId="" providerId="Windows Live" clId="Web-{6FD42234-5320-4C67-80F7-E096F83A44E8}" dt="2019-03-23T19:26:48.579" v="129"/>
          <ac:spMkLst>
            <pc:docMk/>
            <pc:sldMk cId="3775520941" sldId="672"/>
            <ac:spMk id="9" creationId="{BFF2EA28-13E7-4486-853E-9A767877889C}"/>
          </ac:spMkLst>
        </pc:spChg>
        <pc:spChg chg="del">
          <ac:chgData name="Guest User" userId="" providerId="Windows Live" clId="Web-{6FD42234-5320-4C67-80F7-E096F83A44E8}" dt="2019-03-23T19:26:03.498" v="127"/>
          <ac:spMkLst>
            <pc:docMk/>
            <pc:sldMk cId="3775520941" sldId="672"/>
            <ac:spMk id="10" creationId="{7BE6FA1E-86C6-4E15-9D1D-9CD89F5EA15D}"/>
          </ac:spMkLst>
        </pc:spChg>
        <pc:spChg chg="add">
          <ac:chgData name="Guest User" userId="" providerId="Windows Live" clId="Web-{6FD42234-5320-4C67-80F7-E096F83A44E8}" dt="2019-03-23T19:26:48.579" v="129"/>
          <ac:spMkLst>
            <pc:docMk/>
            <pc:sldMk cId="3775520941" sldId="672"/>
            <ac:spMk id="11" creationId="{4A2E2DE1-FC17-4B06-8ED1-A6B1CA69460A}"/>
          </ac:spMkLst>
        </pc:spChg>
      </pc:sldChg>
      <pc:sldChg chg="addSp add replId">
        <pc:chgData name="Guest User" userId="" providerId="Windows Live" clId="Web-{6FD42234-5320-4C67-80F7-E096F83A44E8}" dt="2019-03-23T19:27:07.516" v="130"/>
        <pc:sldMkLst>
          <pc:docMk/>
          <pc:sldMk cId="2049074334" sldId="673"/>
        </pc:sldMkLst>
        <pc:spChg chg="add">
          <ac:chgData name="Guest User" userId="" providerId="Windows Live" clId="Web-{6FD42234-5320-4C67-80F7-E096F83A44E8}" dt="2019-03-23T19:27:07.516" v="130"/>
          <ac:spMkLst>
            <pc:docMk/>
            <pc:sldMk cId="2049074334" sldId="673"/>
            <ac:spMk id="7" creationId="{71276F66-8A2B-4215-A8CC-798EBF355FCD}"/>
          </ac:spMkLst>
        </pc:spChg>
        <pc:spChg chg="add">
          <ac:chgData name="Guest User" userId="" providerId="Windows Live" clId="Web-{6FD42234-5320-4C67-80F7-E096F83A44E8}" dt="2019-03-23T19:27:07.516" v="130"/>
          <ac:spMkLst>
            <pc:docMk/>
            <pc:sldMk cId="2049074334" sldId="673"/>
            <ac:spMk id="8" creationId="{98DD461C-E203-4A7C-A3EB-A25DE69BF628}"/>
          </ac:spMkLst>
        </pc:spChg>
      </pc:sldChg>
      <pc:sldChg chg="addSp modSp add replId">
        <pc:chgData name="Guest User" userId="" providerId="Windows Live" clId="Web-{6FD42234-5320-4C67-80F7-E096F83A44E8}" dt="2019-03-23T19:36:00.849" v="138" actId="14100"/>
        <pc:sldMkLst>
          <pc:docMk/>
          <pc:sldMk cId="1464020897" sldId="674"/>
        </pc:sldMkLst>
        <pc:spChg chg="add">
          <ac:chgData name="Guest User" userId="" providerId="Windows Live" clId="Web-{6FD42234-5320-4C67-80F7-E096F83A44E8}" dt="2019-03-23T19:35:41.927" v="135"/>
          <ac:spMkLst>
            <pc:docMk/>
            <pc:sldMk cId="1464020897" sldId="674"/>
            <ac:spMk id="8" creationId="{2F7FC878-07F5-416D-A985-2EC7D10195B5}"/>
          </ac:spMkLst>
        </pc:spChg>
        <pc:spChg chg="add">
          <ac:chgData name="Guest User" userId="" providerId="Windows Live" clId="Web-{6FD42234-5320-4C67-80F7-E096F83A44E8}" dt="2019-03-23T19:35:41.927" v="135"/>
          <ac:spMkLst>
            <pc:docMk/>
            <pc:sldMk cId="1464020897" sldId="674"/>
            <ac:spMk id="9" creationId="{A9D95673-0BB0-4AA6-BAE0-CDADD62DD6D2}"/>
          </ac:spMkLst>
        </pc:spChg>
        <pc:spChg chg="add">
          <ac:chgData name="Guest User" userId="" providerId="Windows Live" clId="Web-{6FD42234-5320-4C67-80F7-E096F83A44E8}" dt="2019-03-23T19:35:41.927" v="135"/>
          <ac:spMkLst>
            <pc:docMk/>
            <pc:sldMk cId="1464020897" sldId="674"/>
            <ac:spMk id="11" creationId="{EEDD9478-4CAC-4E12-96C0-79F7835942B5}"/>
          </ac:spMkLst>
        </pc:spChg>
        <pc:picChg chg="add mod">
          <ac:chgData name="Guest User" userId="" providerId="Windows Live" clId="Web-{6FD42234-5320-4C67-80F7-E096F83A44E8}" dt="2019-03-23T19:36:00.849" v="138" actId="14100"/>
          <ac:picMkLst>
            <pc:docMk/>
            <pc:sldMk cId="1464020897" sldId="674"/>
            <ac:picMk id="2" creationId="{49FFADF8-B6EC-4A82-BCB2-FC63B2826FED}"/>
          </ac:picMkLst>
        </pc:picChg>
        <pc:picChg chg="add">
          <ac:chgData name="Guest User" userId="" providerId="Windows Live" clId="Web-{6FD42234-5320-4C67-80F7-E096F83A44E8}" dt="2019-03-23T19:35:41.927" v="135"/>
          <ac:picMkLst>
            <pc:docMk/>
            <pc:sldMk cId="1464020897" sldId="674"/>
            <ac:picMk id="7" creationId="{68E1C100-3071-4719-B251-C9EA47F3FE7F}"/>
          </ac:picMkLst>
        </pc:picChg>
        <pc:cxnChg chg="add">
          <ac:chgData name="Guest User" userId="" providerId="Windows Live" clId="Web-{6FD42234-5320-4C67-80F7-E096F83A44E8}" dt="2019-03-23T19:35:41.927" v="135"/>
          <ac:cxnSpMkLst>
            <pc:docMk/>
            <pc:sldMk cId="1464020897" sldId="674"/>
            <ac:cxnSpMk id="10" creationId="{5A0CABB4-19D3-42C3-BBC1-1A1394B452B1}"/>
          </ac:cxnSpMkLst>
        </pc:cxnChg>
      </pc:sldChg>
      <pc:sldChg chg="addSp delSp modSp add replId">
        <pc:chgData name="Guest User" userId="" providerId="Windows Live" clId="Web-{6FD42234-5320-4C67-80F7-E096F83A44E8}" dt="2019-03-23T19:37:03.521" v="142"/>
        <pc:sldMkLst>
          <pc:docMk/>
          <pc:sldMk cId="2680787514" sldId="675"/>
        </pc:sldMkLst>
        <pc:spChg chg="add del mod">
          <ac:chgData name="Guest User" userId="" providerId="Windows Live" clId="Web-{6FD42234-5320-4C67-80F7-E096F83A44E8}" dt="2019-03-23T19:36:42.349" v="141"/>
          <ac:spMkLst>
            <pc:docMk/>
            <pc:sldMk cId="2680787514" sldId="675"/>
            <ac:spMk id="3" creationId="{13818DA5-D329-49E6-BA41-C6EE541DA88C}"/>
          </ac:spMkLst>
        </pc:spChg>
        <pc:spChg chg="add">
          <ac:chgData name="Guest User" userId="" providerId="Windows Live" clId="Web-{6FD42234-5320-4C67-80F7-E096F83A44E8}" dt="2019-03-23T19:37:03.521" v="142"/>
          <ac:spMkLst>
            <pc:docMk/>
            <pc:sldMk cId="2680787514" sldId="675"/>
            <ac:spMk id="9" creationId="{CE1414CC-EA44-4B00-BCA1-2A57E482A6ED}"/>
          </ac:spMkLst>
        </pc:spChg>
        <pc:spChg chg="add">
          <ac:chgData name="Guest User" userId="" providerId="Windows Live" clId="Web-{6FD42234-5320-4C67-80F7-E096F83A44E8}" dt="2019-03-23T19:37:03.521" v="142"/>
          <ac:spMkLst>
            <pc:docMk/>
            <pc:sldMk cId="2680787514" sldId="675"/>
            <ac:spMk id="11" creationId="{03169D9C-7CB5-4377-8B0C-E00178B5978E}"/>
          </ac:spMkLst>
        </pc:spChg>
        <pc:spChg chg="add">
          <ac:chgData name="Guest User" userId="" providerId="Windows Live" clId="Web-{6FD42234-5320-4C67-80F7-E096F83A44E8}" dt="2019-03-23T19:37:03.521" v="142"/>
          <ac:spMkLst>
            <pc:docMk/>
            <pc:sldMk cId="2680787514" sldId="675"/>
            <ac:spMk id="12" creationId="{14DDF2EA-F972-4B2E-99EF-A977D1825556}"/>
          </ac:spMkLst>
        </pc:spChg>
        <pc:spChg chg="add">
          <ac:chgData name="Guest User" userId="" providerId="Windows Live" clId="Web-{6FD42234-5320-4C67-80F7-E096F83A44E8}" dt="2019-03-23T19:37:03.521" v="142"/>
          <ac:spMkLst>
            <pc:docMk/>
            <pc:sldMk cId="2680787514" sldId="675"/>
            <ac:spMk id="13" creationId="{6F0A2A8F-863D-4026-B32B-4C95F95349A5}"/>
          </ac:spMkLst>
        </pc:spChg>
        <pc:spChg chg="del">
          <ac:chgData name="Guest User" userId="" providerId="Windows Live" clId="Web-{6FD42234-5320-4C67-80F7-E096F83A44E8}" dt="2019-03-23T19:36:38.459" v="140"/>
          <ac:spMkLst>
            <pc:docMk/>
            <pc:sldMk cId="2680787514" sldId="675"/>
            <ac:spMk id="572" creationId="{00000000-0000-0000-0000-000000000000}"/>
          </ac:spMkLst>
        </pc:spChg>
        <pc:picChg chg="add">
          <ac:chgData name="Guest User" userId="" providerId="Windows Live" clId="Web-{6FD42234-5320-4C67-80F7-E096F83A44E8}" dt="2019-03-23T19:37:03.521" v="142"/>
          <ac:picMkLst>
            <pc:docMk/>
            <pc:sldMk cId="2680787514" sldId="675"/>
            <ac:picMk id="10" creationId="{9B252064-8DA0-4004-9D41-E1AD2C943E25}"/>
          </ac:picMkLst>
        </pc:picChg>
        <pc:picChg chg="add">
          <ac:chgData name="Guest User" userId="" providerId="Windows Live" clId="Web-{6FD42234-5320-4C67-80F7-E096F83A44E8}" dt="2019-03-23T19:37:03.521" v="142"/>
          <ac:picMkLst>
            <pc:docMk/>
            <pc:sldMk cId="2680787514" sldId="675"/>
            <ac:picMk id="14" creationId="{9BED0395-7250-4812-818B-AC0C6A69957F}"/>
          </ac:picMkLst>
        </pc:picChg>
        <pc:picChg chg="add">
          <ac:chgData name="Guest User" userId="" providerId="Windows Live" clId="Web-{6FD42234-5320-4C67-80F7-E096F83A44E8}" dt="2019-03-23T19:37:03.521" v="142"/>
          <ac:picMkLst>
            <pc:docMk/>
            <pc:sldMk cId="2680787514" sldId="675"/>
            <ac:picMk id="15" creationId="{1C5D2FB3-246E-40B6-AEAD-0989011B1A36}"/>
          </ac:picMkLst>
        </pc:picChg>
        <pc:picChg chg="add">
          <ac:chgData name="Guest User" userId="" providerId="Windows Live" clId="Web-{6FD42234-5320-4C67-80F7-E096F83A44E8}" dt="2019-03-23T19:37:03.521" v="142"/>
          <ac:picMkLst>
            <pc:docMk/>
            <pc:sldMk cId="2680787514" sldId="675"/>
            <ac:picMk id="16" creationId="{B5D29EC7-B9EC-4F70-B6FF-2F47B75FE113}"/>
          </ac:picMkLst>
        </pc:picChg>
        <pc:picChg chg="add">
          <ac:chgData name="Guest User" userId="" providerId="Windows Live" clId="Web-{6FD42234-5320-4C67-80F7-E096F83A44E8}" dt="2019-03-23T19:37:03.521" v="142"/>
          <ac:picMkLst>
            <pc:docMk/>
            <pc:sldMk cId="2680787514" sldId="675"/>
            <ac:picMk id="17" creationId="{03ADE83C-23B8-4719-A611-DFCBFD80AD8F}"/>
          </ac:picMkLst>
        </pc:picChg>
      </pc:sldChg>
      <pc:sldChg chg="add">
        <pc:chgData name="Guest User" userId="" providerId="Windows Live" clId="Web-{6FD42234-5320-4C67-80F7-E096F83A44E8}" dt="2019-03-23T19:44:13.292" v="161"/>
        <pc:sldMkLst>
          <pc:docMk/>
          <pc:sldMk cId="3983330977" sldId="676"/>
        </pc:sldMkLst>
      </pc:sldChg>
      <pc:sldChg chg="add">
        <pc:chgData name="Guest User" userId="" providerId="Windows Live" clId="Web-{6FD42234-5320-4C67-80F7-E096F83A44E8}" dt="2019-03-23T19:45:05.308" v="162"/>
        <pc:sldMkLst>
          <pc:docMk/>
          <pc:sldMk cId="3398396543" sldId="677"/>
        </pc:sldMkLst>
      </pc:sldChg>
      <pc:sldChg chg="add">
        <pc:chgData name="Guest User" userId="" providerId="Windows Live" clId="Web-{6FD42234-5320-4C67-80F7-E096F83A44E8}" dt="2019-03-23T19:45:29.980" v="163"/>
        <pc:sldMkLst>
          <pc:docMk/>
          <pc:sldMk cId="3988349273" sldId="678"/>
        </pc:sldMkLst>
      </pc:sldChg>
      <pc:sldChg chg="add">
        <pc:chgData name="Guest User" userId="" providerId="Windows Live" clId="Web-{6FD42234-5320-4C67-80F7-E096F83A44E8}" dt="2019-03-23T19:45:48.558" v="164"/>
        <pc:sldMkLst>
          <pc:docMk/>
          <pc:sldMk cId="3782139005" sldId="679"/>
        </pc:sldMkLst>
      </pc:sldChg>
      <pc:sldChg chg="add">
        <pc:chgData name="Guest User" userId="" providerId="Windows Live" clId="Web-{6FD42234-5320-4C67-80F7-E096F83A44E8}" dt="2019-03-23T19:46:09.496" v="165"/>
        <pc:sldMkLst>
          <pc:docMk/>
          <pc:sldMk cId="3442756008" sldId="680"/>
        </pc:sldMkLst>
      </pc:sldChg>
      <pc:sldChg chg="add">
        <pc:chgData name="Guest User" userId="" providerId="Windows Live" clId="Web-{6FD42234-5320-4C67-80F7-E096F83A44E8}" dt="2019-03-23T19:46:21.684" v="166"/>
        <pc:sldMkLst>
          <pc:docMk/>
          <pc:sldMk cId="2894613515" sldId="681"/>
        </pc:sldMkLst>
      </pc:sldChg>
      <pc:sldChg chg="add">
        <pc:chgData name="Guest User" userId="" providerId="Windows Live" clId="Web-{6FD42234-5320-4C67-80F7-E096F83A44E8}" dt="2019-03-23T19:46:36.637" v="167"/>
        <pc:sldMkLst>
          <pc:docMk/>
          <pc:sldMk cId="3989600490" sldId="682"/>
        </pc:sldMkLst>
      </pc:sldChg>
      <pc:sldChg chg="add">
        <pc:chgData name="Guest User" userId="" providerId="Windows Live" clId="Web-{6FD42234-5320-4C67-80F7-E096F83A44E8}" dt="2019-03-23T19:46:46.621" v="168"/>
        <pc:sldMkLst>
          <pc:docMk/>
          <pc:sldMk cId="3818513146" sldId="683"/>
        </pc:sldMkLst>
      </pc:sldChg>
      <pc:sldChg chg="addSp delSp modSp add replId">
        <pc:chgData name="Guest User" userId="" providerId="Windows Live" clId="Web-{6FD42234-5320-4C67-80F7-E096F83A44E8}" dt="2019-03-23T19:54:54.161" v="172"/>
        <pc:sldMkLst>
          <pc:docMk/>
          <pc:sldMk cId="1079745583" sldId="684"/>
        </pc:sldMkLst>
        <pc:spChg chg="add del mod">
          <ac:chgData name="Guest User" userId="" providerId="Windows Live" clId="Web-{6FD42234-5320-4C67-80F7-E096F83A44E8}" dt="2019-03-23T19:54:50.332" v="171"/>
          <ac:spMkLst>
            <pc:docMk/>
            <pc:sldMk cId="1079745583" sldId="684"/>
            <ac:spMk id="3" creationId="{4749D3A4-802B-4959-AFF8-2A385467BA1A}"/>
          </ac:spMkLst>
        </pc:spChg>
        <pc:spChg chg="add">
          <ac:chgData name="Guest User" userId="" providerId="Windows Live" clId="Web-{6FD42234-5320-4C67-80F7-E096F83A44E8}" dt="2019-03-23T19:54:54.161" v="172"/>
          <ac:spMkLst>
            <pc:docMk/>
            <pc:sldMk cId="1079745583" sldId="684"/>
            <ac:spMk id="10" creationId="{D56BA5BE-0057-4B84-A1BA-E6DFCF6CB20E}"/>
          </ac:spMkLst>
        </pc:spChg>
        <pc:spChg chg="add">
          <ac:chgData name="Guest User" userId="" providerId="Windows Live" clId="Web-{6FD42234-5320-4C67-80F7-E096F83A44E8}" dt="2019-03-23T19:54:54.161" v="172"/>
          <ac:spMkLst>
            <pc:docMk/>
            <pc:sldMk cId="1079745583" sldId="684"/>
            <ac:spMk id="11" creationId="{A9DFACA0-A4D2-4DDF-8B0E-89201AFECBFA}"/>
          </ac:spMkLst>
        </pc:spChg>
        <pc:spChg chg="add">
          <ac:chgData name="Guest User" userId="" providerId="Windows Live" clId="Web-{6FD42234-5320-4C67-80F7-E096F83A44E8}" dt="2019-03-23T19:54:54.161" v="172"/>
          <ac:spMkLst>
            <pc:docMk/>
            <pc:sldMk cId="1079745583" sldId="684"/>
            <ac:spMk id="12" creationId="{65BBA83C-6220-4B6E-95F6-004660C3474D}"/>
          </ac:spMkLst>
        </pc:spChg>
        <pc:spChg chg="add">
          <ac:chgData name="Guest User" userId="" providerId="Windows Live" clId="Web-{6FD42234-5320-4C67-80F7-E096F83A44E8}" dt="2019-03-23T19:54:54.161" v="172"/>
          <ac:spMkLst>
            <pc:docMk/>
            <pc:sldMk cId="1079745583" sldId="684"/>
            <ac:spMk id="13" creationId="{5A2744F2-BF75-48C7-B641-9A36C21A3214}"/>
          </ac:spMkLst>
        </pc:spChg>
        <pc:spChg chg="add">
          <ac:chgData name="Guest User" userId="" providerId="Windows Live" clId="Web-{6FD42234-5320-4C67-80F7-E096F83A44E8}" dt="2019-03-23T19:54:54.161" v="172"/>
          <ac:spMkLst>
            <pc:docMk/>
            <pc:sldMk cId="1079745583" sldId="684"/>
            <ac:spMk id="14" creationId="{85785E49-8A52-400E-A0F6-A6DCC4A2C82E}"/>
          </ac:spMkLst>
        </pc:spChg>
        <pc:spChg chg="add">
          <ac:chgData name="Guest User" userId="" providerId="Windows Live" clId="Web-{6FD42234-5320-4C67-80F7-E096F83A44E8}" dt="2019-03-23T19:54:54.161" v="172"/>
          <ac:spMkLst>
            <pc:docMk/>
            <pc:sldMk cId="1079745583" sldId="684"/>
            <ac:spMk id="15" creationId="{61E98F2A-71FD-4650-B75D-C269C9395D3D}"/>
          </ac:spMkLst>
        </pc:spChg>
        <pc:spChg chg="del">
          <ac:chgData name="Guest User" userId="" providerId="Windows Live" clId="Web-{6FD42234-5320-4C67-80F7-E096F83A44E8}" dt="2019-03-23T19:54:45.270" v="170"/>
          <ac:spMkLst>
            <pc:docMk/>
            <pc:sldMk cId="1079745583" sldId="684"/>
            <ac:spMk id="980" creationId="{00000000-0000-0000-0000-000000000000}"/>
          </ac:spMkLst>
        </pc:spChg>
      </pc:sldChg>
      <pc:sldChg chg="addSp delSp modSp">
        <pc:chgData name="Guest User" userId="" providerId="Windows Live" clId="Web-{6FD42234-5320-4C67-80F7-E096F83A44E8}" dt="2019-03-23T19:58:56.538" v="185"/>
        <pc:sldMkLst>
          <pc:docMk/>
          <pc:sldMk cId="225370629" sldId="685"/>
        </pc:sldMkLst>
        <pc:spChg chg="del">
          <ac:chgData name="Guest User" userId="" providerId="Windows Live" clId="Web-{6FD42234-5320-4C67-80F7-E096F83A44E8}" dt="2019-03-23T19:56:05.067" v="174"/>
          <ac:spMkLst>
            <pc:docMk/>
            <pc:sldMk cId="225370629" sldId="685"/>
            <ac:spMk id="10" creationId="{D56BA5BE-0057-4B84-A1BA-E6DFCF6CB20E}"/>
          </ac:spMkLst>
        </pc:spChg>
        <pc:spChg chg="del">
          <ac:chgData name="Guest User" userId="" providerId="Windows Live" clId="Web-{6FD42234-5320-4C67-80F7-E096F83A44E8}" dt="2019-03-23T19:56:05.067" v="173"/>
          <ac:spMkLst>
            <pc:docMk/>
            <pc:sldMk cId="225370629" sldId="685"/>
            <ac:spMk id="11" creationId="{A9DFACA0-A4D2-4DDF-8B0E-89201AFECBFA}"/>
          </ac:spMkLst>
        </pc:spChg>
        <pc:spChg chg="del">
          <ac:chgData name="Guest User" userId="" providerId="Windows Live" clId="Web-{6FD42234-5320-4C67-80F7-E096F83A44E8}" dt="2019-03-23T19:56:10.958" v="175"/>
          <ac:spMkLst>
            <pc:docMk/>
            <pc:sldMk cId="225370629" sldId="685"/>
            <ac:spMk id="12" creationId="{65BBA83C-6220-4B6E-95F6-004660C3474D}"/>
          </ac:spMkLst>
        </pc:spChg>
        <pc:spChg chg="add">
          <ac:chgData name="Guest User" userId="" providerId="Windows Live" clId="Web-{6FD42234-5320-4C67-80F7-E096F83A44E8}" dt="2019-03-23T19:56:15.771" v="176"/>
          <ac:spMkLst>
            <pc:docMk/>
            <pc:sldMk cId="225370629" sldId="685"/>
            <ac:spMk id="16" creationId="{6B66EB8D-C63D-4DC9-84C8-3BB410B56938}"/>
          </ac:spMkLst>
        </pc:spChg>
        <pc:spChg chg="add">
          <ac:chgData name="Guest User" userId="" providerId="Windows Live" clId="Web-{6FD42234-5320-4C67-80F7-E096F83A44E8}" dt="2019-03-23T19:56:15.771" v="176"/>
          <ac:spMkLst>
            <pc:docMk/>
            <pc:sldMk cId="225370629" sldId="685"/>
            <ac:spMk id="17" creationId="{65C365E9-5E2B-4118-90A7-39FEC234038D}"/>
          </ac:spMkLst>
        </pc:spChg>
        <pc:spChg chg="add">
          <ac:chgData name="Guest User" userId="" providerId="Windows Live" clId="Web-{6FD42234-5320-4C67-80F7-E096F83A44E8}" dt="2019-03-23T19:56:15.771" v="176"/>
          <ac:spMkLst>
            <pc:docMk/>
            <pc:sldMk cId="225370629" sldId="685"/>
            <ac:spMk id="18" creationId="{85A26AC4-66A3-4070-90A8-73E5AA3ED496}"/>
          </ac:spMkLst>
        </pc:spChg>
        <pc:spChg chg="add">
          <ac:chgData name="Guest User" userId="" providerId="Windows Live" clId="Web-{6FD42234-5320-4C67-80F7-E096F83A44E8}" dt="2019-03-23T19:56:15.771" v="176"/>
          <ac:spMkLst>
            <pc:docMk/>
            <pc:sldMk cId="225370629" sldId="685"/>
            <ac:spMk id="19" creationId="{476FB1C8-E41F-42AB-B8A2-DA45AB4A6017}"/>
          </ac:spMkLst>
        </pc:spChg>
        <pc:spChg chg="add">
          <ac:chgData name="Guest User" userId="" providerId="Windows Live" clId="Web-{6FD42234-5320-4C67-80F7-E096F83A44E8}" dt="2019-03-23T19:56:15.771" v="176"/>
          <ac:spMkLst>
            <pc:docMk/>
            <pc:sldMk cId="225370629" sldId="685"/>
            <ac:spMk id="20" creationId="{94DD7A25-643B-4904-84E2-5863EA4F5596}"/>
          </ac:spMkLst>
        </pc:spChg>
        <pc:spChg chg="add">
          <ac:chgData name="Guest User" userId="" providerId="Windows Live" clId="Web-{6FD42234-5320-4C67-80F7-E096F83A44E8}" dt="2019-03-23T19:56:34.193" v="177"/>
          <ac:spMkLst>
            <pc:docMk/>
            <pc:sldMk cId="225370629" sldId="685"/>
            <ac:spMk id="21" creationId="{890429B8-AFF0-4399-82B6-25C9623B46C6}"/>
          </ac:spMkLst>
        </pc:spChg>
        <pc:graphicFrameChg chg="add del mod modGraphic">
          <ac:chgData name="Guest User" userId="" providerId="Windows Live" clId="Web-{6FD42234-5320-4C67-80F7-E096F83A44E8}" dt="2019-03-23T19:58:56.538" v="185"/>
          <ac:graphicFrameMkLst>
            <pc:docMk/>
            <pc:sldMk cId="225370629" sldId="685"/>
            <ac:graphicFrameMk id="3" creationId="{37ADE16B-E2C5-45A2-B70F-7874142427F3}"/>
          </ac:graphicFrameMkLst>
        </pc:graphicFrameChg>
      </pc:sldChg>
      <pc:sldChg chg="add">
        <pc:chgData name="Guest User" userId="" providerId="Windows Live" clId="Web-{6FD42234-5320-4C67-80F7-E096F83A44E8}" dt="2019-03-23T19:59:10.413" v="186"/>
        <pc:sldMkLst>
          <pc:docMk/>
          <pc:sldMk cId="2973339155" sldId="687"/>
        </pc:sldMkLst>
      </pc:sldChg>
      <pc:sldChg chg="add">
        <pc:chgData name="Guest User" userId="" providerId="Windows Live" clId="Web-{6FD42234-5320-4C67-80F7-E096F83A44E8}" dt="2019-03-23T20:02:46.852" v="194"/>
        <pc:sldMkLst>
          <pc:docMk/>
          <pc:sldMk cId="2918544470" sldId="688"/>
        </pc:sldMkLst>
      </pc:sldChg>
      <pc:sldChg chg="add">
        <pc:chgData name="Guest User" userId="" providerId="Windows Live" clId="Web-{6FD42234-5320-4C67-80F7-E096F83A44E8}" dt="2019-03-23T20:03:36.134" v="195"/>
        <pc:sldMkLst>
          <pc:docMk/>
          <pc:sldMk cId="2427230632" sldId="689"/>
        </pc:sldMkLst>
      </pc:sldChg>
      <pc:sldChg chg="add">
        <pc:chgData name="Guest User" userId="" providerId="Windows Live" clId="Web-{6FD42234-5320-4C67-80F7-E096F83A44E8}" dt="2019-03-23T20:10:36.141" v="206"/>
        <pc:sldMkLst>
          <pc:docMk/>
          <pc:sldMk cId="2715718625" sldId="690"/>
        </pc:sldMkLst>
      </pc:sldChg>
      <pc:sldChg chg="add">
        <pc:chgData name="Guest User" userId="" providerId="Windows Live" clId="Web-{6FD42234-5320-4C67-80F7-E096F83A44E8}" dt="2019-03-23T20:10:53.204" v="207"/>
        <pc:sldMkLst>
          <pc:docMk/>
          <pc:sldMk cId="3870621739" sldId="691"/>
        </pc:sldMkLst>
      </pc:sldChg>
      <pc:sldChg chg="add">
        <pc:chgData name="Guest User" userId="" providerId="Windows Live" clId="Web-{6FD42234-5320-4C67-80F7-E096F83A44E8}" dt="2019-03-23T20:11:03.141" v="208"/>
        <pc:sldMkLst>
          <pc:docMk/>
          <pc:sldMk cId="3486603023" sldId="692"/>
        </pc:sldMkLst>
      </pc:sldChg>
      <pc:sldChg chg="add">
        <pc:chgData name="Guest User" userId="" providerId="Windows Live" clId="Web-{6FD42234-5320-4C67-80F7-E096F83A44E8}" dt="2019-03-23T20:11:19.438" v="209"/>
        <pc:sldMkLst>
          <pc:docMk/>
          <pc:sldMk cId="3203286162" sldId="693"/>
        </pc:sldMkLst>
      </pc:sldChg>
      <pc:sldChg chg="add">
        <pc:chgData name="Guest User" userId="" providerId="Windows Live" clId="Web-{6FD42234-5320-4C67-80F7-E096F83A44E8}" dt="2019-03-23T20:11:29.720" v="210"/>
        <pc:sldMkLst>
          <pc:docMk/>
          <pc:sldMk cId="1884110993" sldId="694"/>
        </pc:sldMkLst>
      </pc:sldChg>
      <pc:sldChg chg="addSp delSp modSp">
        <pc:chgData name="Guest User" userId="" providerId="Windows Live" clId="Web-{6FD42234-5320-4C67-80F7-E096F83A44E8}" dt="2019-03-23T21:26:55.006" v="509"/>
        <pc:sldMkLst>
          <pc:docMk/>
          <pc:sldMk cId="3210401000" sldId="696"/>
        </pc:sldMkLst>
        <pc:graphicFrameChg chg="add del mod modGraphic">
          <ac:chgData name="Guest User" userId="" providerId="Windows Live" clId="Web-{6FD42234-5320-4C67-80F7-E096F83A44E8}" dt="2019-03-23T20:26:36.684" v="214"/>
          <ac:graphicFrameMkLst>
            <pc:docMk/>
            <pc:sldMk cId="3210401000" sldId="696"/>
            <ac:graphicFrameMk id="2" creationId="{EA791BBC-8417-4022-86FB-92E43762B2A0}"/>
          </ac:graphicFrameMkLst>
        </pc:graphicFrameChg>
        <pc:graphicFrameChg chg="add del mod modGraphic">
          <ac:chgData name="Guest User" userId="" providerId="Windows Live" clId="Web-{6FD42234-5320-4C67-80F7-E096F83A44E8}" dt="2019-03-23T21:26:55.006" v="509"/>
          <ac:graphicFrameMkLst>
            <pc:docMk/>
            <pc:sldMk cId="3210401000" sldId="696"/>
            <ac:graphicFrameMk id="954" creationId="{67E89A8C-25A9-4ABE-A531-35334085D538}"/>
          </ac:graphicFrameMkLst>
        </pc:graphicFrameChg>
      </pc:sldChg>
      <pc:sldChg chg="addSp delSp modSp add ord replId">
        <pc:chgData name="Guest User" userId="" providerId="Windows Live" clId="Web-{6FD42234-5320-4C67-80F7-E096F83A44E8}" dt="2019-03-23T21:24:58.817" v="499"/>
        <pc:sldMkLst>
          <pc:docMk/>
          <pc:sldMk cId="3772427548" sldId="697"/>
        </pc:sldMkLst>
        <pc:spChg chg="add mod">
          <ac:chgData name="Guest User" userId="" providerId="Windows Live" clId="Web-{6FD42234-5320-4C67-80F7-E096F83A44E8}" dt="2019-03-23T21:24:58.817" v="499"/>
          <ac:spMkLst>
            <pc:docMk/>
            <pc:sldMk cId="3772427548" sldId="697"/>
            <ac:spMk id="1984" creationId="{65EA8AE9-7995-45AC-AF0C-51F7350B89C2}"/>
          </ac:spMkLst>
        </pc:spChg>
        <pc:graphicFrameChg chg="add del mod modGraphic">
          <ac:chgData name="Guest User" userId="" providerId="Windows Live" clId="Web-{6FD42234-5320-4C67-80F7-E096F83A44E8}" dt="2019-03-23T20:30:21.780" v="220"/>
          <ac:graphicFrameMkLst>
            <pc:docMk/>
            <pc:sldMk cId="3772427548" sldId="697"/>
            <ac:graphicFrameMk id="14" creationId="{2FC3E7A1-47A9-4077-8059-80695FA052BC}"/>
          </ac:graphicFrameMkLst>
        </pc:graphicFrameChg>
        <pc:graphicFrameChg chg="add mod modGraphic">
          <ac:chgData name="Guest User" userId="" providerId="Windows Live" clId="Web-{6FD42234-5320-4C67-80F7-E096F83A44E8}" dt="2019-03-23T21:24:44.770" v="498"/>
          <ac:graphicFrameMkLst>
            <pc:docMk/>
            <pc:sldMk cId="3772427548" sldId="697"/>
            <ac:graphicFrameMk id="58" creationId="{D39E230E-7555-412B-B73C-931E619DAE65}"/>
          </ac:graphicFrameMkLst>
        </pc:graphicFrameChg>
        <pc:graphicFrameChg chg="del">
          <ac:chgData name="Guest User" userId="" providerId="Windows Live" clId="Web-{6FD42234-5320-4C67-80F7-E096F83A44E8}" dt="2019-03-23T20:29:20.811" v="218"/>
          <ac:graphicFrameMkLst>
            <pc:docMk/>
            <pc:sldMk cId="3772427548" sldId="697"/>
            <ac:graphicFrameMk id="954" creationId="{67E89A8C-25A9-4ABE-A531-35334085D538}"/>
          </ac:graphicFrameMkLst>
        </pc:graphicFrameChg>
      </pc:sldChg>
    </pc:docChg>
  </pc:docChgLst>
  <pc:docChgLst>
    <pc:chgData name="Guest User" providerId="Windows Live" clId="Web-{568D71E1-3668-4C2C-8314-59E119B86897}"/>
    <pc:docChg chg="addSld delSld modSld">
      <pc:chgData name="Guest User" userId="" providerId="Windows Live" clId="Web-{568D71E1-3668-4C2C-8314-59E119B86897}" dt="2019-03-20T19:16:38.258" v="62"/>
      <pc:docMkLst>
        <pc:docMk/>
      </pc:docMkLst>
      <pc:sldChg chg="modSp">
        <pc:chgData name="Guest User" userId="" providerId="Windows Live" clId="Web-{568D71E1-3668-4C2C-8314-59E119B86897}" dt="2019-03-20T18:46:15.300" v="12" actId="20577"/>
        <pc:sldMkLst>
          <pc:docMk/>
          <pc:sldMk cId="0" sldId="279"/>
        </pc:sldMkLst>
        <pc:spChg chg="mod">
          <ac:chgData name="Guest User" userId="" providerId="Windows Live" clId="Web-{568D71E1-3668-4C2C-8314-59E119B86897}" dt="2019-03-20T18:46:15.300" v="12" actId="20577"/>
          <ac:spMkLst>
            <pc:docMk/>
            <pc:sldMk cId="0" sldId="279"/>
            <ac:spMk id="427" creationId="{00000000-0000-0000-0000-000000000000}"/>
          </ac:spMkLst>
        </pc:spChg>
      </pc:sldChg>
      <pc:sldChg chg="add">
        <pc:chgData name="Guest User" userId="" providerId="Windows Live" clId="Web-{568D71E1-3668-4C2C-8314-59E119B86897}" dt="2019-03-20T18:47:43.847" v="13"/>
        <pc:sldMkLst>
          <pc:docMk/>
          <pc:sldMk cId="3029159137" sldId="615"/>
        </pc:sldMkLst>
      </pc:sldChg>
      <pc:sldChg chg="addSp delSp modSp add">
        <pc:chgData name="Guest User" userId="" providerId="Windows Live" clId="Web-{568D71E1-3668-4C2C-8314-59E119B86897}" dt="2019-03-20T19:00:52.255" v="43"/>
        <pc:sldMkLst>
          <pc:docMk/>
          <pc:sldMk cId="1908860945" sldId="616"/>
        </pc:sldMkLst>
        <pc:spChg chg="add del mod">
          <ac:chgData name="Guest User" userId="" providerId="Windows Live" clId="Web-{568D71E1-3668-4C2C-8314-59E119B86897}" dt="2019-03-20T18:57:49.114" v="29"/>
          <ac:spMkLst>
            <pc:docMk/>
            <pc:sldMk cId="1908860945" sldId="616"/>
            <ac:spMk id="3" creationId="{37775BAD-CB1B-4749-AA67-E0C541009B33}"/>
          </ac:spMkLst>
        </pc:spChg>
        <pc:spChg chg="add del">
          <ac:chgData name="Guest User" userId="" providerId="Windows Live" clId="Web-{568D71E1-3668-4C2C-8314-59E119B86897}" dt="2019-03-20T19:00:52.255" v="43"/>
          <ac:spMkLst>
            <pc:docMk/>
            <pc:sldMk cId="1908860945" sldId="616"/>
            <ac:spMk id="8" creationId="{12CF9190-5F9D-4D60-8AAF-CC12B1A073D8}"/>
          </ac:spMkLst>
        </pc:spChg>
        <pc:spChg chg="add del mod">
          <ac:chgData name="Guest User" userId="" providerId="Windows Live" clId="Web-{568D71E1-3668-4C2C-8314-59E119B86897}" dt="2019-03-20T19:00:08.943" v="42"/>
          <ac:spMkLst>
            <pc:docMk/>
            <pc:sldMk cId="1908860945" sldId="616"/>
            <ac:spMk id="9" creationId="{57B68352-3333-44AE-AFD3-F57D0690DDB7}"/>
          </ac:spMkLst>
        </pc:spChg>
      </pc:sldChg>
      <pc:sldChg chg="add">
        <pc:chgData name="Guest User" userId="" providerId="Windows Live" clId="Web-{568D71E1-3668-4C2C-8314-59E119B86897}" dt="2019-03-20T19:02:14.303" v="44"/>
        <pc:sldMkLst>
          <pc:docMk/>
          <pc:sldMk cId="3824292005" sldId="617"/>
        </pc:sldMkLst>
      </pc:sldChg>
      <pc:sldChg chg="add">
        <pc:chgData name="Guest User" userId="" providerId="Windows Live" clId="Web-{568D71E1-3668-4C2C-8314-59E119B86897}" dt="2019-03-20T19:03:25.209" v="45"/>
        <pc:sldMkLst>
          <pc:docMk/>
          <pc:sldMk cId="1501934011" sldId="618"/>
        </pc:sldMkLst>
      </pc:sldChg>
      <pc:sldChg chg="add">
        <pc:chgData name="Guest User" userId="" providerId="Windows Live" clId="Web-{568D71E1-3668-4C2C-8314-59E119B86897}" dt="2019-03-20T19:09:44.632" v="46"/>
        <pc:sldMkLst>
          <pc:docMk/>
          <pc:sldMk cId="1852084829" sldId="619"/>
        </pc:sldMkLst>
      </pc:sldChg>
      <pc:sldChg chg="add">
        <pc:chgData name="Guest User" userId="" providerId="Windows Live" clId="Web-{568D71E1-3668-4C2C-8314-59E119B86897}" dt="2019-03-20T19:11:53.695" v="49"/>
        <pc:sldMkLst>
          <pc:docMk/>
          <pc:sldMk cId="3490438899" sldId="622"/>
        </pc:sldMkLst>
      </pc:sldChg>
      <pc:sldChg chg="add">
        <pc:chgData name="Guest User" userId="" providerId="Windows Live" clId="Web-{568D71E1-3668-4C2C-8314-59E119B86897}" dt="2019-03-20T19:13:40.929" v="50"/>
        <pc:sldMkLst>
          <pc:docMk/>
          <pc:sldMk cId="1455779424" sldId="623"/>
        </pc:sldMkLst>
      </pc:sldChg>
      <pc:sldChg chg="add">
        <pc:chgData name="Guest User" userId="" providerId="Windows Live" clId="Web-{568D71E1-3668-4C2C-8314-59E119B86897}" dt="2019-03-20T19:14:05.914" v="51"/>
        <pc:sldMkLst>
          <pc:docMk/>
          <pc:sldMk cId="152010672" sldId="624"/>
        </pc:sldMkLst>
      </pc:sldChg>
      <pc:sldChg chg="add">
        <pc:chgData name="Guest User" userId="" providerId="Windows Live" clId="Web-{568D71E1-3668-4C2C-8314-59E119B86897}" dt="2019-03-20T19:14:21.008" v="52"/>
        <pc:sldMkLst>
          <pc:docMk/>
          <pc:sldMk cId="2741984212" sldId="625"/>
        </pc:sldMkLst>
      </pc:sldChg>
      <pc:sldChg chg="add">
        <pc:chgData name="Guest User" userId="" providerId="Windows Live" clId="Web-{568D71E1-3668-4C2C-8314-59E119B86897}" dt="2019-03-20T19:14:44.914" v="53"/>
        <pc:sldMkLst>
          <pc:docMk/>
          <pc:sldMk cId="1413497425" sldId="626"/>
        </pc:sldMkLst>
      </pc:sldChg>
      <pc:sldChg chg="add">
        <pc:chgData name="Guest User" userId="" providerId="Windows Live" clId="Web-{568D71E1-3668-4C2C-8314-59E119B86897}" dt="2019-03-20T19:14:55.352" v="54"/>
        <pc:sldMkLst>
          <pc:docMk/>
          <pc:sldMk cId="3989754839" sldId="627"/>
        </pc:sldMkLst>
      </pc:sldChg>
      <pc:sldChg chg="add">
        <pc:chgData name="Guest User" userId="" providerId="Windows Live" clId="Web-{568D71E1-3668-4C2C-8314-59E119B86897}" dt="2019-03-20T19:15:04.727" v="55"/>
        <pc:sldMkLst>
          <pc:docMk/>
          <pc:sldMk cId="1493537602" sldId="628"/>
        </pc:sldMkLst>
      </pc:sldChg>
      <pc:sldChg chg="add">
        <pc:chgData name="Guest User" userId="" providerId="Windows Live" clId="Web-{568D71E1-3668-4C2C-8314-59E119B86897}" dt="2019-03-20T19:15:36.445" v="56"/>
        <pc:sldMkLst>
          <pc:docMk/>
          <pc:sldMk cId="1134678379" sldId="629"/>
        </pc:sldMkLst>
      </pc:sldChg>
      <pc:sldChg chg="add">
        <pc:chgData name="Guest User" userId="" providerId="Windows Live" clId="Web-{568D71E1-3668-4C2C-8314-59E119B86897}" dt="2019-03-20T19:15:58.258" v="58"/>
        <pc:sldMkLst>
          <pc:docMk/>
          <pc:sldMk cId="2398477518" sldId="631"/>
        </pc:sldMkLst>
      </pc:sldChg>
      <pc:sldChg chg="add">
        <pc:chgData name="Guest User" userId="" providerId="Windows Live" clId="Web-{568D71E1-3668-4C2C-8314-59E119B86897}" dt="2019-03-20T19:16:08.867" v="59"/>
        <pc:sldMkLst>
          <pc:docMk/>
          <pc:sldMk cId="1605934440" sldId="632"/>
        </pc:sldMkLst>
      </pc:sldChg>
      <pc:sldChg chg="add">
        <pc:chgData name="Guest User" userId="" providerId="Windows Live" clId="Web-{568D71E1-3668-4C2C-8314-59E119B86897}" dt="2019-03-20T19:16:18.367" v="60"/>
        <pc:sldMkLst>
          <pc:docMk/>
          <pc:sldMk cId="721723760" sldId="633"/>
        </pc:sldMkLst>
      </pc:sldChg>
      <pc:sldChg chg="add">
        <pc:chgData name="Guest User" userId="" providerId="Windows Live" clId="Web-{568D71E1-3668-4C2C-8314-59E119B86897}" dt="2019-03-20T19:16:27.508" v="61"/>
        <pc:sldMkLst>
          <pc:docMk/>
          <pc:sldMk cId="3416073156" sldId="634"/>
        </pc:sldMkLst>
      </pc:sldChg>
      <pc:sldChg chg="add">
        <pc:chgData name="Guest User" userId="" providerId="Windows Live" clId="Web-{568D71E1-3668-4C2C-8314-59E119B86897}" dt="2019-03-20T19:16:38.258" v="62"/>
        <pc:sldMkLst>
          <pc:docMk/>
          <pc:sldMk cId="3819938988" sldId="635"/>
        </pc:sldMkLst>
      </pc:sldChg>
    </pc:docChg>
  </pc:docChgLst>
  <pc:docChgLst>
    <pc:chgData name="Guest User" providerId="Windows Live" clId="Web-{4BB90FE4-8B1E-49ED-9571-D70FBEF627E4}"/>
    <pc:docChg chg="modSld">
      <pc:chgData name="Guest User" userId="" providerId="Windows Live" clId="Web-{4BB90FE4-8B1E-49ED-9571-D70FBEF627E4}" dt="2019-03-29T22:33:54.966" v="57"/>
      <pc:docMkLst>
        <pc:docMk/>
      </pc:docMkLst>
      <pc:sldChg chg="modSp">
        <pc:chgData name="Guest User" userId="" providerId="Windows Live" clId="Web-{4BB90FE4-8B1E-49ED-9571-D70FBEF627E4}" dt="2019-03-29T22:33:48.903" v="55"/>
        <pc:sldMkLst>
          <pc:docMk/>
          <pc:sldMk cId="3203286162" sldId="693"/>
        </pc:sldMkLst>
        <pc:graphicFrameChg chg="mod modGraphic">
          <ac:chgData name="Guest User" userId="" providerId="Windows Live" clId="Web-{4BB90FE4-8B1E-49ED-9571-D70FBEF627E4}" dt="2019-03-29T22:33:48.903" v="55"/>
          <ac:graphicFrameMkLst>
            <pc:docMk/>
            <pc:sldMk cId="3203286162" sldId="693"/>
            <ac:graphicFrameMk id="912" creationId="{00000000-0000-0000-0000-000000000000}"/>
          </ac:graphicFrameMkLst>
        </pc:graphicFrameChg>
      </pc:sldChg>
      <pc:sldChg chg="modSp">
        <pc:chgData name="Guest User" userId="" providerId="Windows Live" clId="Web-{4BB90FE4-8B1E-49ED-9571-D70FBEF627E4}" dt="2019-03-29T22:33:54.966" v="57"/>
        <pc:sldMkLst>
          <pc:docMk/>
          <pc:sldMk cId="1884110993" sldId="694"/>
        </pc:sldMkLst>
        <pc:graphicFrameChg chg="mod modGraphic">
          <ac:chgData name="Guest User" userId="" providerId="Windows Live" clId="Web-{4BB90FE4-8B1E-49ED-9571-D70FBEF627E4}" dt="2019-03-29T22:33:54.966" v="57"/>
          <ac:graphicFrameMkLst>
            <pc:docMk/>
            <pc:sldMk cId="1884110993" sldId="694"/>
            <ac:graphicFrameMk id="912" creationId="{00000000-0000-0000-0000-000000000000}"/>
          </ac:graphicFrameMkLst>
        </pc:graphicFrameChg>
      </pc:sldChg>
    </pc:docChg>
  </pc:docChgLst>
  <pc:docChgLst>
    <pc:chgData name="Guest User" providerId="Windows Live" clId="Web-{A2BC3033-5921-4EE9-A259-3C6966EE0874}"/>
    <pc:docChg chg="modSld">
      <pc:chgData name="Guest User" userId="" providerId="Windows Live" clId="Web-{A2BC3033-5921-4EE9-A259-3C6966EE0874}" dt="2019-03-29T16:31:40.560" v="19" actId="1076"/>
      <pc:docMkLst>
        <pc:docMk/>
      </pc:docMkLst>
      <pc:sldChg chg="addSp delSp modSp">
        <pc:chgData name="Guest User" userId="" providerId="Windows Live" clId="Web-{A2BC3033-5921-4EE9-A259-3C6966EE0874}" dt="2019-03-29T16:31:40.560" v="19" actId="1076"/>
        <pc:sldMkLst>
          <pc:docMk/>
          <pc:sldMk cId="1910092208" sldId="738"/>
        </pc:sldMkLst>
        <pc:picChg chg="add mod ord modCrop">
          <ac:chgData name="Guest User" userId="" providerId="Windows Live" clId="Web-{A2BC3033-5921-4EE9-A259-3C6966EE0874}" dt="2019-03-29T16:31:40.560" v="19" actId="1076"/>
          <ac:picMkLst>
            <pc:docMk/>
            <pc:sldMk cId="1910092208" sldId="738"/>
            <ac:picMk id="4" creationId="{1F9BF396-558E-4A5E-9036-7AD68576ABCC}"/>
          </ac:picMkLst>
        </pc:picChg>
        <pc:picChg chg="del mod">
          <ac:chgData name="Guest User" userId="" providerId="Windows Live" clId="Web-{A2BC3033-5921-4EE9-A259-3C6966EE0874}" dt="2019-03-29T16:28:52.575" v="11"/>
          <ac:picMkLst>
            <pc:docMk/>
            <pc:sldMk cId="1910092208" sldId="738"/>
            <ac:picMk id="8" creationId="{22E04886-DB05-4D79-8C33-3B05991619A6}"/>
          </ac:picMkLst>
        </pc:picChg>
      </pc:sldChg>
    </pc:docChg>
  </pc:docChgLst>
  <pc:docChgLst>
    <pc:chgData name="SANUJ KULSHRESTHA" userId="fd589cad1c679b7b" providerId="Windows Live" clId="Web-{9392009D-DE53-442C-B7A3-25640359D87B}"/>
    <pc:docChg chg="modSld">
      <pc:chgData name="SANUJ KULSHRESTHA" userId="fd589cad1c679b7b" providerId="Windows Live" clId="Web-{9392009D-DE53-442C-B7A3-25640359D87B}" dt="2019-03-17T19:50:15.570" v="29" actId="1076"/>
      <pc:docMkLst>
        <pc:docMk/>
      </pc:docMkLst>
      <pc:sldChg chg="addSp modSp">
        <pc:chgData name="SANUJ KULSHRESTHA" userId="fd589cad1c679b7b" providerId="Windows Live" clId="Web-{9392009D-DE53-442C-B7A3-25640359D87B}" dt="2019-03-17T19:49:35.929" v="24" actId="1076"/>
        <pc:sldMkLst>
          <pc:docMk/>
          <pc:sldMk cId="0" sldId="302"/>
        </pc:sldMkLst>
        <pc:spChg chg="add mod">
          <ac:chgData name="SANUJ KULSHRESTHA" userId="fd589cad1c679b7b" providerId="Windows Live" clId="Web-{9392009D-DE53-442C-B7A3-25640359D87B}" dt="2019-03-17T19:49:35.929" v="24" actId="1076"/>
          <ac:spMkLst>
            <pc:docMk/>
            <pc:sldMk cId="0" sldId="302"/>
            <ac:spMk id="2" creationId="{F2B8207F-01DE-4BAF-8FB7-8292CBE0A0B5}"/>
          </ac:spMkLst>
        </pc:spChg>
        <pc:picChg chg="mod">
          <ac:chgData name="SANUJ KULSHRESTHA" userId="fd589cad1c679b7b" providerId="Windows Live" clId="Web-{9392009D-DE53-442C-B7A3-25640359D87B}" dt="2019-03-17T19:49:30.663" v="22" actId="14100"/>
          <ac:picMkLst>
            <pc:docMk/>
            <pc:sldMk cId="0" sldId="302"/>
            <ac:picMk id="8" creationId="{7557237E-4D8C-0B47-BAFF-360B4F9DEB63}"/>
          </ac:picMkLst>
        </pc:picChg>
      </pc:sldChg>
      <pc:sldChg chg="addSp modSp">
        <pc:chgData name="SANUJ KULSHRESTHA" userId="fd589cad1c679b7b" providerId="Windows Live" clId="Web-{9392009D-DE53-442C-B7A3-25640359D87B}" dt="2019-03-17T19:49:49.679" v="27" actId="1076"/>
        <pc:sldMkLst>
          <pc:docMk/>
          <pc:sldMk cId="0" sldId="303"/>
        </pc:sldMkLst>
        <pc:spChg chg="add mod">
          <ac:chgData name="SANUJ KULSHRESTHA" userId="fd589cad1c679b7b" providerId="Windows Live" clId="Web-{9392009D-DE53-442C-B7A3-25640359D87B}" dt="2019-03-17T19:49:49.679" v="27" actId="1076"/>
          <ac:spMkLst>
            <pc:docMk/>
            <pc:sldMk cId="0" sldId="303"/>
            <ac:spMk id="2" creationId="{CA63D08C-A898-4A05-B82A-9B517190271D}"/>
          </ac:spMkLst>
        </pc:spChg>
      </pc:sldChg>
      <pc:sldChg chg="modSp">
        <pc:chgData name="SANUJ KULSHRESTHA" userId="fd589cad1c679b7b" providerId="Windows Live" clId="Web-{9392009D-DE53-442C-B7A3-25640359D87B}" dt="2019-03-17T19:48:33.444" v="7" actId="20577"/>
        <pc:sldMkLst>
          <pc:docMk/>
          <pc:sldMk cId="1568496217" sldId="369"/>
        </pc:sldMkLst>
        <pc:spChg chg="mod">
          <ac:chgData name="SANUJ KULSHRESTHA" userId="fd589cad1c679b7b" providerId="Windows Live" clId="Web-{9392009D-DE53-442C-B7A3-25640359D87B}" dt="2019-03-17T19:48:33.444" v="7" actId="20577"/>
          <ac:spMkLst>
            <pc:docMk/>
            <pc:sldMk cId="1568496217" sldId="369"/>
            <ac:spMk id="524" creationId="{00000000-0000-0000-0000-000000000000}"/>
          </ac:spMkLst>
        </pc:spChg>
      </pc:sldChg>
      <pc:sldChg chg="modSp">
        <pc:chgData name="SANUJ KULSHRESTHA" userId="fd589cad1c679b7b" providerId="Windows Live" clId="Web-{9392009D-DE53-442C-B7A3-25640359D87B}" dt="2019-03-17T19:48:29.272" v="4" actId="20577"/>
        <pc:sldMkLst>
          <pc:docMk/>
          <pc:sldMk cId="881861508" sldId="586"/>
        </pc:sldMkLst>
        <pc:spChg chg="mod">
          <ac:chgData name="SANUJ KULSHRESTHA" userId="fd589cad1c679b7b" providerId="Windows Live" clId="Web-{9392009D-DE53-442C-B7A3-25640359D87B}" dt="2019-03-17T19:48:29.272" v="4" actId="20577"/>
          <ac:spMkLst>
            <pc:docMk/>
            <pc:sldMk cId="881861508" sldId="586"/>
            <ac:spMk id="524" creationId="{00000000-0000-0000-0000-000000000000}"/>
          </ac:spMkLst>
        </pc:spChg>
      </pc:sldChg>
      <pc:sldChg chg="addSp delSp modSp">
        <pc:chgData name="SANUJ KULSHRESTHA" userId="fd589cad1c679b7b" providerId="Windows Live" clId="Web-{9392009D-DE53-442C-B7A3-25640359D87B}" dt="2019-03-17T19:49:08.631" v="17" actId="1076"/>
        <pc:sldMkLst>
          <pc:docMk/>
          <pc:sldMk cId="80380479" sldId="587"/>
        </pc:sldMkLst>
        <pc:spChg chg="add del mod">
          <ac:chgData name="SANUJ KULSHRESTHA" userId="fd589cad1c679b7b" providerId="Windows Live" clId="Web-{9392009D-DE53-442C-B7A3-25640359D87B}" dt="2019-03-17T19:48:56.506" v="15"/>
          <ac:spMkLst>
            <pc:docMk/>
            <pc:sldMk cId="80380479" sldId="587"/>
            <ac:spMk id="3" creationId="{A45683B1-75DA-4BAD-8290-FD9B565545DE}"/>
          </ac:spMkLst>
        </pc:spChg>
        <pc:spChg chg="add mod">
          <ac:chgData name="SANUJ KULSHRESTHA" userId="fd589cad1c679b7b" providerId="Windows Live" clId="Web-{9392009D-DE53-442C-B7A3-25640359D87B}" dt="2019-03-17T19:49:08.631" v="17" actId="1076"/>
          <ac:spMkLst>
            <pc:docMk/>
            <pc:sldMk cId="80380479" sldId="587"/>
            <ac:spMk id="4" creationId="{544F3A90-39A8-4CE2-9600-422E243DADEA}"/>
          </ac:spMkLst>
        </pc:spChg>
      </pc:sldChg>
      <pc:sldChg chg="addSp modSp">
        <pc:chgData name="SANUJ KULSHRESTHA" userId="fd589cad1c679b7b" providerId="Windows Live" clId="Web-{9392009D-DE53-442C-B7A3-25640359D87B}" dt="2019-03-17T19:49:21.257" v="21" actId="1076"/>
        <pc:sldMkLst>
          <pc:docMk/>
          <pc:sldMk cId="2888721106" sldId="588"/>
        </pc:sldMkLst>
        <pc:spChg chg="add mod">
          <ac:chgData name="SANUJ KULSHRESTHA" userId="fd589cad1c679b7b" providerId="Windows Live" clId="Web-{9392009D-DE53-442C-B7A3-25640359D87B}" dt="2019-03-17T19:49:17.632" v="19" actId="1076"/>
          <ac:spMkLst>
            <pc:docMk/>
            <pc:sldMk cId="2888721106" sldId="588"/>
            <ac:spMk id="3" creationId="{EBD73792-1FE6-4D08-9C5E-95019DB1551A}"/>
          </ac:spMkLst>
        </pc:spChg>
        <pc:picChg chg="mod">
          <ac:chgData name="SANUJ KULSHRESTHA" userId="fd589cad1c679b7b" providerId="Windows Live" clId="Web-{9392009D-DE53-442C-B7A3-25640359D87B}" dt="2019-03-17T19:49:21.257" v="21" actId="1076"/>
          <ac:picMkLst>
            <pc:docMk/>
            <pc:sldMk cId="2888721106" sldId="588"/>
            <ac:picMk id="12" creationId="{D604332D-6691-6246-9D05-409C51E76780}"/>
          </ac:picMkLst>
        </pc:picChg>
      </pc:sldChg>
      <pc:sldChg chg="modSp">
        <pc:chgData name="SANUJ KULSHRESTHA" userId="fd589cad1c679b7b" providerId="Windows Live" clId="Web-{9392009D-DE53-442C-B7A3-25640359D87B}" dt="2019-03-17T19:48:39.022" v="11" actId="20577"/>
        <pc:sldMkLst>
          <pc:docMk/>
          <pc:sldMk cId="878120948" sldId="589"/>
        </pc:sldMkLst>
        <pc:spChg chg="mod">
          <ac:chgData name="SANUJ KULSHRESTHA" userId="fd589cad1c679b7b" providerId="Windows Live" clId="Web-{9392009D-DE53-442C-B7A3-25640359D87B}" dt="2019-03-17T19:48:39.022" v="11" actId="20577"/>
          <ac:spMkLst>
            <pc:docMk/>
            <pc:sldMk cId="878120948" sldId="589"/>
            <ac:spMk id="595" creationId="{00000000-0000-0000-0000-000000000000}"/>
          </ac:spMkLst>
        </pc:spChg>
      </pc:sldChg>
      <pc:sldChg chg="addSp modSp">
        <pc:chgData name="SANUJ KULSHRESTHA" userId="fd589cad1c679b7b" providerId="Windows Live" clId="Web-{9392009D-DE53-442C-B7A3-25640359D87B}" dt="2019-03-17T19:50:15.570" v="29" actId="1076"/>
        <pc:sldMkLst>
          <pc:docMk/>
          <pc:sldMk cId="39184779" sldId="590"/>
        </pc:sldMkLst>
        <pc:spChg chg="add mod">
          <ac:chgData name="SANUJ KULSHRESTHA" userId="fd589cad1c679b7b" providerId="Windows Live" clId="Web-{9392009D-DE53-442C-B7A3-25640359D87B}" dt="2019-03-17T19:50:15.570" v="29" actId="1076"/>
          <ac:spMkLst>
            <pc:docMk/>
            <pc:sldMk cId="39184779" sldId="590"/>
            <ac:spMk id="4" creationId="{14A0BB35-A180-4FF4-979C-B86204234143}"/>
          </ac:spMkLst>
        </pc:spChg>
      </pc:sldChg>
    </pc:docChg>
  </pc:docChgLst>
  <pc:docChgLst>
    <pc:chgData name="Guest User" providerId="Windows Live" clId="Web-{3950D962-AAC9-42DB-9D85-5A90213CAE9F}"/>
    <pc:docChg chg="addSld delSld modSld sldOrd">
      <pc:chgData name="Guest User" userId="" providerId="Windows Live" clId="Web-{3950D962-AAC9-42DB-9D85-5A90213CAE9F}" dt="2019-03-29T18:23:11.677" v="260" actId="20577"/>
      <pc:docMkLst>
        <pc:docMk/>
      </pc:docMkLst>
      <pc:sldChg chg="add del">
        <pc:chgData name="Guest User" userId="" providerId="Windows Live" clId="Web-{3950D962-AAC9-42DB-9D85-5A90213CAE9F}" dt="2019-03-29T18:03:35.699" v="14"/>
        <pc:sldMkLst>
          <pc:docMk/>
          <pc:sldMk cId="0" sldId="339"/>
        </pc:sldMkLst>
      </pc:sldChg>
      <pc:sldChg chg="addSp delSp modSp ord">
        <pc:chgData name="Guest User" userId="" providerId="Windows Live" clId="Web-{3950D962-AAC9-42DB-9D85-5A90213CAE9F}" dt="2019-03-29T18:17:32.815" v="173" actId="1076"/>
        <pc:sldMkLst>
          <pc:docMk/>
          <pc:sldMk cId="2427230632" sldId="689"/>
        </pc:sldMkLst>
        <pc:spChg chg="add del mod">
          <ac:chgData name="Guest User" userId="" providerId="Windows Live" clId="Web-{3950D962-AAC9-42DB-9D85-5A90213CAE9F}" dt="2019-03-29T18:03:09.886" v="12"/>
          <ac:spMkLst>
            <pc:docMk/>
            <pc:sldMk cId="2427230632" sldId="689"/>
            <ac:spMk id="5" creationId="{4F5E4164-4993-4531-8F6F-6D4AB1FAA24D}"/>
          </ac:spMkLst>
        </pc:spChg>
        <pc:spChg chg="add del mod">
          <ac:chgData name="Guest User" userId="" providerId="Windows Live" clId="Web-{3950D962-AAC9-42DB-9D85-5A90213CAE9F}" dt="2019-03-29T18:03:08.464" v="11"/>
          <ac:spMkLst>
            <pc:docMk/>
            <pc:sldMk cId="2427230632" sldId="689"/>
            <ac:spMk id="9" creationId="{57FDDD16-8881-4509-95D4-1808E04F6AED}"/>
          </ac:spMkLst>
        </pc:spChg>
        <pc:spChg chg="add del">
          <ac:chgData name="Guest User" userId="" providerId="Windows Live" clId="Web-{3950D962-AAC9-42DB-9D85-5A90213CAE9F}" dt="2019-03-29T18:03:03.480" v="8"/>
          <ac:spMkLst>
            <pc:docMk/>
            <pc:sldMk cId="2427230632" sldId="689"/>
            <ac:spMk id="10" creationId="{13F2577F-AA7F-4E9A-AA3B-B683B1C9A7D1}"/>
          </ac:spMkLst>
        </pc:spChg>
        <pc:spChg chg="add del mod">
          <ac:chgData name="Guest User" userId="" providerId="Windows Live" clId="Web-{3950D962-AAC9-42DB-9D85-5A90213CAE9F}" dt="2019-03-29T18:17:28.550" v="172"/>
          <ac:spMkLst>
            <pc:docMk/>
            <pc:sldMk cId="2427230632" sldId="689"/>
            <ac:spMk id="12" creationId="{AACC1FBC-E2EF-48BB-8CC3-99C1DFBC269B}"/>
          </ac:spMkLst>
        </pc:spChg>
        <pc:spChg chg="add mod">
          <ac:chgData name="Guest User" userId="" providerId="Windows Live" clId="Web-{3950D962-AAC9-42DB-9D85-5A90213CAE9F}" dt="2019-03-29T18:17:32.815" v="173" actId="1076"/>
          <ac:spMkLst>
            <pc:docMk/>
            <pc:sldMk cId="2427230632" sldId="689"/>
            <ac:spMk id="13" creationId="{C9A05430-F710-4D42-8B35-56E3D59EDFEF}"/>
          </ac:spMkLst>
        </pc:spChg>
        <pc:spChg chg="del">
          <ac:chgData name="Guest User" userId="" providerId="Windows Live" clId="Web-{3950D962-AAC9-42DB-9D85-5A90213CAE9F}" dt="2019-03-29T18:17:07.003" v="169"/>
          <ac:spMkLst>
            <pc:docMk/>
            <pc:sldMk cId="2427230632" sldId="689"/>
            <ac:spMk id="872" creationId="{00000000-0000-0000-0000-000000000000}"/>
          </ac:spMkLst>
        </pc:spChg>
        <pc:spChg chg="add del">
          <ac:chgData name="Guest User" userId="" providerId="Windows Live" clId="Web-{3950D962-AAC9-42DB-9D85-5A90213CAE9F}" dt="2019-03-29T18:03:09.886" v="12"/>
          <ac:spMkLst>
            <pc:docMk/>
            <pc:sldMk cId="2427230632" sldId="689"/>
            <ac:spMk id="873" creationId="{00000000-0000-0000-0000-000000000000}"/>
          </ac:spMkLst>
        </pc:spChg>
      </pc:sldChg>
      <pc:sldChg chg="del">
        <pc:chgData name="Guest User" userId="" providerId="Windows Live" clId="Web-{3950D962-AAC9-42DB-9D85-5A90213CAE9F}" dt="2019-03-29T18:17:15.284" v="171"/>
        <pc:sldMkLst>
          <pc:docMk/>
          <pc:sldMk cId="1937531638" sldId="763"/>
        </pc:sldMkLst>
      </pc:sldChg>
      <pc:sldChg chg="addSp delSp modSp add replId">
        <pc:chgData name="Guest User" userId="" providerId="Windows Live" clId="Web-{3950D962-AAC9-42DB-9D85-5A90213CAE9F}" dt="2019-03-29T18:16:36.518" v="167"/>
        <pc:sldMkLst>
          <pc:docMk/>
          <pc:sldMk cId="3731747950" sldId="773"/>
        </pc:sldMkLst>
        <pc:spChg chg="del">
          <ac:chgData name="Guest User" userId="" providerId="Windows Live" clId="Web-{3950D962-AAC9-42DB-9D85-5A90213CAE9F}" dt="2019-03-29T18:04:06.355" v="19"/>
          <ac:spMkLst>
            <pc:docMk/>
            <pc:sldMk cId="3731747950" sldId="773"/>
            <ac:spMk id="4" creationId="{6ACE133F-16BD-4D63-8D6A-C68A4F12BD9F}"/>
          </ac:spMkLst>
        </pc:spChg>
        <pc:spChg chg="add del mod">
          <ac:chgData name="Guest User" userId="" providerId="Windows Live" clId="Web-{3950D962-AAC9-42DB-9D85-5A90213CAE9F}" dt="2019-03-29T18:04:52.434" v="24"/>
          <ac:spMkLst>
            <pc:docMk/>
            <pc:sldMk cId="3731747950" sldId="773"/>
            <ac:spMk id="5" creationId="{84DFFE8D-D2B9-4DF5-83F4-6A8BD1869623}"/>
          </ac:spMkLst>
        </pc:spChg>
        <pc:spChg chg="del">
          <ac:chgData name="Guest User" userId="" providerId="Windows Live" clId="Web-{3950D962-AAC9-42DB-9D85-5A90213CAE9F}" dt="2019-03-29T18:04:08.246" v="20"/>
          <ac:spMkLst>
            <pc:docMk/>
            <pc:sldMk cId="3731747950" sldId="773"/>
            <ac:spMk id="6" creationId="{09252883-7C6B-4C30-BB89-4FF7037B624D}"/>
          </ac:spMkLst>
        </pc:spChg>
        <pc:spChg chg="del">
          <ac:chgData name="Guest User" userId="" providerId="Windows Live" clId="Web-{3950D962-AAC9-42DB-9D85-5A90213CAE9F}" dt="2019-03-29T18:04:16.340" v="21"/>
          <ac:spMkLst>
            <pc:docMk/>
            <pc:sldMk cId="3731747950" sldId="773"/>
            <ac:spMk id="7" creationId="{C3AEF71A-AD55-4BDD-ABDD-942AEF074673}"/>
          </ac:spMkLst>
        </pc:spChg>
        <pc:spChg chg="del">
          <ac:chgData name="Guest User" userId="" providerId="Windows Live" clId="Web-{3950D962-AAC9-42DB-9D85-5A90213CAE9F}" dt="2019-03-29T18:04:23.637" v="22"/>
          <ac:spMkLst>
            <pc:docMk/>
            <pc:sldMk cId="3731747950" sldId="773"/>
            <ac:spMk id="8" creationId="{5B728E6F-A97E-4F6F-B5D1-4A6C92E51A85}"/>
          </ac:spMkLst>
        </pc:spChg>
        <pc:spChg chg="add mod">
          <ac:chgData name="Guest User" userId="" providerId="Windows Live" clId="Web-{3950D962-AAC9-42DB-9D85-5A90213CAE9F}" dt="2019-03-29T18:11:47.031" v="88" actId="20577"/>
          <ac:spMkLst>
            <pc:docMk/>
            <pc:sldMk cId="3731747950" sldId="773"/>
            <ac:spMk id="10" creationId="{FC2CC690-C0ED-4CEF-90BD-4C0911EB029D}"/>
          </ac:spMkLst>
        </pc:spChg>
        <pc:spChg chg="del">
          <ac:chgData name="Guest User" userId="" providerId="Windows Live" clId="Web-{3950D962-AAC9-42DB-9D85-5A90213CAE9F}" dt="2019-03-29T18:04:25.606" v="23"/>
          <ac:spMkLst>
            <pc:docMk/>
            <pc:sldMk cId="3731747950" sldId="773"/>
            <ac:spMk id="14" creationId="{4F3CAA83-7EEF-479A-9A00-EC0481DB7A5A}"/>
          </ac:spMkLst>
        </pc:spChg>
        <pc:spChg chg="del">
          <ac:chgData name="Guest User" userId="" providerId="Windows Live" clId="Web-{3950D962-AAC9-42DB-9D85-5A90213CAE9F}" dt="2019-03-29T18:04:00.324" v="17"/>
          <ac:spMkLst>
            <pc:docMk/>
            <pc:sldMk cId="3731747950" sldId="773"/>
            <ac:spMk id="873" creationId="{00000000-0000-0000-0000-000000000000}"/>
          </ac:spMkLst>
        </pc:spChg>
        <pc:graphicFrameChg chg="del">
          <ac:chgData name="Guest User" userId="" providerId="Windows Live" clId="Web-{3950D962-AAC9-42DB-9D85-5A90213CAE9F}" dt="2019-03-29T18:04:05.824" v="18"/>
          <ac:graphicFrameMkLst>
            <pc:docMk/>
            <pc:sldMk cId="3731747950" sldId="773"/>
            <ac:graphicFrameMk id="3" creationId="{F3917A1D-6B60-4EEF-B539-E6A17FA8AE2B}"/>
          </ac:graphicFrameMkLst>
        </pc:graphicFrameChg>
        <pc:graphicFrameChg chg="add mod modGraphic">
          <ac:chgData name="Guest User" userId="" providerId="Windows Live" clId="Web-{3950D962-AAC9-42DB-9D85-5A90213CAE9F}" dt="2019-03-29T18:16:36.518" v="167"/>
          <ac:graphicFrameMkLst>
            <pc:docMk/>
            <pc:sldMk cId="3731747950" sldId="773"/>
            <ac:graphicFrameMk id="9" creationId="{F0FDA639-474C-4D57-BF72-4CF73F580837}"/>
          </ac:graphicFrameMkLst>
        </pc:graphicFrameChg>
      </pc:sldChg>
      <pc:sldChg chg="addSp delSp modSp add replId">
        <pc:chgData name="Guest User" userId="" providerId="Windows Live" clId="Web-{3950D962-AAC9-42DB-9D85-5A90213CAE9F}" dt="2019-03-29T18:23:07.084" v="258" actId="20577"/>
        <pc:sldMkLst>
          <pc:docMk/>
          <pc:sldMk cId="4171614889" sldId="776"/>
        </pc:sldMkLst>
        <pc:spChg chg="del">
          <ac:chgData name="Guest User" userId="" providerId="Windows Live" clId="Web-{3950D962-AAC9-42DB-9D85-5A90213CAE9F}" dt="2019-03-29T18:19:52.957" v="179"/>
          <ac:spMkLst>
            <pc:docMk/>
            <pc:sldMk cId="4171614889" sldId="776"/>
            <ac:spMk id="4" creationId="{6ACE133F-16BD-4D63-8D6A-C68A4F12BD9F}"/>
          </ac:spMkLst>
        </pc:spChg>
        <pc:spChg chg="add del mod">
          <ac:chgData name="Guest User" userId="" providerId="Windows Live" clId="Web-{3950D962-AAC9-42DB-9D85-5A90213CAE9F}" dt="2019-03-29T18:19:44.301" v="177"/>
          <ac:spMkLst>
            <pc:docMk/>
            <pc:sldMk cId="4171614889" sldId="776"/>
            <ac:spMk id="5" creationId="{2C0B8D02-821A-49BE-AD8B-6320EA03A32C}"/>
          </ac:spMkLst>
        </pc:spChg>
        <pc:spChg chg="del">
          <ac:chgData name="Guest User" userId="" providerId="Windows Live" clId="Web-{3950D962-AAC9-42DB-9D85-5A90213CAE9F}" dt="2019-03-29T18:19:53.910" v="180"/>
          <ac:spMkLst>
            <pc:docMk/>
            <pc:sldMk cId="4171614889" sldId="776"/>
            <ac:spMk id="6" creationId="{09252883-7C6B-4C30-BB89-4FF7037B624D}"/>
          </ac:spMkLst>
        </pc:spChg>
        <pc:spChg chg="del">
          <ac:chgData name="Guest User" userId="" providerId="Windows Live" clId="Web-{3950D962-AAC9-42DB-9D85-5A90213CAE9F}" dt="2019-03-29T18:19:55.895" v="181"/>
          <ac:spMkLst>
            <pc:docMk/>
            <pc:sldMk cId="4171614889" sldId="776"/>
            <ac:spMk id="7" creationId="{C3AEF71A-AD55-4BDD-ABDD-942AEF074673}"/>
          </ac:spMkLst>
        </pc:spChg>
        <pc:spChg chg="del">
          <ac:chgData name="Guest User" userId="" providerId="Windows Live" clId="Web-{3950D962-AAC9-42DB-9D85-5A90213CAE9F}" dt="2019-03-29T18:19:58.473" v="182"/>
          <ac:spMkLst>
            <pc:docMk/>
            <pc:sldMk cId="4171614889" sldId="776"/>
            <ac:spMk id="8" creationId="{5B728E6F-A97E-4F6F-B5D1-4A6C92E51A85}"/>
          </ac:spMkLst>
        </pc:spChg>
        <pc:spChg chg="add mod">
          <ac:chgData name="Guest User" userId="" providerId="Windows Live" clId="Web-{3950D962-AAC9-42DB-9D85-5A90213CAE9F}" dt="2019-03-29T18:23:07.084" v="258" actId="20577"/>
          <ac:spMkLst>
            <pc:docMk/>
            <pc:sldMk cId="4171614889" sldId="776"/>
            <ac:spMk id="9" creationId="{915BC9C6-2311-48DA-A912-D7588D42DA3A}"/>
          </ac:spMkLst>
        </pc:spChg>
        <pc:spChg chg="del">
          <ac:chgData name="Guest User" userId="" providerId="Windows Live" clId="Web-{3950D962-AAC9-42DB-9D85-5A90213CAE9F}" dt="2019-03-29T18:20:01.004" v="183"/>
          <ac:spMkLst>
            <pc:docMk/>
            <pc:sldMk cId="4171614889" sldId="776"/>
            <ac:spMk id="14" creationId="{4F3CAA83-7EEF-479A-9A00-EC0481DB7A5A}"/>
          </ac:spMkLst>
        </pc:spChg>
        <pc:spChg chg="add del mod">
          <ac:chgData name="Guest User" userId="" providerId="Windows Live" clId="Web-{3950D962-AAC9-42DB-9D85-5A90213CAE9F}" dt="2019-03-29T18:20:08.613" v="186"/>
          <ac:spMkLst>
            <pc:docMk/>
            <pc:sldMk cId="4171614889" sldId="776"/>
            <ac:spMk id="15" creationId="{4301964C-9895-4587-97F7-A5A9C82BCC2E}"/>
          </ac:spMkLst>
        </pc:spChg>
        <pc:spChg chg="del">
          <ac:chgData name="Guest User" userId="" providerId="Windows Live" clId="Web-{3950D962-AAC9-42DB-9D85-5A90213CAE9F}" dt="2019-03-29T18:19:23.785" v="175"/>
          <ac:spMkLst>
            <pc:docMk/>
            <pc:sldMk cId="4171614889" sldId="776"/>
            <ac:spMk id="873" creationId="{00000000-0000-0000-0000-000000000000}"/>
          </ac:spMkLst>
        </pc:spChg>
        <pc:graphicFrameChg chg="del">
          <ac:chgData name="Guest User" userId="" providerId="Windows Live" clId="Web-{3950D962-AAC9-42DB-9D85-5A90213CAE9F}" dt="2019-03-29T18:19:47.270" v="178"/>
          <ac:graphicFrameMkLst>
            <pc:docMk/>
            <pc:sldMk cId="4171614889" sldId="776"/>
            <ac:graphicFrameMk id="3" creationId="{F3917A1D-6B60-4EEF-B539-E6A17FA8AE2B}"/>
          </ac:graphicFrameMkLst>
        </pc:graphicFrameChg>
      </pc:sldChg>
    </pc:docChg>
  </pc:docChgLst>
  <pc:docChgLst>
    <pc:chgData name="SANUJ KULSHRESTHA" userId="fd589cad1c679b7b" providerId="Windows Live" clId="Web-{73DA5684-3736-46E4-9556-FD3D97E8C737}"/>
    <pc:docChg chg="modSld">
      <pc:chgData name="SANUJ KULSHRESTHA" userId="fd589cad1c679b7b" providerId="Windows Live" clId="Web-{73DA5684-3736-46E4-9556-FD3D97E8C737}" dt="2019-03-18T05:57:38.219" v="4" actId="1076"/>
      <pc:docMkLst>
        <pc:docMk/>
      </pc:docMkLst>
      <pc:sldChg chg="modSp">
        <pc:chgData name="SANUJ KULSHRESTHA" userId="fd589cad1c679b7b" providerId="Windows Live" clId="Web-{73DA5684-3736-46E4-9556-FD3D97E8C737}" dt="2019-03-18T05:57:38.219" v="4" actId="1076"/>
        <pc:sldMkLst>
          <pc:docMk/>
          <pc:sldMk cId="39184779" sldId="590"/>
        </pc:sldMkLst>
        <pc:spChg chg="mod">
          <ac:chgData name="SANUJ KULSHRESTHA" userId="fd589cad1c679b7b" providerId="Windows Live" clId="Web-{73DA5684-3736-46E4-9556-FD3D97E8C737}" dt="2019-03-18T05:57:21.734" v="1" actId="1076"/>
          <ac:spMkLst>
            <pc:docMk/>
            <pc:sldMk cId="39184779" sldId="590"/>
            <ac:spMk id="19" creationId="{2EA45249-5A59-9F49-9B0B-FDFE0715BD1E}"/>
          </ac:spMkLst>
        </pc:spChg>
        <pc:spChg chg="mod">
          <ac:chgData name="SANUJ KULSHRESTHA" userId="fd589cad1c679b7b" providerId="Windows Live" clId="Web-{73DA5684-3736-46E4-9556-FD3D97E8C737}" dt="2019-03-18T05:57:38.219" v="4" actId="1076"/>
          <ac:spMkLst>
            <pc:docMk/>
            <pc:sldMk cId="39184779" sldId="590"/>
            <ac:spMk id="20" creationId="{2F13CB2B-8CA3-1D43-9596-C84012FD1A25}"/>
          </ac:spMkLst>
        </pc:spChg>
        <pc:picChg chg="ord">
          <ac:chgData name="SANUJ KULSHRESTHA" userId="fd589cad1c679b7b" providerId="Windows Live" clId="Web-{73DA5684-3736-46E4-9556-FD3D97E8C737}" dt="2019-03-18T05:57:17.953" v="0"/>
          <ac:picMkLst>
            <pc:docMk/>
            <pc:sldMk cId="39184779" sldId="590"/>
            <ac:picMk id="1028" creationId="{2E6E6611-D498-C748-875A-D248776464D9}"/>
          </ac:picMkLst>
        </pc:picChg>
        <pc:picChg chg="ord">
          <ac:chgData name="SANUJ KULSHRESTHA" userId="fd589cad1c679b7b" providerId="Windows Live" clId="Web-{73DA5684-3736-46E4-9556-FD3D97E8C737}" dt="2019-03-18T05:57:26.718" v="2"/>
          <ac:picMkLst>
            <pc:docMk/>
            <pc:sldMk cId="39184779" sldId="590"/>
            <ac:picMk id="1029" creationId="{DE1F2880-3204-9A49-9217-AA1586E67D18}"/>
          </ac:picMkLst>
        </pc:picChg>
      </pc:sldChg>
    </pc:docChg>
  </pc:docChgLst>
  <pc:docChgLst>
    <pc:chgData name="rishabh yadav" userId="5d28c930b6dd8449" providerId="Windows Live" clId="Web-{FC138A5A-53C5-4B91-BDEE-B49EC68049EF}"/>
    <pc:docChg chg="addSld delSld modSld">
      <pc:chgData name="rishabh yadav" userId="5d28c930b6dd8449" providerId="Windows Live" clId="Web-{FC138A5A-53C5-4B91-BDEE-B49EC68049EF}" dt="2019-03-22T17:30:01.521" v="328"/>
      <pc:docMkLst>
        <pc:docMk/>
      </pc:docMkLst>
      <pc:sldChg chg="modSp">
        <pc:chgData name="rishabh yadav" userId="5d28c930b6dd8449" providerId="Windows Live" clId="Web-{FC138A5A-53C5-4B91-BDEE-B49EC68049EF}" dt="2019-03-22T17:03:42.147" v="0" actId="20577"/>
        <pc:sldMkLst>
          <pc:docMk/>
          <pc:sldMk cId="0" sldId="317"/>
        </pc:sldMkLst>
        <pc:spChg chg="mod">
          <ac:chgData name="rishabh yadav" userId="5d28c930b6dd8449" providerId="Windows Live" clId="Web-{FC138A5A-53C5-4B91-BDEE-B49EC68049EF}" dt="2019-03-22T17:03:42.147" v="0" actId="20577"/>
          <ac:spMkLst>
            <pc:docMk/>
            <pc:sldMk cId="0" sldId="317"/>
            <ac:spMk id="785" creationId="{00000000-0000-0000-0000-000000000000}"/>
          </ac:spMkLst>
        </pc:spChg>
      </pc:sldChg>
      <pc:sldChg chg="addSp delSp modSp">
        <pc:chgData name="rishabh yadav" userId="5d28c930b6dd8449" providerId="Windows Live" clId="Web-{FC138A5A-53C5-4B91-BDEE-B49EC68049EF}" dt="2019-03-22T17:07:11.243" v="18" actId="20577"/>
        <pc:sldMkLst>
          <pc:docMk/>
          <pc:sldMk cId="0" sldId="318"/>
        </pc:sldMkLst>
        <pc:spChg chg="add del mod">
          <ac:chgData name="rishabh yadav" userId="5d28c930b6dd8449" providerId="Windows Live" clId="Web-{FC138A5A-53C5-4B91-BDEE-B49EC68049EF}" dt="2019-03-22T17:05:54.492" v="8"/>
          <ac:spMkLst>
            <pc:docMk/>
            <pc:sldMk cId="0" sldId="318"/>
            <ac:spMk id="3" creationId="{81BC2CA2-9274-48C6-B785-ABD586DBA82B}"/>
          </ac:spMkLst>
        </pc:spChg>
        <pc:spChg chg="add del mod">
          <ac:chgData name="rishabh yadav" userId="5d28c930b6dd8449" providerId="Windows Live" clId="Web-{FC138A5A-53C5-4B91-BDEE-B49EC68049EF}" dt="2019-03-22T17:05:57.617" v="9"/>
          <ac:spMkLst>
            <pc:docMk/>
            <pc:sldMk cId="0" sldId="318"/>
            <ac:spMk id="4" creationId="{0DADE574-0F5B-4945-81DB-AC40D0C700F1}"/>
          </ac:spMkLst>
        </pc:spChg>
        <pc:spChg chg="mod">
          <ac:chgData name="rishabh yadav" userId="5d28c930b6dd8449" providerId="Windows Live" clId="Web-{FC138A5A-53C5-4B91-BDEE-B49EC68049EF}" dt="2019-03-22T17:07:11.243" v="18" actId="20577"/>
          <ac:spMkLst>
            <pc:docMk/>
            <pc:sldMk cId="0" sldId="318"/>
            <ac:spMk id="792" creationId="{00000000-0000-0000-0000-000000000000}"/>
          </ac:spMkLst>
        </pc:spChg>
        <pc:spChg chg="del mod">
          <ac:chgData name="rishabh yadav" userId="5d28c930b6dd8449" providerId="Windows Live" clId="Web-{FC138A5A-53C5-4B91-BDEE-B49EC68049EF}" dt="2019-03-22T17:05:43.414" v="2"/>
          <ac:spMkLst>
            <pc:docMk/>
            <pc:sldMk cId="0" sldId="318"/>
            <ac:spMk id="793" creationId="{00000000-0000-0000-0000-000000000000}"/>
          </ac:spMkLst>
        </pc:spChg>
        <pc:picChg chg="add mod">
          <ac:chgData name="rishabh yadav" userId="5d28c930b6dd8449" providerId="Windows Live" clId="Web-{FC138A5A-53C5-4B91-BDEE-B49EC68049EF}" dt="2019-03-22T17:06:17.570" v="13" actId="1076"/>
          <ac:picMkLst>
            <pc:docMk/>
            <pc:sldMk cId="0" sldId="318"/>
            <ac:picMk id="5" creationId="{0197BFEE-42A1-4BE4-96E8-462283AC1277}"/>
          </ac:picMkLst>
        </pc:picChg>
      </pc:sldChg>
      <pc:sldChg chg="modSp">
        <pc:chgData name="rishabh yadav" userId="5d28c930b6dd8449" providerId="Windows Live" clId="Web-{FC138A5A-53C5-4B91-BDEE-B49EC68049EF}" dt="2019-03-22T17:13:20.011" v="87" actId="20577"/>
        <pc:sldMkLst>
          <pc:docMk/>
          <pc:sldMk cId="0" sldId="319"/>
        </pc:sldMkLst>
        <pc:spChg chg="mod">
          <ac:chgData name="rishabh yadav" userId="5d28c930b6dd8449" providerId="Windows Live" clId="Web-{FC138A5A-53C5-4B91-BDEE-B49EC68049EF}" dt="2019-03-22T17:13:20.011" v="87" actId="20577"/>
          <ac:spMkLst>
            <pc:docMk/>
            <pc:sldMk cId="0" sldId="319"/>
            <ac:spMk id="801" creationId="{00000000-0000-0000-0000-000000000000}"/>
          </ac:spMkLst>
        </pc:spChg>
      </pc:sldChg>
      <pc:sldChg chg="addSp modSp addCm">
        <pc:chgData name="rishabh yadav" userId="5d28c930b6dd8449" providerId="Windows Live" clId="Web-{FC138A5A-53C5-4B91-BDEE-B49EC68049EF}" dt="2019-03-22T17:30:01.521" v="328"/>
        <pc:sldMkLst>
          <pc:docMk/>
          <pc:sldMk cId="0" sldId="320"/>
        </pc:sldMkLst>
        <pc:spChg chg="mod">
          <ac:chgData name="rishabh yadav" userId="5d28c930b6dd8449" providerId="Windows Live" clId="Web-{FC138A5A-53C5-4B91-BDEE-B49EC68049EF}" dt="2019-03-22T17:14:26.465" v="94" actId="20577"/>
          <ac:spMkLst>
            <pc:docMk/>
            <pc:sldMk cId="0" sldId="320"/>
            <ac:spMk id="811" creationId="{00000000-0000-0000-0000-000000000000}"/>
          </ac:spMkLst>
        </pc:spChg>
        <pc:spChg chg="mod">
          <ac:chgData name="rishabh yadav" userId="5d28c930b6dd8449" providerId="Windows Live" clId="Web-{FC138A5A-53C5-4B91-BDEE-B49EC68049EF}" dt="2019-03-22T17:13:38.418" v="88" actId="20577"/>
          <ac:spMkLst>
            <pc:docMk/>
            <pc:sldMk cId="0" sldId="320"/>
            <ac:spMk id="813" creationId="{00000000-0000-0000-0000-000000000000}"/>
          </ac:spMkLst>
        </pc:spChg>
        <pc:graphicFrameChg chg="add mod modGraphic">
          <ac:chgData name="rishabh yadav" userId="5d28c930b6dd8449" providerId="Windows Live" clId="Web-{FC138A5A-53C5-4B91-BDEE-B49EC68049EF}" dt="2019-03-22T17:30:01.521" v="328"/>
          <ac:graphicFrameMkLst>
            <pc:docMk/>
            <pc:sldMk cId="0" sldId="320"/>
            <ac:graphicFrameMk id="3" creationId="{6B3C9577-23EC-4127-B17B-2E02B12B05B8}"/>
          </ac:graphicFrameMkLst>
        </pc:graphicFrameChg>
      </pc:sldChg>
      <pc:sldChg chg="addSp delSp modSp">
        <pc:chgData name="rishabh yadav" userId="5d28c930b6dd8449" providerId="Windows Live" clId="Web-{FC138A5A-53C5-4B91-BDEE-B49EC68049EF}" dt="2019-03-22T17:17:21.842" v="138" actId="14100"/>
        <pc:sldMkLst>
          <pc:docMk/>
          <pc:sldMk cId="0" sldId="321"/>
        </pc:sldMkLst>
        <pc:spChg chg="add del mod">
          <ac:chgData name="rishabh yadav" userId="5d28c930b6dd8449" providerId="Windows Live" clId="Web-{FC138A5A-53C5-4B91-BDEE-B49EC68049EF}" dt="2019-03-22T17:15:21.247" v="109"/>
          <ac:spMkLst>
            <pc:docMk/>
            <pc:sldMk cId="0" sldId="321"/>
            <ac:spMk id="3" creationId="{AFB6BC30-4085-428C-8CDD-52D744D31C91}"/>
          </ac:spMkLst>
        </pc:spChg>
        <pc:spChg chg="mod">
          <ac:chgData name="rishabh yadav" userId="5d28c930b6dd8449" providerId="Windows Live" clId="Web-{FC138A5A-53C5-4B91-BDEE-B49EC68049EF}" dt="2019-03-22T17:17:21.842" v="138" actId="14100"/>
          <ac:spMkLst>
            <pc:docMk/>
            <pc:sldMk cId="0" sldId="321"/>
            <ac:spMk id="820" creationId="{00000000-0000-0000-0000-000000000000}"/>
          </ac:spMkLst>
        </pc:spChg>
        <pc:spChg chg="del">
          <ac:chgData name="rishabh yadav" userId="5d28c930b6dd8449" providerId="Windows Live" clId="Web-{FC138A5A-53C5-4B91-BDEE-B49EC68049EF}" dt="2019-03-22T17:15:10.919" v="106"/>
          <ac:spMkLst>
            <pc:docMk/>
            <pc:sldMk cId="0" sldId="321"/>
            <ac:spMk id="821" creationId="{00000000-0000-0000-0000-000000000000}"/>
          </ac:spMkLst>
        </pc:spChg>
        <pc:picChg chg="add mod">
          <ac:chgData name="rishabh yadav" userId="5d28c930b6dd8449" providerId="Windows Live" clId="Web-{FC138A5A-53C5-4B91-BDEE-B49EC68049EF}" dt="2019-03-22T17:15:33.169" v="113" actId="1076"/>
          <ac:picMkLst>
            <pc:docMk/>
            <pc:sldMk cId="0" sldId="321"/>
            <ac:picMk id="4" creationId="{2B14C149-25DD-459F-A99A-AE5EBEF645FB}"/>
          </ac:picMkLst>
        </pc:picChg>
      </pc:sldChg>
      <pc:sldChg chg="addSp delSp modSp">
        <pc:chgData name="rishabh yadav" userId="5d28c930b6dd8449" providerId="Windows Live" clId="Web-{FC138A5A-53C5-4B91-BDEE-B49EC68049EF}" dt="2019-03-22T17:25:04.628" v="282" actId="14100"/>
        <pc:sldMkLst>
          <pc:docMk/>
          <pc:sldMk cId="0" sldId="322"/>
        </pc:sldMkLst>
        <pc:spChg chg="add del mod">
          <ac:chgData name="rishabh yadav" userId="5d28c930b6dd8449" providerId="Windows Live" clId="Web-{FC138A5A-53C5-4B91-BDEE-B49EC68049EF}" dt="2019-03-22T17:17:52.264" v="146"/>
          <ac:spMkLst>
            <pc:docMk/>
            <pc:sldMk cId="0" sldId="322"/>
            <ac:spMk id="3" creationId="{4084F5F6-7DB9-43E7-A577-144713039181}"/>
          </ac:spMkLst>
        </pc:spChg>
        <pc:spChg chg="add">
          <ac:chgData name="rishabh yadav" userId="5d28c930b6dd8449" providerId="Windows Live" clId="Web-{FC138A5A-53C5-4B91-BDEE-B49EC68049EF}" dt="2019-03-22T17:18:37.967" v="154"/>
          <ac:spMkLst>
            <pc:docMk/>
            <pc:sldMk cId="0" sldId="322"/>
            <ac:spMk id="12" creationId="{6ECE8F25-621C-484C-B2DE-3CEE80E6CB95}"/>
          </ac:spMkLst>
        </pc:spChg>
        <pc:spChg chg="add mod">
          <ac:chgData name="rishabh yadav" userId="5d28c930b6dd8449" providerId="Windows Live" clId="Web-{FC138A5A-53C5-4B91-BDEE-B49EC68049EF}" dt="2019-03-22T17:19:16.266" v="159" actId="1076"/>
          <ac:spMkLst>
            <pc:docMk/>
            <pc:sldMk cId="0" sldId="322"/>
            <ac:spMk id="15" creationId="{C949D26A-4627-427F-B757-7C14DBB21C51}"/>
          </ac:spMkLst>
        </pc:spChg>
        <pc:spChg chg="add del">
          <ac:chgData name="rishabh yadav" userId="5d28c930b6dd8449" providerId="Windows Live" clId="Web-{FC138A5A-53C5-4B91-BDEE-B49EC68049EF}" dt="2019-03-22T17:19:23.453" v="161"/>
          <ac:spMkLst>
            <pc:docMk/>
            <pc:sldMk cId="0" sldId="322"/>
            <ac:spMk id="16" creationId="{C949D26A-4627-427F-B757-7C14DBB21C51}"/>
          </ac:spMkLst>
        </pc:spChg>
        <pc:spChg chg="add mod">
          <ac:chgData name="rishabh yadav" userId="5d28c930b6dd8449" providerId="Windows Live" clId="Web-{FC138A5A-53C5-4B91-BDEE-B49EC68049EF}" dt="2019-03-22T17:19:48.578" v="166" actId="1076"/>
          <ac:spMkLst>
            <pc:docMk/>
            <pc:sldMk cId="0" sldId="322"/>
            <ac:spMk id="17" creationId="{5F78EA98-76F2-4896-BFE7-C1C1CB2137ED}"/>
          </ac:spMkLst>
        </pc:spChg>
        <pc:spChg chg="mod">
          <ac:chgData name="rishabh yadav" userId="5d28c930b6dd8449" providerId="Windows Live" clId="Web-{FC138A5A-53C5-4B91-BDEE-B49EC68049EF}" dt="2019-03-22T17:25:04.628" v="282" actId="14100"/>
          <ac:spMkLst>
            <pc:docMk/>
            <pc:sldMk cId="0" sldId="322"/>
            <ac:spMk id="830" creationId="{00000000-0000-0000-0000-000000000000}"/>
          </ac:spMkLst>
        </pc:spChg>
        <pc:spChg chg="del mod">
          <ac:chgData name="rishabh yadav" userId="5d28c930b6dd8449" providerId="Windows Live" clId="Web-{FC138A5A-53C5-4B91-BDEE-B49EC68049EF}" dt="2019-03-22T17:17:41.732" v="141"/>
          <ac:spMkLst>
            <pc:docMk/>
            <pc:sldMk cId="0" sldId="322"/>
            <ac:spMk id="831" creationId="{00000000-0000-0000-0000-000000000000}"/>
          </ac:spMkLst>
        </pc:spChg>
        <pc:picChg chg="add del mod">
          <ac:chgData name="rishabh yadav" userId="5d28c930b6dd8449" providerId="Windows Live" clId="Web-{FC138A5A-53C5-4B91-BDEE-B49EC68049EF}" dt="2019-03-22T17:18:35.187" v="153"/>
          <ac:picMkLst>
            <pc:docMk/>
            <pc:sldMk cId="0" sldId="322"/>
            <ac:picMk id="4" creationId="{F55950C9-30D8-4CCD-A1E1-4F3740DCA97B}"/>
          </ac:picMkLst>
        </pc:picChg>
        <pc:picChg chg="add mod">
          <ac:chgData name="rishabh yadav" userId="5d28c930b6dd8449" providerId="Windows Live" clId="Web-{FC138A5A-53C5-4B91-BDEE-B49EC68049EF}" dt="2019-03-22T17:18:55.234" v="157" actId="1076"/>
          <ac:picMkLst>
            <pc:docMk/>
            <pc:sldMk cId="0" sldId="322"/>
            <ac:picMk id="6" creationId="{26AF7385-7018-4A0C-8A15-DA8C78238C22}"/>
          </ac:picMkLst>
        </pc:picChg>
      </pc:sldChg>
      <pc:sldChg chg="addSp delSp modSp">
        <pc:chgData name="rishabh yadav" userId="5d28c930b6dd8449" providerId="Windows Live" clId="Web-{FC138A5A-53C5-4B91-BDEE-B49EC68049EF}" dt="2019-03-22T17:20:57.782" v="181"/>
        <pc:sldMkLst>
          <pc:docMk/>
          <pc:sldMk cId="0" sldId="323"/>
        </pc:sldMkLst>
        <pc:spChg chg="add del mod">
          <ac:chgData name="rishabh yadav" userId="5d28c930b6dd8449" providerId="Windows Live" clId="Web-{FC138A5A-53C5-4B91-BDEE-B49EC68049EF}" dt="2019-03-22T17:20:37.798" v="177"/>
          <ac:spMkLst>
            <pc:docMk/>
            <pc:sldMk cId="0" sldId="323"/>
            <ac:spMk id="3" creationId="{DEBC6E03-FC4A-402C-9151-BE6DB5D50E68}"/>
          </ac:spMkLst>
        </pc:spChg>
        <pc:spChg chg="add">
          <ac:chgData name="rishabh yadav" userId="5d28c930b6dd8449" providerId="Windows Live" clId="Web-{FC138A5A-53C5-4B91-BDEE-B49EC68049EF}" dt="2019-03-22T17:20:22.454" v="174"/>
          <ac:spMkLst>
            <pc:docMk/>
            <pc:sldMk cId="0" sldId="323"/>
            <ac:spMk id="9" creationId="{E01D316E-59C3-4BBA-A30E-CCE75BA46534}"/>
          </ac:spMkLst>
        </pc:spChg>
        <pc:spChg chg="add del">
          <ac:chgData name="rishabh yadav" userId="5d28c930b6dd8449" providerId="Windows Live" clId="Web-{FC138A5A-53C5-4B91-BDEE-B49EC68049EF}" dt="2019-03-22T17:20:47.235" v="179"/>
          <ac:spMkLst>
            <pc:docMk/>
            <pc:sldMk cId="0" sldId="323"/>
            <ac:spMk id="10" creationId="{E01D316E-59C3-4BBA-A30E-CCE75BA46534}"/>
          </ac:spMkLst>
        </pc:spChg>
        <pc:spChg chg="add">
          <ac:chgData name="rishabh yadav" userId="5d28c930b6dd8449" providerId="Windows Live" clId="Web-{FC138A5A-53C5-4B91-BDEE-B49EC68049EF}" dt="2019-03-22T17:20:52.782" v="180"/>
          <ac:spMkLst>
            <pc:docMk/>
            <pc:sldMk cId="0" sldId="323"/>
            <ac:spMk id="11" creationId="{3E7C1F29-5F1D-4180-A7D2-AE078C5BC762}"/>
          </ac:spMkLst>
        </pc:spChg>
        <pc:spChg chg="add">
          <ac:chgData name="rishabh yadav" userId="5d28c930b6dd8449" providerId="Windows Live" clId="Web-{FC138A5A-53C5-4B91-BDEE-B49EC68049EF}" dt="2019-03-22T17:20:57.782" v="181"/>
          <ac:spMkLst>
            <pc:docMk/>
            <pc:sldMk cId="0" sldId="323"/>
            <ac:spMk id="12" creationId="{D475F12D-D212-4A53-BB51-8B21FDADBCF0}"/>
          </ac:spMkLst>
        </pc:spChg>
        <pc:spChg chg="mod">
          <ac:chgData name="rishabh yadav" userId="5d28c930b6dd8449" providerId="Windows Live" clId="Web-{FC138A5A-53C5-4B91-BDEE-B49EC68049EF}" dt="2019-03-22T17:20:15.829" v="172" actId="20577"/>
          <ac:spMkLst>
            <pc:docMk/>
            <pc:sldMk cId="0" sldId="323"/>
            <ac:spMk id="840" creationId="{00000000-0000-0000-0000-000000000000}"/>
          </ac:spMkLst>
        </pc:spChg>
        <pc:spChg chg="del">
          <ac:chgData name="rishabh yadav" userId="5d28c930b6dd8449" providerId="Windows Live" clId="Web-{FC138A5A-53C5-4B91-BDEE-B49EC68049EF}" dt="2019-03-22T17:20:18.235" v="173"/>
          <ac:spMkLst>
            <pc:docMk/>
            <pc:sldMk cId="0" sldId="323"/>
            <ac:spMk id="841" creationId="{00000000-0000-0000-0000-000000000000}"/>
          </ac:spMkLst>
        </pc:spChg>
      </pc:sldChg>
      <pc:sldChg chg="addSp delSp modSp new">
        <pc:chgData name="rishabh yadav" userId="5d28c930b6dd8449" providerId="Windows Live" clId="Web-{FC138A5A-53C5-4B91-BDEE-B49EC68049EF}" dt="2019-03-22T17:11:19.838" v="51" actId="14100"/>
        <pc:sldMkLst>
          <pc:docMk/>
          <pc:sldMk cId="928267799" sldId="637"/>
        </pc:sldMkLst>
        <pc:spChg chg="mod">
          <ac:chgData name="rishabh yadav" userId="5d28c930b6dd8449" providerId="Windows Live" clId="Web-{FC138A5A-53C5-4B91-BDEE-B49EC68049EF}" dt="2019-03-22T17:07:20.118" v="22" actId="20577"/>
          <ac:spMkLst>
            <pc:docMk/>
            <pc:sldMk cId="928267799" sldId="637"/>
            <ac:spMk id="2" creationId="{B2F0F75B-4E5D-42AD-ABB3-B84CDA6070FB}"/>
          </ac:spMkLst>
        </pc:spChg>
        <pc:spChg chg="del mod">
          <ac:chgData name="rishabh yadav" userId="5d28c930b6dd8449" providerId="Windows Live" clId="Web-{FC138A5A-53C5-4B91-BDEE-B49EC68049EF}" dt="2019-03-22T17:11:00.463" v="46"/>
          <ac:spMkLst>
            <pc:docMk/>
            <pc:sldMk cId="928267799" sldId="637"/>
            <ac:spMk id="3" creationId="{74AA5B0F-FEDD-41B2-B843-65B129594362}"/>
          </ac:spMkLst>
        </pc:spChg>
        <pc:spChg chg="add mod">
          <ac:chgData name="rishabh yadav" userId="5d28c930b6dd8449" providerId="Windows Live" clId="Web-{FC138A5A-53C5-4B91-BDEE-B49EC68049EF}" dt="2019-03-22T17:11:19.838" v="51" actId="14100"/>
          <ac:spMkLst>
            <pc:docMk/>
            <pc:sldMk cId="928267799" sldId="637"/>
            <ac:spMk id="5" creationId="{C2BEB071-8C6C-4A18-8A95-B210F852062A}"/>
          </ac:spMkLst>
        </pc:spChg>
        <pc:spChg chg="add mod">
          <ac:chgData name="rishabh yadav" userId="5d28c930b6dd8449" providerId="Windows Live" clId="Web-{FC138A5A-53C5-4B91-BDEE-B49EC68049EF}" dt="2019-03-22T17:11:16.651" v="50" actId="14100"/>
          <ac:spMkLst>
            <pc:docMk/>
            <pc:sldMk cId="928267799" sldId="637"/>
            <ac:spMk id="6" creationId="{30B6E8EE-3B11-47A3-9A98-4942EFC07D79}"/>
          </ac:spMkLst>
        </pc:spChg>
        <pc:spChg chg="add mod">
          <ac:chgData name="rishabh yadav" userId="5d28c930b6dd8449" providerId="Windows Live" clId="Web-{FC138A5A-53C5-4B91-BDEE-B49EC68049EF}" dt="2019-03-22T17:11:14.385" v="49" actId="14100"/>
          <ac:spMkLst>
            <pc:docMk/>
            <pc:sldMk cId="928267799" sldId="637"/>
            <ac:spMk id="7" creationId="{186EF2A7-FEB9-4D71-8318-4944DD53F1F2}"/>
          </ac:spMkLst>
        </pc:spChg>
        <pc:spChg chg="add mod ord">
          <ac:chgData name="rishabh yadav" userId="5d28c930b6dd8449" providerId="Windows Live" clId="Web-{FC138A5A-53C5-4B91-BDEE-B49EC68049EF}" dt="2019-03-22T17:11:09.854" v="48" actId="14100"/>
          <ac:spMkLst>
            <pc:docMk/>
            <pc:sldMk cId="928267799" sldId="637"/>
            <ac:spMk id="8" creationId="{43417D64-6C08-448C-853D-87FBD2E14F1F}"/>
          </ac:spMkLst>
        </pc:spChg>
      </pc:sldChg>
      <pc:sldChg chg="addSp modSp new">
        <pc:chgData name="rishabh yadav" userId="5d28c930b6dd8449" providerId="Windows Live" clId="Web-{FC138A5A-53C5-4B91-BDEE-B49EC68049EF}" dt="2019-03-22T17:29:51.521" v="327"/>
        <pc:sldMkLst>
          <pc:docMk/>
          <pc:sldMk cId="3663217866" sldId="638"/>
        </pc:sldMkLst>
        <pc:spChg chg="mod">
          <ac:chgData name="rishabh yadav" userId="5d28c930b6dd8449" providerId="Windows Live" clId="Web-{FC138A5A-53C5-4B91-BDEE-B49EC68049EF}" dt="2019-03-22T17:14:39.590" v="101" actId="20577"/>
          <ac:spMkLst>
            <pc:docMk/>
            <pc:sldMk cId="3663217866" sldId="638"/>
            <ac:spMk id="2" creationId="{BDC019F1-42FD-4F76-AA42-D7CDE784FBD0}"/>
          </ac:spMkLst>
        </pc:spChg>
        <pc:spChg chg="mod">
          <ac:chgData name="rishabh yadav" userId="5d28c930b6dd8449" providerId="Windows Live" clId="Web-{FC138A5A-53C5-4B91-BDEE-B49EC68049EF}" dt="2019-03-22T17:14:48.293" v="103" actId="20577"/>
          <ac:spMkLst>
            <pc:docMk/>
            <pc:sldMk cId="3663217866" sldId="638"/>
            <ac:spMk id="3" creationId="{8806593E-3B0F-455F-9959-8B7AC8F89742}"/>
          </ac:spMkLst>
        </pc:spChg>
        <pc:graphicFrameChg chg="add mod modGraphic">
          <ac:chgData name="rishabh yadav" userId="5d28c930b6dd8449" providerId="Windows Live" clId="Web-{FC138A5A-53C5-4B91-BDEE-B49EC68049EF}" dt="2019-03-22T17:29:51.521" v="327"/>
          <ac:graphicFrameMkLst>
            <pc:docMk/>
            <pc:sldMk cId="3663217866" sldId="638"/>
            <ac:graphicFrameMk id="6" creationId="{35DF5039-420F-43F2-9708-1F8201535A2F}"/>
          </ac:graphicFrameMkLst>
        </pc:graphicFrameChg>
      </pc:sldChg>
      <pc:sldChg chg="addSp delSp modSp new">
        <pc:chgData name="rishabh yadav" userId="5d28c930b6dd8449" providerId="Windows Live" clId="Web-{FC138A5A-53C5-4B91-BDEE-B49EC68049EF}" dt="2019-03-22T17:16:53.388" v="126" actId="20577"/>
        <pc:sldMkLst>
          <pc:docMk/>
          <pc:sldMk cId="2152300812" sldId="639"/>
        </pc:sldMkLst>
        <pc:spChg chg="mod">
          <ac:chgData name="rishabh yadav" userId="5d28c930b6dd8449" providerId="Windows Live" clId="Web-{FC138A5A-53C5-4B91-BDEE-B49EC68049EF}" dt="2019-03-22T17:16:53.388" v="126" actId="20577"/>
          <ac:spMkLst>
            <pc:docMk/>
            <pc:sldMk cId="2152300812" sldId="639"/>
            <ac:spMk id="2" creationId="{D1F0B0AA-BEF6-4132-A7CE-ECD110C7919E}"/>
          </ac:spMkLst>
        </pc:spChg>
        <pc:spChg chg="del">
          <ac:chgData name="rishabh yadav" userId="5d28c930b6dd8449" providerId="Windows Live" clId="Web-{FC138A5A-53C5-4B91-BDEE-B49EC68049EF}" dt="2019-03-22T17:16:45.310" v="124"/>
          <ac:spMkLst>
            <pc:docMk/>
            <pc:sldMk cId="2152300812" sldId="639"/>
            <ac:spMk id="3" creationId="{5236CCBC-BE9C-49C0-96EC-4E224462DEA2}"/>
          </ac:spMkLst>
        </pc:spChg>
        <pc:spChg chg="add">
          <ac:chgData name="rishabh yadav" userId="5d28c930b6dd8449" providerId="Windows Live" clId="Web-{FC138A5A-53C5-4B91-BDEE-B49EC68049EF}" dt="2019-03-22T17:16:40.029" v="123"/>
          <ac:spMkLst>
            <pc:docMk/>
            <pc:sldMk cId="2152300812" sldId="639"/>
            <ac:spMk id="5" creationId="{16AFEE83-9431-4ADF-AC12-4C8F6261204D}"/>
          </ac:spMkLst>
        </pc:spChg>
      </pc:sldChg>
      <pc:sldChg chg="addSp delSp modSp new">
        <pc:chgData name="rishabh yadav" userId="5d28c930b6dd8449" providerId="Windows Live" clId="Web-{FC138A5A-53C5-4B91-BDEE-B49EC68049EF}" dt="2019-03-22T17:17:02.248" v="130" actId="20577"/>
        <pc:sldMkLst>
          <pc:docMk/>
          <pc:sldMk cId="3625808982" sldId="640"/>
        </pc:sldMkLst>
        <pc:spChg chg="mod">
          <ac:chgData name="rishabh yadav" userId="5d28c930b6dd8449" providerId="Windows Live" clId="Web-{FC138A5A-53C5-4B91-BDEE-B49EC68049EF}" dt="2019-03-22T17:17:02.248" v="130" actId="20577"/>
          <ac:spMkLst>
            <pc:docMk/>
            <pc:sldMk cId="3625808982" sldId="640"/>
            <ac:spMk id="2" creationId="{3C7161BA-50B7-405A-8DBB-66F2741294B3}"/>
          </ac:spMkLst>
        </pc:spChg>
        <pc:spChg chg="del">
          <ac:chgData name="rishabh yadav" userId="5d28c930b6dd8449" providerId="Windows Live" clId="Web-{FC138A5A-53C5-4B91-BDEE-B49EC68049EF}" dt="2019-03-22T17:16:11.372" v="120"/>
          <ac:spMkLst>
            <pc:docMk/>
            <pc:sldMk cId="3625808982" sldId="640"/>
            <ac:spMk id="3" creationId="{9B5330CC-64E5-41D2-A90B-CAE8758D5C36}"/>
          </ac:spMkLst>
        </pc:spChg>
        <pc:spChg chg="add mod">
          <ac:chgData name="rishabh yadav" userId="5d28c930b6dd8449" providerId="Windows Live" clId="Web-{FC138A5A-53C5-4B91-BDEE-B49EC68049EF}" dt="2019-03-22T17:16:26.654" v="122" actId="1076"/>
          <ac:spMkLst>
            <pc:docMk/>
            <pc:sldMk cId="3625808982" sldId="640"/>
            <ac:spMk id="7" creationId="{186412C4-4F3D-4113-AEE1-7951606C5B9E}"/>
          </ac:spMkLst>
        </pc:spChg>
        <pc:spChg chg="add">
          <ac:chgData name="rishabh yadav" userId="5d28c930b6dd8449" providerId="Windows Live" clId="Web-{FC138A5A-53C5-4B91-BDEE-B49EC68049EF}" dt="2019-03-22T17:16:20.497" v="121"/>
          <ac:spMkLst>
            <pc:docMk/>
            <pc:sldMk cId="3625808982" sldId="640"/>
            <ac:spMk id="8" creationId="{4087E822-7656-48E9-9EE5-5C8B67E67D01}"/>
          </ac:spMkLst>
        </pc:spChg>
        <pc:picChg chg="add del mod">
          <ac:chgData name="rishabh yadav" userId="5d28c930b6dd8449" providerId="Windows Live" clId="Web-{FC138A5A-53C5-4B91-BDEE-B49EC68049EF}" dt="2019-03-22T17:15:58.091" v="117"/>
          <ac:picMkLst>
            <pc:docMk/>
            <pc:sldMk cId="3625808982" sldId="640"/>
            <ac:picMk id="5" creationId="{FFC294E3-C6B2-4456-8183-97280D3BCDFA}"/>
          </ac:picMkLst>
        </pc:picChg>
      </pc:sldChg>
      <pc:sldChg chg="addSp delSp modSp new">
        <pc:chgData name="rishabh yadav" userId="5d28c930b6dd8449" providerId="Windows Live" clId="Web-{FC138A5A-53C5-4B91-BDEE-B49EC68049EF}" dt="2019-03-22T17:24:34.315" v="281" actId="20577"/>
        <pc:sldMkLst>
          <pc:docMk/>
          <pc:sldMk cId="2965330275" sldId="641"/>
        </pc:sldMkLst>
        <pc:spChg chg="mod">
          <ac:chgData name="rishabh yadav" userId="5d28c930b6dd8449" providerId="Windows Live" clId="Web-{FC138A5A-53C5-4B91-BDEE-B49EC68049EF}" dt="2019-03-22T17:24:34.315" v="281" actId="20577"/>
          <ac:spMkLst>
            <pc:docMk/>
            <pc:sldMk cId="2965330275" sldId="641"/>
            <ac:spMk id="2" creationId="{4691AF70-3759-4F50-82C1-EDA3F24861F0}"/>
          </ac:spMkLst>
        </pc:spChg>
        <pc:spChg chg="del">
          <ac:chgData name="rishabh yadav" userId="5d28c930b6dd8449" providerId="Windows Live" clId="Web-{FC138A5A-53C5-4B91-BDEE-B49EC68049EF}" dt="2019-03-22T17:23:37.096" v="268"/>
          <ac:spMkLst>
            <pc:docMk/>
            <pc:sldMk cId="2965330275" sldId="641"/>
            <ac:spMk id="3" creationId="{A5EC675E-98E3-41D9-95E5-F54E92D47CA9}"/>
          </ac:spMkLst>
        </pc:spChg>
        <pc:spChg chg="add">
          <ac:chgData name="rishabh yadav" userId="5d28c930b6dd8449" providerId="Windows Live" clId="Web-{FC138A5A-53C5-4B91-BDEE-B49EC68049EF}" dt="2019-03-22T17:23:32.315" v="267"/>
          <ac:spMkLst>
            <pc:docMk/>
            <pc:sldMk cId="2965330275" sldId="641"/>
            <ac:spMk id="5" creationId="{1AE18393-5DF7-47E0-BF69-6F067766730D}"/>
          </ac:spMkLst>
        </pc:spChg>
        <pc:spChg chg="add">
          <ac:chgData name="rishabh yadav" userId="5d28c930b6dd8449" providerId="Windows Live" clId="Web-{FC138A5A-53C5-4B91-BDEE-B49EC68049EF}" dt="2019-03-22T17:23:47.784" v="270"/>
          <ac:spMkLst>
            <pc:docMk/>
            <pc:sldMk cId="2965330275" sldId="641"/>
            <ac:spMk id="8" creationId="{0A918FA6-5AA8-4CBC-84B6-DA37DCA408CC}"/>
          </ac:spMkLst>
        </pc:spChg>
        <pc:spChg chg="add">
          <ac:chgData name="rishabh yadav" userId="5d28c930b6dd8449" providerId="Windows Live" clId="Web-{FC138A5A-53C5-4B91-BDEE-B49EC68049EF}" dt="2019-03-22T17:23:56.893" v="271"/>
          <ac:spMkLst>
            <pc:docMk/>
            <pc:sldMk cId="2965330275" sldId="641"/>
            <ac:spMk id="9" creationId="{E521FFE2-E827-49E9-8C9E-E6539AED1A4A}"/>
          </ac:spMkLst>
        </pc:spChg>
        <pc:picChg chg="add mod">
          <ac:chgData name="rishabh yadav" userId="5d28c930b6dd8449" providerId="Windows Live" clId="Web-{FC138A5A-53C5-4B91-BDEE-B49EC68049EF}" dt="2019-03-22T17:24:00.846" v="272" actId="1076"/>
          <ac:picMkLst>
            <pc:docMk/>
            <pc:sldMk cId="2965330275" sldId="641"/>
            <ac:picMk id="6" creationId="{FC66DFEC-5D4C-4C7A-8A5E-FEF8D94FC993}"/>
          </ac:picMkLst>
        </pc:picChg>
      </pc:sldChg>
      <pc:sldChg chg="addSp delSp modSp new">
        <pc:chgData name="rishabh yadav" userId="5d28c930b6dd8449" providerId="Windows Live" clId="Web-{FC138A5A-53C5-4B91-BDEE-B49EC68049EF}" dt="2019-03-22T17:24:14.940" v="276" actId="20577"/>
        <pc:sldMkLst>
          <pc:docMk/>
          <pc:sldMk cId="3451388141" sldId="642"/>
        </pc:sldMkLst>
        <pc:spChg chg="mod">
          <ac:chgData name="rishabh yadav" userId="5d28c930b6dd8449" providerId="Windows Live" clId="Web-{FC138A5A-53C5-4B91-BDEE-B49EC68049EF}" dt="2019-03-22T17:24:14.940" v="276" actId="20577"/>
          <ac:spMkLst>
            <pc:docMk/>
            <pc:sldMk cId="3451388141" sldId="642"/>
            <ac:spMk id="2" creationId="{E698DE0D-4B06-4D76-8815-4318D6901120}"/>
          </ac:spMkLst>
        </pc:spChg>
        <pc:spChg chg="del">
          <ac:chgData name="rishabh yadav" userId="5d28c930b6dd8449" providerId="Windows Live" clId="Web-{FC138A5A-53C5-4B91-BDEE-B49EC68049EF}" dt="2019-03-22T17:21:26.657" v="185"/>
          <ac:spMkLst>
            <pc:docMk/>
            <pc:sldMk cId="3451388141" sldId="642"/>
            <ac:spMk id="3" creationId="{A6B9CC41-D01A-4626-B9DF-7A1E80CAF6C3}"/>
          </ac:spMkLst>
        </pc:spChg>
        <pc:spChg chg="add mod">
          <ac:chgData name="rishabh yadav" userId="5d28c930b6dd8449" providerId="Windows Live" clId="Web-{FC138A5A-53C5-4B91-BDEE-B49EC68049EF}" dt="2019-03-22T17:23:21.611" v="265" actId="20577"/>
          <ac:spMkLst>
            <pc:docMk/>
            <pc:sldMk cId="3451388141" sldId="642"/>
            <ac:spMk id="5" creationId="{3ACEDB0F-FEC0-42C2-8BB9-F638B2D79C20}"/>
          </ac:spMkLst>
        </pc:spChg>
        <pc:spChg chg="add">
          <ac:chgData name="rishabh yadav" userId="5d28c930b6dd8449" providerId="Windows Live" clId="Web-{FC138A5A-53C5-4B91-BDEE-B49EC68049EF}" dt="2019-03-22T17:23:21.940" v="266"/>
          <ac:spMkLst>
            <pc:docMk/>
            <pc:sldMk cId="3451388141" sldId="642"/>
            <ac:spMk id="6" creationId="{7A0469EF-E326-4454-ACFA-553C3D33127C}"/>
          </ac:spMkLst>
        </pc:spChg>
      </pc:sldChg>
    </pc:docChg>
  </pc:docChgLst>
  <pc:docChgLst>
    <pc:chgData name="Guest User" providerId="Windows Live" clId="Web-{352CDF7D-62DC-44BF-86AB-B47F446D75D4}"/>
    <pc:docChg chg="addSld delSld modSld">
      <pc:chgData name="Guest User" userId="" providerId="Windows Live" clId="Web-{352CDF7D-62DC-44BF-86AB-B47F446D75D4}" dt="2019-03-23T20:22:12.379" v="57"/>
      <pc:docMkLst>
        <pc:docMk/>
      </pc:docMkLst>
      <pc:sldChg chg="modSp">
        <pc:chgData name="Guest User" userId="" providerId="Windows Live" clId="Web-{352CDF7D-62DC-44BF-86AB-B47F446D75D4}" dt="2019-03-23T20:08:45.305" v="2" actId="20577"/>
        <pc:sldMkLst>
          <pc:docMk/>
          <pc:sldMk cId="1852084829" sldId="619"/>
        </pc:sldMkLst>
        <pc:spChg chg="mod">
          <ac:chgData name="Guest User" userId="" providerId="Windows Live" clId="Web-{352CDF7D-62DC-44BF-86AB-B47F446D75D4}" dt="2019-03-23T20:08:45.305" v="2" actId="20577"/>
          <ac:spMkLst>
            <pc:docMk/>
            <pc:sldMk cId="1852084829" sldId="619"/>
            <ac:spMk id="20" creationId="{CB245DD8-4DEF-4656-B752-E3B6813CF846}"/>
          </ac:spMkLst>
        </pc:spChg>
      </pc:sldChg>
      <pc:sldChg chg="modSp">
        <pc:chgData name="Guest User" userId="" providerId="Windows Live" clId="Web-{352CDF7D-62DC-44BF-86AB-B47F446D75D4}" dt="2019-03-23T20:08:46.399" v="3" actId="20577"/>
        <pc:sldMkLst>
          <pc:docMk/>
          <pc:sldMk cId="3490438899" sldId="622"/>
        </pc:sldMkLst>
        <pc:spChg chg="mod">
          <ac:chgData name="Guest User" userId="" providerId="Windows Live" clId="Web-{352CDF7D-62DC-44BF-86AB-B47F446D75D4}" dt="2019-03-23T20:08:46.399" v="3" actId="20577"/>
          <ac:spMkLst>
            <pc:docMk/>
            <pc:sldMk cId="3490438899" sldId="622"/>
            <ac:spMk id="13" creationId="{8B53E6B8-2DC8-4F85-B6CE-D1C99FE69B1E}"/>
          </ac:spMkLst>
        </pc:spChg>
      </pc:sldChg>
      <pc:sldChg chg="addSp delSp modSp new">
        <pc:chgData name="Guest User" userId="" providerId="Windows Live" clId="Web-{352CDF7D-62DC-44BF-86AB-B47F446D75D4}" dt="2019-03-23T20:22:12.379" v="57"/>
        <pc:sldMkLst>
          <pc:docMk/>
          <pc:sldMk cId="1279954763" sldId="695"/>
        </pc:sldMkLst>
        <pc:spChg chg="mod">
          <ac:chgData name="Guest User" userId="" providerId="Windows Live" clId="Web-{352CDF7D-62DC-44BF-86AB-B47F446D75D4}" dt="2019-03-23T20:14:27.529" v="36" actId="20577"/>
          <ac:spMkLst>
            <pc:docMk/>
            <pc:sldMk cId="1279954763" sldId="695"/>
            <ac:spMk id="2" creationId="{EC2FD560-AC19-4B96-943D-A6257ADDA351}"/>
          </ac:spMkLst>
        </pc:spChg>
        <pc:spChg chg="mod">
          <ac:chgData name="Guest User" userId="" providerId="Windows Live" clId="Web-{352CDF7D-62DC-44BF-86AB-B47F446D75D4}" dt="2019-03-23T20:14:48.732" v="37" actId="20577"/>
          <ac:spMkLst>
            <pc:docMk/>
            <pc:sldMk cId="1279954763" sldId="695"/>
            <ac:spMk id="3" creationId="{40444C5C-73BB-4ACB-B832-000AE4311CEA}"/>
          </ac:spMkLst>
        </pc:spChg>
        <pc:spChg chg="add">
          <ac:chgData name="Guest User" userId="" providerId="Windows Live" clId="Web-{352CDF7D-62DC-44BF-86AB-B47F446D75D4}" dt="2019-03-23T20:15:05.217" v="38"/>
          <ac:spMkLst>
            <pc:docMk/>
            <pc:sldMk cId="1279954763" sldId="695"/>
            <ac:spMk id="6" creationId="{B558DE6B-D73A-4CEA-A58E-6B82BE0DF50B}"/>
          </ac:spMkLst>
        </pc:spChg>
        <pc:spChg chg="add del">
          <ac:chgData name="Guest User" userId="" providerId="Windows Live" clId="Web-{352CDF7D-62DC-44BF-86AB-B47F446D75D4}" dt="2019-03-23T20:16:22.905" v="40"/>
          <ac:spMkLst>
            <pc:docMk/>
            <pc:sldMk cId="1279954763" sldId="695"/>
            <ac:spMk id="8" creationId="{09275BA8-9E7B-4882-BF75-E9C30A40CDE2}"/>
          </ac:spMkLst>
        </pc:spChg>
        <pc:spChg chg="add del mod">
          <ac:chgData name="Guest User" userId="" providerId="Windows Live" clId="Web-{352CDF7D-62DC-44BF-86AB-B47F446D75D4}" dt="2019-03-23T20:21:46.160" v="54"/>
          <ac:spMkLst>
            <pc:docMk/>
            <pc:sldMk cId="1279954763" sldId="695"/>
            <ac:spMk id="13" creationId="{3CC5770C-8EB3-4812-86F4-C3306F160955}"/>
          </ac:spMkLst>
        </pc:spChg>
        <pc:spChg chg="add mod">
          <ac:chgData name="Guest User" userId="" providerId="Windows Live" clId="Web-{352CDF7D-62DC-44BF-86AB-B47F446D75D4}" dt="2019-03-23T20:22:12.379" v="57"/>
          <ac:spMkLst>
            <pc:docMk/>
            <pc:sldMk cId="1279954763" sldId="695"/>
            <ac:spMk id="14" creationId="{8F1D0F92-0039-4E96-BF31-CD4ABFDA8956}"/>
          </ac:spMkLst>
        </pc:spChg>
        <pc:graphicFrameChg chg="add del mod modGraphic">
          <ac:chgData name="Guest User" userId="" providerId="Windows Live" clId="Web-{352CDF7D-62DC-44BF-86AB-B47F446D75D4}" dt="2019-03-23T20:20:26.643" v="49"/>
          <ac:graphicFrameMkLst>
            <pc:docMk/>
            <pc:sldMk cId="1279954763" sldId="695"/>
            <ac:graphicFrameMk id="10" creationId="{9B443631-A962-4959-8715-FF11390D8C53}"/>
          </ac:graphicFrameMkLst>
        </pc:graphicFrameChg>
        <pc:graphicFrameChg chg="add del mod">
          <ac:chgData name="Guest User" userId="" providerId="Windows Live" clId="Web-{352CDF7D-62DC-44BF-86AB-B47F446D75D4}" dt="2019-03-23T20:21:46.160" v="55"/>
          <ac:graphicFrameMkLst>
            <pc:docMk/>
            <pc:sldMk cId="1279954763" sldId="695"/>
            <ac:graphicFrameMk id="12" creationId="{C6F273F0-5287-4A5B-BF19-AB1FFDC008DD}"/>
          </ac:graphicFrameMkLst>
        </pc:graphicFrameChg>
      </pc:sldChg>
    </pc:docChg>
  </pc:docChgLst>
  <pc:docChgLst>
    <pc:chgData name="Guest User" providerId="Windows Live" clId="Web-{C2248D89-804A-4A74-925C-37BD55CD520E}"/>
    <pc:docChg chg="modSld">
      <pc:chgData name="Guest User" userId="" providerId="Windows Live" clId="Web-{C2248D89-804A-4A74-925C-37BD55CD520E}" dt="2019-03-26T16:50:15.316" v="112"/>
      <pc:docMkLst>
        <pc:docMk/>
      </pc:docMkLst>
    </pc:docChg>
  </pc:docChgLst>
  <pc:docChgLst>
    <pc:chgData name="SANUJ KULSHRESTHA" userId="fd589cad1c679b7b" providerId="Windows Live" clId="Web-{833A06FE-C9DF-4DE3-A84F-CF150B3B4132}"/>
    <pc:docChg chg="modSld">
      <pc:chgData name="SANUJ KULSHRESTHA" userId="fd589cad1c679b7b" providerId="Windows Live" clId="Web-{833A06FE-C9DF-4DE3-A84F-CF150B3B4132}" dt="2019-03-15T19:43:41.786" v="9"/>
      <pc:docMkLst>
        <pc:docMk/>
      </pc:docMkLst>
      <pc:sldChg chg="modSp">
        <pc:chgData name="SANUJ KULSHRESTHA" userId="fd589cad1c679b7b" providerId="Windows Live" clId="Web-{833A06FE-C9DF-4DE3-A84F-CF150B3B4132}" dt="2019-03-15T19:42:07.973" v="8" actId="20577"/>
        <pc:sldMkLst>
          <pc:docMk/>
          <pc:sldMk cId="3701652916" sldId="357"/>
        </pc:sldMkLst>
        <pc:spChg chg="mod">
          <ac:chgData name="SANUJ KULSHRESTHA" userId="fd589cad1c679b7b" providerId="Windows Live" clId="Web-{833A06FE-C9DF-4DE3-A84F-CF150B3B4132}" dt="2019-03-15T19:42:07.973" v="8" actId="20577"/>
          <ac:spMkLst>
            <pc:docMk/>
            <pc:sldMk cId="3701652916" sldId="357"/>
            <ac:spMk id="2" creationId="{F9481DF9-161E-1243-AAA8-CF909972D924}"/>
          </ac:spMkLst>
        </pc:spChg>
      </pc:sldChg>
      <pc:sldChg chg="delCm">
        <pc:chgData name="SANUJ KULSHRESTHA" userId="fd589cad1c679b7b" providerId="Windows Live" clId="Web-{833A06FE-C9DF-4DE3-A84F-CF150B3B4132}" dt="2019-03-15T19:43:41.786" v="9"/>
        <pc:sldMkLst>
          <pc:docMk/>
          <pc:sldMk cId="1413133160" sldId="581"/>
        </pc:sldMkLst>
      </pc:sldChg>
    </pc:docChg>
  </pc:docChgLst>
  <pc:docChgLst>
    <pc:chgData name="Guest User" providerId="Windows Live" clId="Web-{0F29C99D-B7DA-418C-B0B5-55C072593939}"/>
    <pc:docChg chg="modSld">
      <pc:chgData name="Guest User" userId="" providerId="Windows Live" clId="Web-{0F29C99D-B7DA-418C-B0B5-55C072593939}" dt="2019-03-29T20:05:45.670" v="43" actId="14100"/>
      <pc:docMkLst>
        <pc:docMk/>
      </pc:docMkLst>
      <pc:sldChg chg="modSp">
        <pc:chgData name="Guest User" userId="" providerId="Windows Live" clId="Web-{0F29C99D-B7DA-418C-B0B5-55C072593939}" dt="2019-03-29T20:05:45.670" v="43" actId="14100"/>
        <pc:sldMkLst>
          <pc:docMk/>
          <pc:sldMk cId="2794465145" sldId="539"/>
        </pc:sldMkLst>
        <pc:spChg chg="mod">
          <ac:chgData name="Guest User" userId="" providerId="Windows Live" clId="Web-{0F29C99D-B7DA-418C-B0B5-55C072593939}" dt="2019-03-29T20:05:45.670" v="43" actId="14100"/>
          <ac:spMkLst>
            <pc:docMk/>
            <pc:sldMk cId="2794465145" sldId="539"/>
            <ac:spMk id="9" creationId="{CF44637D-71AD-114E-BB6A-022B6B22CE8E}"/>
          </ac:spMkLst>
        </pc:spChg>
      </pc:sldChg>
      <pc:sldChg chg="modSp">
        <pc:chgData name="Guest User" userId="" providerId="Windows Live" clId="Web-{0F29C99D-B7DA-418C-B0B5-55C072593939}" dt="2019-03-29T20:04:55.811" v="41" actId="20577"/>
        <pc:sldMkLst>
          <pc:docMk/>
          <pc:sldMk cId="976038366" sldId="600"/>
        </pc:sldMkLst>
        <pc:spChg chg="mod">
          <ac:chgData name="Guest User" userId="" providerId="Windows Live" clId="Web-{0F29C99D-B7DA-418C-B0B5-55C072593939}" dt="2019-03-29T20:04:55.811" v="41" actId="20577"/>
          <ac:spMkLst>
            <pc:docMk/>
            <pc:sldMk cId="976038366" sldId="600"/>
            <ac:spMk id="3" creationId="{7AE43F88-3A0C-4106-8559-F58BE4879C9C}"/>
          </ac:spMkLst>
        </pc:spChg>
        <pc:spChg chg="mod">
          <ac:chgData name="Guest User" userId="" providerId="Windows Live" clId="Web-{0F29C99D-B7DA-418C-B0B5-55C072593939}" dt="2019-03-29T19:59:08.580" v="28" actId="14100"/>
          <ac:spMkLst>
            <pc:docMk/>
            <pc:sldMk cId="976038366" sldId="600"/>
            <ac:spMk id="6" creationId="{55CD0299-B984-0349-B868-B2F08BF51E95}"/>
          </ac:spMkLst>
        </pc:spChg>
      </pc:sldChg>
      <pc:sldChg chg="modSp">
        <pc:chgData name="Guest User" userId="" providerId="Windows Live" clId="Web-{0F29C99D-B7DA-418C-B0B5-55C072593939}" dt="2019-03-29T19:56:11.956" v="14" actId="1076"/>
        <pc:sldMkLst>
          <pc:docMk/>
          <pc:sldMk cId="928267799" sldId="637"/>
        </pc:sldMkLst>
        <pc:spChg chg="mod">
          <ac:chgData name="Guest User" userId="" providerId="Windows Live" clId="Web-{0F29C99D-B7DA-418C-B0B5-55C072593939}" dt="2019-03-29T19:56:06.675" v="13" actId="1076"/>
          <ac:spMkLst>
            <pc:docMk/>
            <pc:sldMk cId="928267799" sldId="637"/>
            <ac:spMk id="6" creationId="{30B6E8EE-3B11-47A3-9A98-4942EFC07D79}"/>
          </ac:spMkLst>
        </pc:spChg>
        <pc:spChg chg="mod">
          <ac:chgData name="Guest User" userId="" providerId="Windows Live" clId="Web-{0F29C99D-B7DA-418C-B0B5-55C072593939}" dt="2019-03-29T19:56:11.956" v="14" actId="1076"/>
          <ac:spMkLst>
            <pc:docMk/>
            <pc:sldMk cId="928267799" sldId="637"/>
            <ac:spMk id="7" creationId="{186EF2A7-FEB9-4D71-8318-4944DD53F1F2}"/>
          </ac:spMkLst>
        </pc:spChg>
        <pc:spChg chg="mod">
          <ac:chgData name="Guest User" userId="" providerId="Windows Live" clId="Web-{0F29C99D-B7DA-418C-B0B5-55C072593939}" dt="2019-03-29T19:55:54.706" v="12" actId="1076"/>
          <ac:spMkLst>
            <pc:docMk/>
            <pc:sldMk cId="928267799" sldId="637"/>
            <ac:spMk id="8" creationId="{43417D64-6C08-448C-853D-87FBD2E14F1F}"/>
          </ac:spMkLst>
        </pc:spChg>
      </pc:sldChg>
      <pc:sldChg chg="modSp">
        <pc:chgData name="Guest User" userId="" providerId="Windows Live" clId="Web-{0F29C99D-B7DA-418C-B0B5-55C072593939}" dt="2019-03-29T19:56:56.003" v="15" actId="20577"/>
        <pc:sldMkLst>
          <pc:docMk/>
          <pc:sldMk cId="1244361508" sldId="711"/>
        </pc:sldMkLst>
        <pc:spChg chg="mod">
          <ac:chgData name="Guest User" userId="" providerId="Windows Live" clId="Web-{0F29C99D-B7DA-418C-B0B5-55C072593939}" dt="2019-03-29T19:56:56.003" v="15" actId="20577"/>
          <ac:spMkLst>
            <pc:docMk/>
            <pc:sldMk cId="1244361508" sldId="711"/>
            <ac:spMk id="831" creationId="{00000000-0000-0000-0000-000000000000}"/>
          </ac:spMkLst>
        </pc:spChg>
      </pc:sldChg>
      <pc:sldChg chg="modSp">
        <pc:chgData name="Guest User" userId="" providerId="Windows Live" clId="Web-{0F29C99D-B7DA-418C-B0B5-55C072593939}" dt="2019-03-29T19:58:57.939" v="27" actId="14100"/>
        <pc:sldMkLst>
          <pc:docMk/>
          <pc:sldMk cId="2939378369" sldId="779"/>
        </pc:sldMkLst>
        <pc:spChg chg="mod">
          <ac:chgData name="Guest User" userId="" providerId="Windows Live" clId="Web-{0F29C99D-B7DA-418C-B0B5-55C072593939}" dt="2019-03-29T19:58:57.939" v="27" actId="14100"/>
          <ac:spMkLst>
            <pc:docMk/>
            <pc:sldMk cId="2939378369" sldId="779"/>
            <ac:spMk id="12" creationId="{5C5F9AED-6413-42C9-A249-4A6318A90811}"/>
          </ac:spMkLst>
        </pc:spChg>
      </pc:sldChg>
    </pc:docChg>
  </pc:docChgLst>
  <pc:docChgLst>
    <pc:chgData name="Guest User" providerId="Windows Live" clId="Web-{78737543-C171-42A6-9F14-D4328B19516E}"/>
    <pc:docChg chg="modSld">
      <pc:chgData name="Guest User" userId="" providerId="Windows Live" clId="Web-{78737543-C171-42A6-9F14-D4328B19516E}" dt="2019-03-29T17:56:51.046" v="6" actId="20577"/>
      <pc:docMkLst>
        <pc:docMk/>
      </pc:docMkLst>
      <pc:sldChg chg="modSp">
        <pc:chgData name="Guest User" userId="" providerId="Windows Live" clId="Web-{78737543-C171-42A6-9F14-D4328B19516E}" dt="2019-03-29T17:56:48.421" v="5" actId="20577"/>
        <pc:sldMkLst>
          <pc:docMk/>
          <pc:sldMk cId="2213067747" sldId="597"/>
        </pc:sldMkLst>
        <pc:spChg chg="mod">
          <ac:chgData name="Guest User" userId="" providerId="Windows Live" clId="Web-{78737543-C171-42A6-9F14-D4328B19516E}" dt="2019-03-29T17:56:48.421" v="5" actId="20577"/>
          <ac:spMkLst>
            <pc:docMk/>
            <pc:sldMk cId="2213067747" sldId="597"/>
            <ac:spMk id="2" creationId="{A946B71F-5E4C-CC49-B8E2-84852BD208F0}"/>
          </ac:spMkLst>
        </pc:spChg>
      </pc:sldChg>
    </pc:docChg>
  </pc:docChgLst>
  <pc:docChgLst>
    <pc:chgData name="Guest User" providerId="Windows Live" clId="Web-{521F018D-8337-4E84-94EA-82E8F2F23EAC}"/>
    <pc:docChg chg="modSld">
      <pc:chgData name="Guest User" userId="" providerId="Windows Live" clId="Web-{521F018D-8337-4E84-94EA-82E8F2F23EAC}" dt="2019-03-24T14:36:13.115" v="557"/>
      <pc:docMkLst>
        <pc:docMk/>
      </pc:docMkLst>
      <pc:sldChg chg="modSp">
        <pc:chgData name="Guest User" userId="" providerId="Windows Live" clId="Web-{521F018D-8337-4E84-94EA-82E8F2F23EAC}" dt="2019-03-24T14:35:10.536" v="539"/>
        <pc:sldMkLst>
          <pc:docMk/>
          <pc:sldMk cId="2862669172" sldId="613"/>
        </pc:sldMkLst>
        <pc:graphicFrameChg chg="mod modGraphic">
          <ac:chgData name="Guest User" userId="" providerId="Windows Live" clId="Web-{521F018D-8337-4E84-94EA-82E8F2F23EAC}" dt="2019-03-24T14:35:10.536" v="539"/>
          <ac:graphicFrameMkLst>
            <pc:docMk/>
            <pc:sldMk cId="2862669172" sldId="613"/>
            <ac:graphicFrameMk id="9" creationId="{0D6A4E3F-F7BD-4F47-93A3-10B274F199F6}"/>
          </ac:graphicFrameMkLst>
        </pc:graphicFrameChg>
      </pc:sldChg>
      <pc:sldChg chg="modSp">
        <pc:chgData name="Guest User" userId="" providerId="Windows Live" clId="Web-{521F018D-8337-4E84-94EA-82E8F2F23EAC}" dt="2019-03-24T14:36:13.115" v="557"/>
        <pc:sldMkLst>
          <pc:docMk/>
          <pc:sldMk cId="1332209604" sldId="614"/>
        </pc:sldMkLst>
        <pc:graphicFrameChg chg="mod modGraphic">
          <ac:chgData name="Guest User" userId="" providerId="Windows Live" clId="Web-{521F018D-8337-4E84-94EA-82E8F2F23EAC}" dt="2019-03-24T14:36:13.115" v="557"/>
          <ac:graphicFrameMkLst>
            <pc:docMk/>
            <pc:sldMk cId="1332209604" sldId="614"/>
            <ac:graphicFrameMk id="7" creationId="{28A092DD-5E6B-4241-8AFA-F7A5A9260C05}"/>
          </ac:graphicFrameMkLst>
        </pc:graphicFrameChg>
      </pc:sldChg>
      <pc:sldChg chg="addSp delSp modSp">
        <pc:chgData name="Guest User" userId="" providerId="Windows Live" clId="Web-{521F018D-8337-4E84-94EA-82E8F2F23EAC}" dt="2019-03-24T14:32:01.629" v="507" actId="1076"/>
        <pc:sldMkLst>
          <pc:docMk/>
          <pc:sldMk cId="3210401000" sldId="696"/>
        </pc:sldMkLst>
        <pc:spChg chg="del">
          <ac:chgData name="Guest User" userId="" providerId="Windows Live" clId="Web-{521F018D-8337-4E84-94EA-82E8F2F23EAC}" dt="2019-03-24T14:06:06.886" v="55"/>
          <ac:spMkLst>
            <pc:docMk/>
            <pc:sldMk cId="3210401000" sldId="696"/>
            <ac:spMk id="2" creationId="{4324213C-E710-47A6-BD0B-B6C67F36CB91}"/>
          </ac:spMkLst>
        </pc:spChg>
        <pc:spChg chg="add mod">
          <ac:chgData name="Guest User" userId="" providerId="Windows Live" clId="Web-{521F018D-8337-4E84-94EA-82E8F2F23EAC}" dt="2019-03-24T14:07:49.934" v="118" actId="20577"/>
          <ac:spMkLst>
            <pc:docMk/>
            <pc:sldMk cId="3210401000" sldId="696"/>
            <ac:spMk id="3" creationId="{979F8DA9-9AEE-4029-A1B4-BF23499FBF3D}"/>
          </ac:spMkLst>
        </pc:spChg>
        <pc:spChg chg="add mod">
          <ac:chgData name="Guest User" userId="" providerId="Windows Live" clId="Web-{521F018D-8337-4E84-94EA-82E8F2F23EAC}" dt="2019-03-24T14:14:43.483" v="276" actId="1076"/>
          <ac:spMkLst>
            <pc:docMk/>
            <pc:sldMk cId="3210401000" sldId="696"/>
            <ac:spMk id="992" creationId="{A223D481-F78E-49FF-AD9A-C44CDB90E85F}"/>
          </ac:spMkLst>
        </pc:spChg>
        <pc:spChg chg="add mod">
          <ac:chgData name="Guest User" userId="" providerId="Windows Live" clId="Web-{521F018D-8337-4E84-94EA-82E8F2F23EAC}" dt="2019-03-24T14:16:05.718" v="290" actId="1076"/>
          <ac:spMkLst>
            <pc:docMk/>
            <pc:sldMk cId="3210401000" sldId="696"/>
            <ac:spMk id="993" creationId="{4BF9191A-FCDF-4E63-A503-9874DE72D7A9}"/>
          </ac:spMkLst>
        </pc:spChg>
        <pc:spChg chg="add mod">
          <ac:chgData name="Guest User" userId="" providerId="Windows Live" clId="Web-{521F018D-8337-4E84-94EA-82E8F2F23EAC}" dt="2019-03-24T14:15:25.155" v="284" actId="1076"/>
          <ac:spMkLst>
            <pc:docMk/>
            <pc:sldMk cId="3210401000" sldId="696"/>
            <ac:spMk id="994" creationId="{9AC4F7A7-39F6-4EFE-94EB-E2192C5750FA}"/>
          </ac:spMkLst>
        </pc:spChg>
        <pc:spChg chg="add mod">
          <ac:chgData name="Guest User" userId="" providerId="Windows Live" clId="Web-{521F018D-8337-4E84-94EA-82E8F2F23EAC}" dt="2019-03-24T14:14:47.077" v="277" actId="1076"/>
          <ac:spMkLst>
            <pc:docMk/>
            <pc:sldMk cId="3210401000" sldId="696"/>
            <ac:spMk id="995" creationId="{F121FC0D-3495-45BB-96DF-297206EEED2D}"/>
          </ac:spMkLst>
        </pc:spChg>
        <pc:spChg chg="add mod">
          <ac:chgData name="Guest User" userId="" providerId="Windows Live" clId="Web-{521F018D-8337-4E84-94EA-82E8F2F23EAC}" dt="2019-03-24T14:19:41" v="342" actId="20577"/>
          <ac:spMkLst>
            <pc:docMk/>
            <pc:sldMk cId="3210401000" sldId="696"/>
            <ac:spMk id="1000" creationId="{4DB7ABC4-0C3E-4679-96C1-B3986A4CE893}"/>
          </ac:spMkLst>
        </pc:spChg>
        <pc:spChg chg="add mod">
          <ac:chgData name="Guest User" userId="" providerId="Windows Live" clId="Web-{521F018D-8337-4E84-94EA-82E8F2F23EAC}" dt="2019-03-24T14:19:44.438" v="343" actId="20577"/>
          <ac:spMkLst>
            <pc:docMk/>
            <pc:sldMk cId="3210401000" sldId="696"/>
            <ac:spMk id="1001" creationId="{A8BF720F-06C0-4C45-ACE9-C869DEFCC838}"/>
          </ac:spMkLst>
        </pc:spChg>
        <pc:spChg chg="add mod">
          <ac:chgData name="Guest User" userId="" providerId="Windows Live" clId="Web-{521F018D-8337-4E84-94EA-82E8F2F23EAC}" dt="2019-03-24T14:19:46.860" v="344" actId="20577"/>
          <ac:spMkLst>
            <pc:docMk/>
            <pc:sldMk cId="3210401000" sldId="696"/>
            <ac:spMk id="1002" creationId="{72A98738-52DC-475C-8BAA-C40F7844CF5D}"/>
          </ac:spMkLst>
        </pc:spChg>
        <pc:spChg chg="add mod">
          <ac:chgData name="Guest User" userId="" providerId="Windows Live" clId="Web-{521F018D-8337-4E84-94EA-82E8F2F23EAC}" dt="2019-03-24T14:19:55.688" v="346" actId="1076"/>
          <ac:spMkLst>
            <pc:docMk/>
            <pc:sldMk cId="3210401000" sldId="696"/>
            <ac:spMk id="1003" creationId="{372EC554-51FF-442A-A5C9-8EDA2CF2A06F}"/>
          </ac:spMkLst>
        </pc:spChg>
        <pc:spChg chg="add mod">
          <ac:chgData name="Guest User" userId="" providerId="Windows Live" clId="Web-{521F018D-8337-4E84-94EA-82E8F2F23EAC}" dt="2019-03-24T14:20:50.516" v="361" actId="1076"/>
          <ac:spMkLst>
            <pc:docMk/>
            <pc:sldMk cId="3210401000" sldId="696"/>
            <ac:spMk id="1004" creationId="{DD8BA5DE-8149-4E86-A076-92D04A2B3611}"/>
          </ac:spMkLst>
        </pc:spChg>
        <pc:spChg chg="add mod">
          <ac:chgData name="Guest User" userId="" providerId="Windows Live" clId="Web-{521F018D-8337-4E84-94EA-82E8F2F23EAC}" dt="2019-03-24T14:22:11.829" v="399" actId="1076"/>
          <ac:spMkLst>
            <pc:docMk/>
            <pc:sldMk cId="3210401000" sldId="696"/>
            <ac:spMk id="1005" creationId="{C015BE65-9735-453B-B247-FD1CB76D868E}"/>
          </ac:spMkLst>
        </pc:spChg>
        <pc:spChg chg="add mod">
          <ac:chgData name="Guest User" userId="" providerId="Windows Live" clId="Web-{521F018D-8337-4E84-94EA-82E8F2F23EAC}" dt="2019-03-24T14:22:04.438" v="398" actId="1076"/>
          <ac:spMkLst>
            <pc:docMk/>
            <pc:sldMk cId="3210401000" sldId="696"/>
            <ac:spMk id="1006" creationId="{59789AE1-9574-40FA-9E8A-629D33DC071F}"/>
          </ac:spMkLst>
        </pc:spChg>
        <pc:spChg chg="add mod">
          <ac:chgData name="Guest User" userId="" providerId="Windows Live" clId="Web-{521F018D-8337-4E84-94EA-82E8F2F23EAC}" dt="2019-03-24T14:22:44.142" v="407" actId="1076"/>
          <ac:spMkLst>
            <pc:docMk/>
            <pc:sldMk cId="3210401000" sldId="696"/>
            <ac:spMk id="1007" creationId="{3C6F78AE-0E02-425F-B778-D614628B9B3F}"/>
          </ac:spMkLst>
        </pc:spChg>
        <pc:spChg chg="add mod">
          <ac:chgData name="Guest User" userId="" providerId="Windows Live" clId="Web-{521F018D-8337-4E84-94EA-82E8F2F23EAC}" dt="2019-03-24T14:23:44.517" v="419" actId="1076"/>
          <ac:spMkLst>
            <pc:docMk/>
            <pc:sldMk cId="3210401000" sldId="696"/>
            <ac:spMk id="1008" creationId="{15016B2D-6484-4F8F-A41A-641A41067FD5}"/>
          </ac:spMkLst>
        </pc:spChg>
        <pc:spChg chg="add mod">
          <ac:chgData name="Guest User" userId="" providerId="Windows Live" clId="Web-{521F018D-8337-4E84-94EA-82E8F2F23EAC}" dt="2019-03-24T14:24:36.002" v="437" actId="1076"/>
          <ac:spMkLst>
            <pc:docMk/>
            <pc:sldMk cId="3210401000" sldId="696"/>
            <ac:spMk id="1009" creationId="{BBB41D54-57AA-43FF-904B-342FD99384D5}"/>
          </ac:spMkLst>
        </pc:spChg>
        <pc:spChg chg="add mod">
          <ac:chgData name="Guest User" userId="" providerId="Windows Live" clId="Web-{521F018D-8337-4E84-94EA-82E8F2F23EAC}" dt="2019-03-24T14:25:27.236" v="450" actId="14100"/>
          <ac:spMkLst>
            <pc:docMk/>
            <pc:sldMk cId="3210401000" sldId="696"/>
            <ac:spMk id="1010" creationId="{2F5B4A3E-4F12-4216-A12F-5665201A996A}"/>
          </ac:spMkLst>
        </pc:spChg>
        <pc:spChg chg="add mod">
          <ac:chgData name="Guest User" userId="" providerId="Windows Live" clId="Web-{521F018D-8337-4E84-94EA-82E8F2F23EAC}" dt="2019-03-24T14:26:23.127" v="466" actId="14100"/>
          <ac:spMkLst>
            <pc:docMk/>
            <pc:sldMk cId="3210401000" sldId="696"/>
            <ac:spMk id="1011" creationId="{043D00FE-3A3F-44DC-96B7-88C682735634}"/>
          </ac:spMkLst>
        </pc:spChg>
        <pc:spChg chg="add mod">
          <ac:chgData name="Guest User" userId="" providerId="Windows Live" clId="Web-{521F018D-8337-4E84-94EA-82E8F2F23EAC}" dt="2019-03-24T14:29:58.691" v="479" actId="14100"/>
          <ac:spMkLst>
            <pc:docMk/>
            <pc:sldMk cId="3210401000" sldId="696"/>
            <ac:spMk id="1012" creationId="{68E079DE-568D-4541-92C7-7EB1CED067CA}"/>
          </ac:spMkLst>
        </pc:spChg>
        <pc:spChg chg="add mod">
          <ac:chgData name="Guest User" userId="" providerId="Windows Live" clId="Web-{521F018D-8337-4E84-94EA-82E8F2F23EAC}" dt="2019-03-24T14:30:49.629" v="487" actId="1076"/>
          <ac:spMkLst>
            <pc:docMk/>
            <pc:sldMk cId="3210401000" sldId="696"/>
            <ac:spMk id="1013" creationId="{6AC74A5D-0375-4A69-8A1C-7A950F69CEA2}"/>
          </ac:spMkLst>
        </pc:spChg>
        <pc:spChg chg="add mod">
          <ac:chgData name="Guest User" userId="" providerId="Windows Live" clId="Web-{521F018D-8337-4E84-94EA-82E8F2F23EAC}" dt="2019-03-24T14:31:28.520" v="497" actId="14100"/>
          <ac:spMkLst>
            <pc:docMk/>
            <pc:sldMk cId="3210401000" sldId="696"/>
            <ac:spMk id="1014" creationId="{D4E60C54-B505-4D1B-AC90-46638F1A05E3}"/>
          </ac:spMkLst>
        </pc:spChg>
        <pc:spChg chg="add mod">
          <ac:chgData name="Guest User" userId="" providerId="Windows Live" clId="Web-{521F018D-8337-4E84-94EA-82E8F2F23EAC}" dt="2019-03-24T14:32:01.629" v="507" actId="1076"/>
          <ac:spMkLst>
            <pc:docMk/>
            <pc:sldMk cId="3210401000" sldId="696"/>
            <ac:spMk id="1015" creationId="{8ECA4520-5CA9-4668-8ED5-F6A18BD4D5D8}"/>
          </ac:spMkLst>
        </pc:spChg>
        <pc:graphicFrameChg chg="add del mod modGraphic">
          <ac:chgData name="Guest User" userId="" providerId="Windows Live" clId="Web-{521F018D-8337-4E84-94EA-82E8F2F23EAC}" dt="2019-03-24T14:03:42.745" v="41"/>
          <ac:graphicFrameMkLst>
            <pc:docMk/>
            <pc:sldMk cId="3210401000" sldId="696"/>
            <ac:graphicFrameMk id="5" creationId="{9F09F75F-7588-404E-AACF-B18BE95472F2}"/>
          </ac:graphicFrameMkLst>
        </pc:graphicFrameChg>
        <pc:cxnChg chg="add mod">
          <ac:chgData name="Guest User" userId="" providerId="Windows Live" clId="Web-{521F018D-8337-4E84-94EA-82E8F2F23EAC}" dt="2019-03-24T14:16:13.155" v="291" actId="14100"/>
          <ac:cxnSpMkLst>
            <pc:docMk/>
            <pc:sldMk cId="3210401000" sldId="696"/>
            <ac:cxnSpMk id="4" creationId="{664C9604-5494-41E1-A143-C8B892D2793B}"/>
          </ac:cxnSpMkLst>
        </pc:cxnChg>
        <pc:cxnChg chg="add mod">
          <ac:chgData name="Guest User" userId="" providerId="Windows Live" clId="Web-{521F018D-8337-4E84-94EA-82E8F2F23EAC}" dt="2019-03-24T14:14:11.936" v="272" actId="1076"/>
          <ac:cxnSpMkLst>
            <pc:docMk/>
            <pc:sldMk cId="3210401000" sldId="696"/>
            <ac:cxnSpMk id="990" creationId="{38D2357C-314C-4890-BC49-7E04D83AA15C}"/>
          </ac:cxnSpMkLst>
        </pc:cxnChg>
        <pc:cxnChg chg="add mod">
          <ac:chgData name="Guest User" userId="" providerId="Windows Live" clId="Web-{521F018D-8337-4E84-94EA-82E8F2F23EAC}" dt="2019-03-24T14:14:19.686" v="273" actId="1076"/>
          <ac:cxnSpMkLst>
            <pc:docMk/>
            <pc:sldMk cId="3210401000" sldId="696"/>
            <ac:cxnSpMk id="991" creationId="{DA71256A-4DE5-4268-B8C6-D3D2CB5D3F8D}"/>
          </ac:cxnSpMkLst>
        </pc:cxnChg>
        <pc:cxnChg chg="add del">
          <ac:chgData name="Guest User" userId="" providerId="Windows Live" clId="Web-{521F018D-8337-4E84-94EA-82E8F2F23EAC}" dt="2019-03-24T14:13:24.779" v="262"/>
          <ac:cxnSpMkLst>
            <pc:docMk/>
            <pc:sldMk cId="3210401000" sldId="696"/>
            <ac:cxnSpMk id="996" creationId="{09B3853A-75DA-44E6-8EAB-2D8440CE8B44}"/>
          </ac:cxnSpMkLst>
        </pc:cxnChg>
        <pc:cxnChg chg="add mod">
          <ac:chgData name="Guest User" userId="" providerId="Windows Live" clId="Web-{521F018D-8337-4E84-94EA-82E8F2F23EAC}" dt="2019-03-24T14:14:35.795" v="275" actId="14100"/>
          <ac:cxnSpMkLst>
            <pc:docMk/>
            <pc:sldMk cId="3210401000" sldId="696"/>
            <ac:cxnSpMk id="997" creationId="{CFAA779F-8BC3-4FE7-8C62-94DC61EDBF45}"/>
          </ac:cxnSpMkLst>
        </pc:cxnChg>
        <pc:cxnChg chg="add mod">
          <ac:chgData name="Guest User" userId="" providerId="Windows Live" clId="Web-{521F018D-8337-4E84-94EA-82E8F2F23EAC}" dt="2019-03-24T14:15:35.014" v="285" actId="14100"/>
          <ac:cxnSpMkLst>
            <pc:docMk/>
            <pc:sldMk cId="3210401000" sldId="696"/>
            <ac:cxnSpMk id="998" creationId="{9CCFD1AD-8E44-4A50-8140-027381FFE050}"/>
          </ac:cxnSpMkLst>
        </pc:cxnChg>
        <pc:cxnChg chg="add mod">
          <ac:chgData name="Guest User" userId="" providerId="Windows Live" clId="Web-{521F018D-8337-4E84-94EA-82E8F2F23EAC}" dt="2019-03-24T14:15:59.249" v="289" actId="1076"/>
          <ac:cxnSpMkLst>
            <pc:docMk/>
            <pc:sldMk cId="3210401000" sldId="696"/>
            <ac:cxnSpMk id="999" creationId="{1524A72B-19EF-4FB0-AD00-95FFE5777151}"/>
          </ac:cxnSpMkLst>
        </pc:cxnChg>
      </pc:sldChg>
    </pc:docChg>
  </pc:docChgLst>
  <pc:docChgLst>
    <pc:chgData name="SANUJ KULSHRESTHA" userId="fd589cad1c679b7b" providerId="Windows Live" clId="Web-{1F0CAD84-8639-4AD5-8524-98FA91F9E559}"/>
    <pc:docChg chg="modSld">
      <pc:chgData name="SANUJ KULSHRESTHA" userId="fd589cad1c679b7b" providerId="Windows Live" clId="Web-{1F0CAD84-8639-4AD5-8524-98FA91F9E559}" dt="2019-03-15T16:02:37.672" v="68"/>
      <pc:docMkLst>
        <pc:docMk/>
      </pc:docMkLst>
      <pc:sldChg chg="modSp">
        <pc:chgData name="SANUJ KULSHRESTHA" userId="fd589cad1c679b7b" providerId="Windows Live" clId="Web-{1F0CAD84-8639-4AD5-8524-98FA91F9E559}" dt="2019-03-15T16:02:37.672" v="68"/>
        <pc:sldMkLst>
          <pc:docMk/>
          <pc:sldMk cId="3701652916" sldId="357"/>
        </pc:sldMkLst>
        <pc:spChg chg="mod">
          <ac:chgData name="SANUJ KULSHRESTHA" userId="fd589cad1c679b7b" providerId="Windows Live" clId="Web-{1F0CAD84-8639-4AD5-8524-98FA91F9E559}" dt="2019-03-15T16:02:23.188" v="1" actId="20577"/>
          <ac:spMkLst>
            <pc:docMk/>
            <pc:sldMk cId="3701652916" sldId="357"/>
            <ac:spMk id="2" creationId="{F9481DF9-161E-1243-AAA8-CF909972D924}"/>
          </ac:spMkLst>
        </pc:spChg>
        <pc:spChg chg="mod">
          <ac:chgData name="SANUJ KULSHRESTHA" userId="fd589cad1c679b7b" providerId="Windows Live" clId="Web-{1F0CAD84-8639-4AD5-8524-98FA91F9E559}" dt="2019-03-15T16:02:23.485" v="2" actId="20577"/>
          <ac:spMkLst>
            <pc:docMk/>
            <pc:sldMk cId="3701652916" sldId="357"/>
            <ac:spMk id="7" creationId="{4AD03F84-CC61-EE43-938E-F53866ABF9EC}"/>
          </ac:spMkLst>
        </pc:spChg>
        <pc:graphicFrameChg chg="mod modGraphic">
          <ac:chgData name="SANUJ KULSHRESTHA" userId="fd589cad1c679b7b" providerId="Windows Live" clId="Web-{1F0CAD84-8639-4AD5-8524-98FA91F9E559}" dt="2019-03-15T16:02:37.672" v="68"/>
          <ac:graphicFrameMkLst>
            <pc:docMk/>
            <pc:sldMk cId="3701652916" sldId="357"/>
            <ac:graphicFrameMk id="5" creationId="{DE2EA9DD-221B-E642-B1C7-C3CEB26319CC}"/>
          </ac:graphicFrameMkLst>
        </pc:graphicFrameChg>
      </pc:sldChg>
    </pc:docChg>
  </pc:docChgLst>
  <pc:docChgLst>
    <pc:chgData name="Guest User" providerId="Windows Live" clId="Web-{CD46F61A-ED3B-41B4-B1A9-C6284C51F611}"/>
    <pc:docChg chg="addSld delSld modSld">
      <pc:chgData name="Guest User" userId="" providerId="Windows Live" clId="Web-{CD46F61A-ED3B-41B4-B1A9-C6284C51F611}" dt="2019-03-29T15:28:44.273" v="386"/>
      <pc:docMkLst>
        <pc:docMk/>
      </pc:docMkLst>
      <pc:sldChg chg="addSp delSp modSp modNotes">
        <pc:chgData name="Guest User" userId="" providerId="Windows Live" clId="Web-{CD46F61A-ED3B-41B4-B1A9-C6284C51F611}" dt="2019-03-29T15:28:44.273" v="386"/>
        <pc:sldMkLst>
          <pc:docMk/>
          <pc:sldMk cId="4127011315" sldId="257"/>
        </pc:sldMkLst>
        <pc:spChg chg="add del mod">
          <ac:chgData name="Guest User" userId="" providerId="Windows Live" clId="Web-{CD46F61A-ED3B-41B4-B1A9-C6284C51F611}" dt="2019-03-29T15:28:38.195" v="380"/>
          <ac:spMkLst>
            <pc:docMk/>
            <pc:sldMk cId="4127011315" sldId="257"/>
            <ac:spMk id="3" creationId="{6B3951EA-AD91-4EAA-867B-8F0BF7A5C7B5}"/>
          </ac:spMkLst>
        </pc:spChg>
      </pc:sldChg>
      <pc:sldChg chg="addSp delSp modSp">
        <pc:chgData name="Guest User" userId="" providerId="Windows Live" clId="Web-{CD46F61A-ED3B-41B4-B1A9-C6284C51F611}" dt="2019-03-29T15:28:25.304" v="379"/>
        <pc:sldMkLst>
          <pc:docMk/>
          <pc:sldMk cId="0" sldId="312"/>
        </pc:sldMkLst>
        <pc:spChg chg="add del mod">
          <ac:chgData name="Guest User" userId="" providerId="Windows Live" clId="Web-{CD46F61A-ED3B-41B4-B1A9-C6284C51F611}" dt="2019-03-29T15:28:25.304" v="379"/>
          <ac:spMkLst>
            <pc:docMk/>
            <pc:sldMk cId="0" sldId="312"/>
            <ac:spMk id="3" creationId="{2BB99079-AEEF-4FCB-B58D-A6FAD50A7024}"/>
          </ac:spMkLst>
        </pc:spChg>
      </pc:sldChg>
      <pc:sldChg chg="del">
        <pc:chgData name="Guest User" userId="" providerId="Windows Live" clId="Web-{CD46F61A-ED3B-41B4-B1A9-C6284C51F611}" dt="2019-03-29T14:40:44.693" v="127"/>
        <pc:sldMkLst>
          <pc:docMk/>
          <pc:sldMk cId="0" sldId="338"/>
        </pc:sldMkLst>
      </pc:sldChg>
      <pc:sldChg chg="del">
        <pc:chgData name="Guest User" userId="" providerId="Windows Live" clId="Web-{CD46F61A-ED3B-41B4-B1A9-C6284C51F611}" dt="2019-03-29T14:23:59.968" v="114"/>
        <pc:sldMkLst>
          <pc:docMk/>
          <pc:sldMk cId="0" sldId="340"/>
        </pc:sldMkLst>
      </pc:sldChg>
      <pc:sldChg chg="del">
        <pc:chgData name="Guest User" userId="" providerId="Windows Live" clId="Web-{CD46F61A-ED3B-41B4-B1A9-C6284C51F611}" dt="2019-03-29T14:27:27.828" v="126"/>
        <pc:sldMkLst>
          <pc:docMk/>
          <pc:sldMk cId="0" sldId="341"/>
        </pc:sldMkLst>
      </pc:sldChg>
      <pc:sldChg chg="delSp modSp">
        <pc:chgData name="Guest User" userId="" providerId="Windows Live" clId="Web-{CD46F61A-ED3B-41B4-B1A9-C6284C51F611}" dt="2019-03-29T14:26:30.250" v="125" actId="20577"/>
        <pc:sldMkLst>
          <pc:docMk/>
          <pc:sldMk cId="0" sldId="342"/>
        </pc:sldMkLst>
        <pc:spChg chg="mod">
          <ac:chgData name="Guest User" userId="" providerId="Windows Live" clId="Web-{CD46F61A-ED3B-41B4-B1A9-C6284C51F611}" dt="2019-03-29T14:26:30.250" v="125" actId="20577"/>
          <ac:spMkLst>
            <pc:docMk/>
            <pc:sldMk cId="0" sldId="342"/>
            <ac:spMk id="1018" creationId="{00000000-0000-0000-0000-000000000000}"/>
          </ac:spMkLst>
        </pc:spChg>
        <pc:spChg chg="del">
          <ac:chgData name="Guest User" userId="" providerId="Windows Live" clId="Web-{CD46F61A-ED3B-41B4-B1A9-C6284C51F611}" dt="2019-03-29T14:25:14.328" v="115"/>
          <ac:spMkLst>
            <pc:docMk/>
            <pc:sldMk cId="0" sldId="342"/>
            <ac:spMk id="1019" creationId="{00000000-0000-0000-0000-000000000000}"/>
          </ac:spMkLst>
        </pc:spChg>
      </pc:sldChg>
      <pc:sldChg chg="addSp delSp modSp">
        <pc:chgData name="Guest User" userId="" providerId="Windows Live" clId="Web-{CD46F61A-ED3B-41B4-B1A9-C6284C51F611}" dt="2019-03-29T15:08:40.734" v="300" actId="20577"/>
        <pc:sldMkLst>
          <pc:docMk/>
          <pc:sldMk cId="2284922292" sldId="343"/>
        </pc:sldMkLst>
        <pc:spChg chg="add mod">
          <ac:chgData name="Guest User" userId="" providerId="Windows Live" clId="Web-{CD46F61A-ED3B-41B4-B1A9-C6284C51F611}" dt="2019-03-29T15:08:40.734" v="300" actId="20577"/>
          <ac:spMkLst>
            <pc:docMk/>
            <pc:sldMk cId="2284922292" sldId="343"/>
            <ac:spMk id="3" creationId="{FF090EF9-6B82-4926-8D10-E654097610B6}"/>
          </ac:spMkLst>
        </pc:spChg>
        <pc:spChg chg="del mod">
          <ac:chgData name="Guest User" userId="" providerId="Windows Live" clId="Web-{CD46F61A-ED3B-41B4-B1A9-C6284C51F611}" dt="2019-03-29T14:59:08.278" v="135"/>
          <ac:spMkLst>
            <pc:docMk/>
            <pc:sldMk cId="2284922292" sldId="343"/>
            <ac:spMk id="1025" creationId="{00000000-0000-0000-0000-000000000000}"/>
          </ac:spMkLst>
        </pc:spChg>
      </pc:sldChg>
      <pc:sldChg chg="modSp">
        <pc:chgData name="Guest User" userId="" providerId="Windows Live" clId="Web-{CD46F61A-ED3B-41B4-B1A9-C6284C51F611}" dt="2019-03-29T14:15:43.230" v="87"/>
        <pc:sldMkLst>
          <pc:docMk/>
          <pc:sldMk cId="2973339155" sldId="687"/>
        </pc:sldMkLst>
        <pc:graphicFrameChg chg="mod modGraphic">
          <ac:chgData name="Guest User" userId="" providerId="Windows Live" clId="Web-{CD46F61A-ED3B-41B4-B1A9-C6284C51F611}" dt="2019-03-29T14:15:43.230" v="87"/>
          <ac:graphicFrameMkLst>
            <pc:docMk/>
            <pc:sldMk cId="2973339155" sldId="687"/>
            <ac:graphicFrameMk id="4" creationId="{58D1E2A6-9FD4-4232-8FD1-09327924A16C}"/>
          </ac:graphicFrameMkLst>
        </pc:graphicFrameChg>
      </pc:sldChg>
      <pc:sldChg chg="modSp">
        <pc:chgData name="Guest User" userId="" providerId="Windows Live" clId="Web-{CD46F61A-ED3B-41B4-B1A9-C6284C51F611}" dt="2019-03-29T14:23:21.874" v="113"/>
        <pc:sldMkLst>
          <pc:docMk/>
          <pc:sldMk cId="2918544470" sldId="688"/>
        </pc:sldMkLst>
        <pc:graphicFrameChg chg="mod modGraphic">
          <ac:chgData name="Guest User" userId="" providerId="Windows Live" clId="Web-{CD46F61A-ED3B-41B4-B1A9-C6284C51F611}" dt="2019-03-29T14:23:21.874" v="113"/>
          <ac:graphicFrameMkLst>
            <pc:docMk/>
            <pc:sldMk cId="2918544470" sldId="688"/>
            <ac:graphicFrameMk id="6" creationId="{EEEFC26F-DD90-4E68-B689-5BDBD30ABB53}"/>
          </ac:graphicFrameMkLst>
        </pc:graphicFrameChg>
      </pc:sldChg>
      <pc:sldChg chg="addSp delSp modSp add replId">
        <pc:chgData name="Guest User" userId="" providerId="Windows Live" clId="Web-{CD46F61A-ED3B-41B4-B1A9-C6284C51F611}" dt="2019-03-29T14:43:48.335" v="132"/>
        <pc:sldMkLst>
          <pc:docMk/>
          <pc:sldMk cId="1937531638" sldId="763"/>
        </pc:sldMkLst>
        <pc:spChg chg="add del mod">
          <ac:chgData name="Guest User" userId="" providerId="Windows Live" clId="Web-{CD46F61A-ED3B-41B4-B1A9-C6284C51F611}" dt="2019-03-29T14:43:48.335" v="132"/>
          <ac:spMkLst>
            <pc:docMk/>
            <pc:sldMk cId="1937531638" sldId="763"/>
            <ac:spMk id="3" creationId="{B9951A53-E664-4870-AA46-8BDA745E1C6B}"/>
          </ac:spMkLst>
        </pc:spChg>
        <pc:spChg chg="del mod">
          <ac:chgData name="Guest User" userId="" providerId="Windows Live" clId="Web-{CD46F61A-ED3B-41B4-B1A9-C6284C51F611}" dt="2019-03-29T14:43:44.710" v="131"/>
          <ac:spMkLst>
            <pc:docMk/>
            <pc:sldMk cId="1937531638" sldId="763"/>
            <ac:spMk id="990" creationId="{00000000-0000-0000-0000-000000000000}"/>
          </ac:spMkLst>
        </pc:spChg>
      </pc:sldChg>
    </pc:docChg>
  </pc:docChgLst>
  <pc:docChgLst>
    <pc:chgData name="Nakul Agg" userId="448ca6a79f0e089e" providerId="Windows Live" clId="Web-{7330877A-85C6-4C42-BB91-23C1361C8C23}"/>
    <pc:docChg chg="addSld modSld">
      <pc:chgData name="Nakul Agg" userId="448ca6a79f0e089e" providerId="Windows Live" clId="Web-{7330877A-85C6-4C42-BB91-23C1361C8C23}" dt="2019-03-29T23:51:21.117" v="823"/>
      <pc:docMkLst>
        <pc:docMk/>
      </pc:docMkLst>
      <pc:sldChg chg="addSp delSp modSp">
        <pc:chgData name="Nakul Agg" userId="448ca6a79f0e089e" providerId="Windows Live" clId="Web-{7330877A-85C6-4C42-BB91-23C1361C8C23}" dt="2019-03-29T23:11:25.102" v="49"/>
        <pc:sldMkLst>
          <pc:docMk/>
          <pc:sldMk cId="0" sldId="258"/>
        </pc:sldMkLst>
        <pc:spChg chg="add del mod">
          <ac:chgData name="Nakul Agg" userId="448ca6a79f0e089e" providerId="Windows Live" clId="Web-{7330877A-85C6-4C42-BB91-23C1361C8C23}" dt="2019-03-29T23:11:14.055" v="48"/>
          <ac:spMkLst>
            <pc:docMk/>
            <pc:sldMk cId="0" sldId="258"/>
            <ac:spMk id="2" creationId="{22133FB0-397B-456A-A1A4-1535D4DD1B50}"/>
          </ac:spMkLst>
        </pc:spChg>
        <pc:spChg chg="add">
          <ac:chgData name="Nakul Agg" userId="448ca6a79f0e089e" providerId="Windows Live" clId="Web-{7330877A-85C6-4C42-BB91-23C1361C8C23}" dt="2019-03-29T23:11:25.102" v="49"/>
          <ac:spMkLst>
            <pc:docMk/>
            <pc:sldMk cId="0" sldId="258"/>
            <ac:spMk id="8" creationId="{ED0B6DE5-07B7-4248-80CC-4B627A5116A7}"/>
          </ac:spMkLst>
        </pc:spChg>
      </pc:sldChg>
      <pc:sldChg chg="modSp">
        <pc:chgData name="Nakul Agg" userId="448ca6a79f0e089e" providerId="Windows Live" clId="Web-{7330877A-85C6-4C42-BB91-23C1361C8C23}" dt="2019-03-29T23:13:22.307" v="57" actId="14100"/>
        <pc:sldMkLst>
          <pc:docMk/>
          <pc:sldMk cId="0" sldId="274"/>
        </pc:sldMkLst>
        <pc:spChg chg="mod">
          <ac:chgData name="Nakul Agg" userId="448ca6a79f0e089e" providerId="Windows Live" clId="Web-{7330877A-85C6-4C42-BB91-23C1361C8C23}" dt="2019-03-29T23:13:22.307" v="57" actId="14100"/>
          <ac:spMkLst>
            <pc:docMk/>
            <pc:sldMk cId="0" sldId="274"/>
            <ac:spMk id="5" creationId="{5B5EB517-A04A-5441-906E-43336C37AC1C}"/>
          </ac:spMkLst>
        </pc:spChg>
      </pc:sldChg>
      <pc:sldChg chg="addSp">
        <pc:chgData name="Nakul Agg" userId="448ca6a79f0e089e" providerId="Windows Live" clId="Web-{7330877A-85C6-4C42-BB91-23C1361C8C23}" dt="2019-03-29T23:16:25.686" v="69"/>
        <pc:sldMkLst>
          <pc:docMk/>
          <pc:sldMk cId="0" sldId="285"/>
        </pc:sldMkLst>
        <pc:spChg chg="add">
          <ac:chgData name="Nakul Agg" userId="448ca6a79f0e089e" providerId="Windows Live" clId="Web-{7330877A-85C6-4C42-BB91-23C1361C8C23}" dt="2019-03-29T23:16:25.686" v="69"/>
          <ac:spMkLst>
            <pc:docMk/>
            <pc:sldMk cId="0" sldId="285"/>
            <ac:spMk id="3" creationId="{2B01422C-A9D3-4247-8E51-2A089C4D7DB9}"/>
          </ac:spMkLst>
        </pc:spChg>
      </pc:sldChg>
      <pc:sldChg chg="modSp">
        <pc:chgData name="Nakul Agg" userId="448ca6a79f0e089e" providerId="Windows Live" clId="Web-{7330877A-85C6-4C42-BB91-23C1361C8C23}" dt="2019-03-29T23:37:56.069" v="418"/>
        <pc:sldMkLst>
          <pc:docMk/>
          <pc:sldMk cId="0" sldId="303"/>
        </pc:sldMkLst>
        <pc:spChg chg="mod">
          <ac:chgData name="Nakul Agg" userId="448ca6a79f0e089e" providerId="Windows Live" clId="Web-{7330877A-85C6-4C42-BB91-23C1361C8C23}" dt="2019-03-29T23:37:37.678" v="395" actId="20577"/>
          <ac:spMkLst>
            <pc:docMk/>
            <pc:sldMk cId="0" sldId="303"/>
            <ac:spMk id="11" creationId="{2A57C70B-67F4-3F45-B7C6-97437275093D}"/>
          </ac:spMkLst>
        </pc:spChg>
        <pc:graphicFrameChg chg="mod modGraphic">
          <ac:chgData name="Nakul Agg" userId="448ca6a79f0e089e" providerId="Windows Live" clId="Web-{7330877A-85C6-4C42-BB91-23C1361C8C23}" dt="2019-03-29T23:37:56.069" v="418"/>
          <ac:graphicFrameMkLst>
            <pc:docMk/>
            <pc:sldMk cId="0" sldId="303"/>
            <ac:graphicFrameMk id="4" creationId="{D8B3816A-5AD1-F046-8A2F-84724F054E5E}"/>
          </ac:graphicFrameMkLst>
        </pc:graphicFrameChg>
      </pc:sldChg>
      <pc:sldChg chg="modSp">
        <pc:chgData name="Nakul Agg" userId="448ca6a79f0e089e" providerId="Windows Live" clId="Web-{7330877A-85C6-4C42-BB91-23C1361C8C23}" dt="2019-03-29T23:38:17.334" v="419" actId="1076"/>
        <pc:sldMkLst>
          <pc:docMk/>
          <pc:sldMk cId="0" sldId="306"/>
        </pc:sldMkLst>
        <pc:graphicFrameChg chg="mod">
          <ac:chgData name="Nakul Agg" userId="448ca6a79f0e089e" providerId="Windows Live" clId="Web-{7330877A-85C6-4C42-BB91-23C1361C8C23}" dt="2019-03-29T23:38:17.334" v="419" actId="1076"/>
          <ac:graphicFrameMkLst>
            <pc:docMk/>
            <pc:sldMk cId="0" sldId="306"/>
            <ac:graphicFrameMk id="16" creationId="{C5AAB37D-2FC5-0D43-BA0F-579B5F598A46}"/>
          </ac:graphicFrameMkLst>
        </pc:graphicFrameChg>
      </pc:sldChg>
      <pc:sldChg chg="modSp">
        <pc:chgData name="Nakul Agg" userId="448ca6a79f0e089e" providerId="Windows Live" clId="Web-{7330877A-85C6-4C42-BB91-23C1361C8C23}" dt="2019-03-29T23:38:35.537" v="420"/>
        <pc:sldMkLst>
          <pc:docMk/>
          <pc:sldMk cId="0" sldId="313"/>
        </pc:sldMkLst>
        <pc:graphicFrameChg chg="modGraphic">
          <ac:chgData name="Nakul Agg" userId="448ca6a79f0e089e" providerId="Windows Live" clId="Web-{7330877A-85C6-4C42-BB91-23C1361C8C23}" dt="2019-03-29T23:38:35.537" v="420"/>
          <ac:graphicFrameMkLst>
            <pc:docMk/>
            <pc:sldMk cId="0" sldId="313"/>
            <ac:graphicFrameMk id="10" creationId="{3B989C7E-9398-4281-90AE-80148E680B79}"/>
          </ac:graphicFrameMkLst>
        </pc:graphicFrameChg>
      </pc:sldChg>
      <pc:sldChg chg="modSp">
        <pc:chgData name="Nakul Agg" userId="448ca6a79f0e089e" providerId="Windows Live" clId="Web-{7330877A-85C6-4C42-BB91-23C1361C8C23}" dt="2019-03-29T23:49:49.544" v="733"/>
        <pc:sldMkLst>
          <pc:docMk/>
          <pc:sldMk cId="0" sldId="336"/>
        </pc:sldMkLst>
        <pc:graphicFrameChg chg="mod modGraphic">
          <ac:chgData name="Nakul Agg" userId="448ca6a79f0e089e" providerId="Windows Live" clId="Web-{7330877A-85C6-4C42-BB91-23C1361C8C23}" dt="2019-03-29T23:49:49.544" v="733"/>
          <ac:graphicFrameMkLst>
            <pc:docMk/>
            <pc:sldMk cId="0" sldId="336"/>
            <ac:graphicFrameMk id="962" creationId="{00000000-0000-0000-0000-000000000000}"/>
          </ac:graphicFrameMkLst>
        </pc:graphicFrameChg>
      </pc:sldChg>
      <pc:sldChg chg="modSp">
        <pc:chgData name="Nakul Agg" userId="448ca6a79f0e089e" providerId="Windows Live" clId="Web-{7330877A-85C6-4C42-BB91-23C1361C8C23}" dt="2019-03-29T23:38:45.022" v="421"/>
        <pc:sldMkLst>
          <pc:docMk/>
          <pc:sldMk cId="2568366798" sldId="368"/>
        </pc:sldMkLst>
        <pc:graphicFrameChg chg="modGraphic">
          <ac:chgData name="Nakul Agg" userId="448ca6a79f0e089e" providerId="Windows Live" clId="Web-{7330877A-85C6-4C42-BB91-23C1361C8C23}" dt="2019-03-29T23:38:45.022" v="421"/>
          <ac:graphicFrameMkLst>
            <pc:docMk/>
            <pc:sldMk cId="2568366798" sldId="368"/>
            <ac:graphicFrameMk id="3" creationId="{5CF390D2-74F3-4D4E-9E06-26944CFBFF9B}"/>
          </ac:graphicFrameMkLst>
        </pc:graphicFrameChg>
      </pc:sldChg>
      <pc:sldChg chg="modSp">
        <pc:chgData name="Nakul Agg" userId="448ca6a79f0e089e" providerId="Windows Live" clId="Web-{7330877A-85C6-4C42-BB91-23C1361C8C23}" dt="2019-03-29T23:43:35.089" v="589" actId="14100"/>
        <pc:sldMkLst>
          <pc:docMk/>
          <pc:sldMk cId="1123270497" sldId="478"/>
        </pc:sldMkLst>
        <pc:spChg chg="mod">
          <ac:chgData name="Nakul Agg" userId="448ca6a79f0e089e" providerId="Windows Live" clId="Web-{7330877A-85C6-4C42-BB91-23C1361C8C23}" dt="2019-03-29T23:43:35.089" v="589" actId="14100"/>
          <ac:spMkLst>
            <pc:docMk/>
            <pc:sldMk cId="1123270497" sldId="478"/>
            <ac:spMk id="7" creationId="{3520E42C-5464-412D-8D7D-32A15203445F}"/>
          </ac:spMkLst>
        </pc:spChg>
      </pc:sldChg>
      <pc:sldChg chg="modSp">
        <pc:chgData name="Nakul Agg" userId="448ca6a79f0e089e" providerId="Windows Live" clId="Web-{7330877A-85C6-4C42-BB91-23C1361C8C23}" dt="2019-03-29T23:10:28.368" v="43"/>
        <pc:sldMkLst>
          <pc:docMk/>
          <pc:sldMk cId="988616778" sldId="505"/>
        </pc:sldMkLst>
        <pc:spChg chg="mod">
          <ac:chgData name="Nakul Agg" userId="448ca6a79f0e089e" providerId="Windows Live" clId="Web-{7330877A-85C6-4C42-BB91-23C1361C8C23}" dt="2019-03-29T23:10:28.368" v="43"/>
          <ac:spMkLst>
            <pc:docMk/>
            <pc:sldMk cId="988616778" sldId="505"/>
            <ac:spMk id="117" creationId="{00000000-0000-0000-0000-000000000000}"/>
          </ac:spMkLst>
        </pc:spChg>
      </pc:sldChg>
      <pc:sldChg chg="addSp delSp">
        <pc:chgData name="Nakul Agg" userId="448ca6a79f0e089e" providerId="Windows Live" clId="Web-{7330877A-85C6-4C42-BB91-23C1361C8C23}" dt="2019-03-29T23:11:03.930" v="46"/>
        <pc:sldMkLst>
          <pc:docMk/>
          <pc:sldMk cId="3045103472" sldId="506"/>
        </pc:sldMkLst>
        <pc:spChg chg="add">
          <ac:chgData name="Nakul Agg" userId="448ca6a79f0e089e" providerId="Windows Live" clId="Web-{7330877A-85C6-4C42-BB91-23C1361C8C23}" dt="2019-03-29T23:11:03.930" v="46"/>
          <ac:spMkLst>
            <pc:docMk/>
            <pc:sldMk cId="3045103472" sldId="506"/>
            <ac:spMk id="9" creationId="{ED0B6DE5-07B7-4248-80CC-4B627A5116A7}"/>
          </ac:spMkLst>
        </pc:spChg>
        <pc:spChg chg="del">
          <ac:chgData name="Nakul Agg" userId="448ca6a79f0e089e" providerId="Windows Live" clId="Web-{7330877A-85C6-4C42-BB91-23C1361C8C23}" dt="2019-03-29T23:10:58.305" v="45"/>
          <ac:spMkLst>
            <pc:docMk/>
            <pc:sldMk cId="3045103472" sldId="506"/>
            <ac:spMk id="139" creationId="{00000000-0000-0000-0000-000000000000}"/>
          </ac:spMkLst>
        </pc:spChg>
      </pc:sldChg>
      <pc:sldChg chg="modSp">
        <pc:chgData name="Nakul Agg" userId="448ca6a79f0e089e" providerId="Windows Live" clId="Web-{7330877A-85C6-4C42-BB91-23C1361C8C23}" dt="2019-03-29T23:09:17.461" v="41" actId="20577"/>
        <pc:sldMkLst>
          <pc:docMk/>
          <pc:sldMk cId="3990517135" sldId="573"/>
        </pc:sldMkLst>
        <pc:spChg chg="mod">
          <ac:chgData name="Nakul Agg" userId="448ca6a79f0e089e" providerId="Windows Live" clId="Web-{7330877A-85C6-4C42-BB91-23C1361C8C23}" dt="2019-03-29T23:09:17.461" v="41" actId="20577"/>
          <ac:spMkLst>
            <pc:docMk/>
            <pc:sldMk cId="3990517135" sldId="573"/>
            <ac:spMk id="11" creationId="{00000000-0000-0000-0000-000000000000}"/>
          </ac:spMkLst>
        </pc:spChg>
      </pc:sldChg>
      <pc:sldChg chg="modSp">
        <pc:chgData name="Nakul Agg" userId="448ca6a79f0e089e" providerId="Windows Live" clId="Web-{7330877A-85C6-4C42-BB91-23C1361C8C23}" dt="2019-03-29T23:08:11.883" v="30" actId="1076"/>
        <pc:sldMkLst>
          <pc:docMk/>
          <pc:sldMk cId="417345530" sldId="603"/>
        </pc:sldMkLst>
        <pc:graphicFrameChg chg="mod modGraphic">
          <ac:chgData name="Nakul Agg" userId="448ca6a79f0e089e" providerId="Windows Live" clId="Web-{7330877A-85C6-4C42-BB91-23C1361C8C23}" dt="2019-03-29T23:08:11.883" v="30" actId="1076"/>
          <ac:graphicFrameMkLst>
            <pc:docMk/>
            <pc:sldMk cId="417345530" sldId="603"/>
            <ac:graphicFrameMk id="9" creationId="{2084BDE6-C673-42E5-8796-9C39BDBB6E92}"/>
          </ac:graphicFrameMkLst>
        </pc:graphicFrameChg>
      </pc:sldChg>
      <pc:sldChg chg="addSp modSp">
        <pc:chgData name="Nakul Agg" userId="448ca6a79f0e089e" providerId="Windows Live" clId="Web-{7330877A-85C6-4C42-BB91-23C1361C8C23}" dt="2019-03-29T23:45:31.637" v="624" actId="1076"/>
        <pc:sldMkLst>
          <pc:docMk/>
          <pc:sldMk cId="79512838" sldId="607"/>
        </pc:sldMkLst>
        <pc:graphicFrameChg chg="add mod modGraphic">
          <ac:chgData name="Nakul Agg" userId="448ca6a79f0e089e" providerId="Windows Live" clId="Web-{7330877A-85C6-4C42-BB91-23C1361C8C23}" dt="2019-03-29T23:45:31.198" v="623" actId="1076"/>
          <ac:graphicFrameMkLst>
            <pc:docMk/>
            <pc:sldMk cId="79512838" sldId="607"/>
            <ac:graphicFrameMk id="3" creationId="{266D198F-5F89-4E80-8508-BA78FAA31D32}"/>
          </ac:graphicFrameMkLst>
        </pc:graphicFrameChg>
        <pc:picChg chg="mod">
          <ac:chgData name="Nakul Agg" userId="448ca6a79f0e089e" providerId="Windows Live" clId="Web-{7330877A-85C6-4C42-BB91-23C1361C8C23}" dt="2019-03-29T23:45:31.637" v="624" actId="1076"/>
          <ac:picMkLst>
            <pc:docMk/>
            <pc:sldMk cId="79512838" sldId="607"/>
            <ac:picMk id="9" creationId="{FE00CFFC-4906-40DD-89E2-60D1A04C993A}"/>
          </ac:picMkLst>
        </pc:picChg>
      </pc:sldChg>
      <pc:sldChg chg="addSp delSp modSp">
        <pc:chgData name="Nakul Agg" userId="448ca6a79f0e089e" providerId="Windows Live" clId="Web-{7330877A-85C6-4C42-BB91-23C1361C8C23}" dt="2019-03-29T23:32:57.880" v="316" actId="20577"/>
        <pc:sldMkLst>
          <pc:docMk/>
          <pc:sldMk cId="1852084829" sldId="619"/>
        </pc:sldMkLst>
        <pc:spChg chg="add del mod">
          <ac:chgData name="Nakul Agg" userId="448ca6a79f0e089e" providerId="Windows Live" clId="Web-{7330877A-85C6-4C42-BB91-23C1361C8C23}" dt="2019-03-29T23:22:55.689" v="168"/>
          <ac:spMkLst>
            <pc:docMk/>
            <pc:sldMk cId="1852084829" sldId="619"/>
            <ac:spMk id="3" creationId="{30A77414-0BBF-4029-A5D0-D79243E969AF}"/>
          </ac:spMkLst>
        </pc:spChg>
        <pc:spChg chg="add mod">
          <ac:chgData name="Nakul Agg" userId="448ca6a79f0e089e" providerId="Windows Live" clId="Web-{7330877A-85C6-4C42-BB91-23C1361C8C23}" dt="2019-03-29T23:29:26.519" v="224" actId="1076"/>
          <ac:spMkLst>
            <pc:docMk/>
            <pc:sldMk cId="1852084829" sldId="619"/>
            <ac:spMk id="6" creationId="{4831C3E4-E93B-4502-B097-CCB1E6791E04}"/>
          </ac:spMkLst>
        </pc:spChg>
        <pc:spChg chg="add mod">
          <ac:chgData name="Nakul Agg" userId="448ca6a79f0e089e" providerId="Windows Live" clId="Web-{7330877A-85C6-4C42-BB91-23C1361C8C23}" dt="2019-03-29T23:29:47.191" v="230" actId="688"/>
          <ac:spMkLst>
            <pc:docMk/>
            <pc:sldMk cId="1852084829" sldId="619"/>
            <ac:spMk id="9" creationId="{96FF445C-DC89-4F8D-BC27-24EB5F27E74F}"/>
          </ac:spMkLst>
        </pc:spChg>
        <pc:spChg chg="mod">
          <ac:chgData name="Nakul Agg" userId="448ca6a79f0e089e" providerId="Windows Live" clId="Web-{7330877A-85C6-4C42-BB91-23C1361C8C23}" dt="2019-03-29T23:20:06.188" v="85" actId="1076"/>
          <ac:spMkLst>
            <pc:docMk/>
            <pc:sldMk cId="1852084829" sldId="619"/>
            <ac:spMk id="10" creationId="{F2A94749-AA82-46AF-BCE2-8841FC7720CC}"/>
          </ac:spMkLst>
        </pc:spChg>
        <pc:spChg chg="mod">
          <ac:chgData name="Nakul Agg" userId="448ca6a79f0e089e" providerId="Windows Live" clId="Web-{7330877A-85C6-4C42-BB91-23C1361C8C23}" dt="2019-03-29T23:19:34.626" v="76" actId="1076"/>
          <ac:spMkLst>
            <pc:docMk/>
            <pc:sldMk cId="1852084829" sldId="619"/>
            <ac:spMk id="13" creationId="{B4B4115A-0F34-4F8D-A781-C360E0C3767F}"/>
          </ac:spMkLst>
        </pc:spChg>
        <pc:spChg chg="mod">
          <ac:chgData name="Nakul Agg" userId="448ca6a79f0e089e" providerId="Windows Live" clId="Web-{7330877A-85C6-4C42-BB91-23C1361C8C23}" dt="2019-03-29T23:19:35.907" v="77" actId="1076"/>
          <ac:spMkLst>
            <pc:docMk/>
            <pc:sldMk cId="1852084829" sldId="619"/>
            <ac:spMk id="14" creationId="{30B7CC03-82D6-476A-97C2-43F98D6739BC}"/>
          </ac:spMkLst>
        </pc:spChg>
        <pc:spChg chg="mod">
          <ac:chgData name="Nakul Agg" userId="448ca6a79f0e089e" providerId="Windows Live" clId="Web-{7330877A-85C6-4C42-BB91-23C1361C8C23}" dt="2019-03-29T23:22:04.705" v="139" actId="20577"/>
          <ac:spMkLst>
            <pc:docMk/>
            <pc:sldMk cId="1852084829" sldId="619"/>
            <ac:spMk id="19" creationId="{7859BAA9-B659-4B11-BF5A-8555D8692229}"/>
          </ac:spMkLst>
        </pc:spChg>
        <pc:spChg chg="mod">
          <ac:chgData name="Nakul Agg" userId="448ca6a79f0e089e" providerId="Windows Live" clId="Web-{7330877A-85C6-4C42-BB91-23C1361C8C23}" dt="2019-03-29T23:17:52.547" v="75" actId="20577"/>
          <ac:spMkLst>
            <pc:docMk/>
            <pc:sldMk cId="1852084829" sldId="619"/>
            <ac:spMk id="20" creationId="{CB245DD8-4DEF-4656-B752-E3B6813CF846}"/>
          </ac:spMkLst>
        </pc:spChg>
        <pc:spChg chg="add del mod">
          <ac:chgData name="Nakul Agg" userId="448ca6a79f0e089e" providerId="Windows Live" clId="Web-{7330877A-85C6-4C42-BB91-23C1361C8C23}" dt="2019-03-29T23:22:54.689" v="167"/>
          <ac:spMkLst>
            <pc:docMk/>
            <pc:sldMk cId="1852084829" sldId="619"/>
            <ac:spMk id="22" creationId="{BB740D0E-D17B-42AC-B7DB-DF7CA6E14CCF}"/>
          </ac:spMkLst>
        </pc:spChg>
        <pc:spChg chg="add del mod">
          <ac:chgData name="Nakul Agg" userId="448ca6a79f0e089e" providerId="Windows Live" clId="Web-{7330877A-85C6-4C42-BB91-23C1361C8C23}" dt="2019-03-29T23:22:53.470" v="166"/>
          <ac:spMkLst>
            <pc:docMk/>
            <pc:sldMk cId="1852084829" sldId="619"/>
            <ac:spMk id="23" creationId="{2C0B94C1-1DF7-4C22-B111-687F01F66E85}"/>
          </ac:spMkLst>
        </pc:spChg>
        <pc:spChg chg="add mod">
          <ac:chgData name="Nakul Agg" userId="448ca6a79f0e089e" providerId="Windows Live" clId="Web-{7330877A-85C6-4C42-BB91-23C1361C8C23}" dt="2019-03-29T23:31:23.848" v="256" actId="1076"/>
          <ac:spMkLst>
            <pc:docMk/>
            <pc:sldMk cId="1852084829" sldId="619"/>
            <ac:spMk id="31" creationId="{CE7697D6-FF77-4994-BA7E-698D364FCC88}"/>
          </ac:spMkLst>
        </pc:spChg>
        <pc:spChg chg="add del mod">
          <ac:chgData name="Nakul Agg" userId="448ca6a79f0e089e" providerId="Windows Live" clId="Web-{7330877A-85C6-4C42-BB91-23C1361C8C23}" dt="2019-03-29T23:31:32.582" v="259"/>
          <ac:spMkLst>
            <pc:docMk/>
            <pc:sldMk cId="1852084829" sldId="619"/>
            <ac:spMk id="32" creationId="{F13A474F-6AB6-43ED-BDD6-C16AF4BE884F}"/>
          </ac:spMkLst>
        </pc:spChg>
        <pc:spChg chg="add mod">
          <ac:chgData name="Nakul Agg" userId="448ca6a79f0e089e" providerId="Windows Live" clId="Web-{7330877A-85C6-4C42-BB91-23C1361C8C23}" dt="2019-03-29T23:31:47.489" v="269" actId="20577"/>
          <ac:spMkLst>
            <pc:docMk/>
            <pc:sldMk cId="1852084829" sldId="619"/>
            <ac:spMk id="33" creationId="{CE99C005-EF91-47EF-AA02-6FB670F03CA0}"/>
          </ac:spMkLst>
        </pc:spChg>
        <pc:spChg chg="add mod">
          <ac:chgData name="Nakul Agg" userId="448ca6a79f0e089e" providerId="Windows Live" clId="Web-{7330877A-85C6-4C42-BB91-23C1361C8C23}" dt="2019-03-29T23:32:11.317" v="283" actId="20577"/>
          <ac:spMkLst>
            <pc:docMk/>
            <pc:sldMk cId="1852084829" sldId="619"/>
            <ac:spMk id="34" creationId="{733F1041-1682-4FF9-B258-D4353ACE0125}"/>
          </ac:spMkLst>
        </pc:spChg>
        <pc:spChg chg="add mod">
          <ac:chgData name="Nakul Agg" userId="448ca6a79f0e089e" providerId="Windows Live" clId="Web-{7330877A-85C6-4C42-BB91-23C1361C8C23}" dt="2019-03-29T23:32:38.520" v="301" actId="14100"/>
          <ac:spMkLst>
            <pc:docMk/>
            <pc:sldMk cId="1852084829" sldId="619"/>
            <ac:spMk id="35" creationId="{F360AB93-32DE-427E-9558-92C72CD3EF47}"/>
          </ac:spMkLst>
        </pc:spChg>
        <pc:spChg chg="add mod">
          <ac:chgData name="Nakul Agg" userId="448ca6a79f0e089e" providerId="Windows Live" clId="Web-{7330877A-85C6-4C42-BB91-23C1361C8C23}" dt="2019-03-29T23:32:57.880" v="316" actId="20577"/>
          <ac:spMkLst>
            <pc:docMk/>
            <pc:sldMk cId="1852084829" sldId="619"/>
            <ac:spMk id="36" creationId="{82D5E415-3C8A-43DB-9409-43BD64403254}"/>
          </ac:spMkLst>
        </pc:spChg>
        <pc:picChg chg="mod">
          <ac:chgData name="Nakul Agg" userId="448ca6a79f0e089e" providerId="Windows Live" clId="Web-{7330877A-85C6-4C42-BB91-23C1361C8C23}" dt="2019-03-29T23:19:52.657" v="83" actId="1076"/>
          <ac:picMkLst>
            <pc:docMk/>
            <pc:sldMk cId="1852084829" sldId="619"/>
            <ac:picMk id="12" creationId="{3D22DC14-A313-4ECE-B761-961E9D70BD32}"/>
          </ac:picMkLst>
        </pc:picChg>
        <pc:picChg chg="mod">
          <ac:chgData name="Nakul Agg" userId="448ca6a79f0e089e" providerId="Windows Live" clId="Web-{7330877A-85C6-4C42-BB91-23C1361C8C23}" dt="2019-03-29T23:20:10.470" v="86" actId="1076"/>
          <ac:picMkLst>
            <pc:docMk/>
            <pc:sldMk cId="1852084829" sldId="619"/>
            <ac:picMk id="17" creationId="{47A203D6-5444-48BD-BE8C-60444A70A333}"/>
          </ac:picMkLst>
        </pc:picChg>
        <pc:picChg chg="add mod">
          <ac:chgData name="Nakul Agg" userId="448ca6a79f0e089e" providerId="Windows Live" clId="Web-{7330877A-85C6-4C42-BB91-23C1361C8C23}" dt="2019-03-29T23:27:42.722" v="202" actId="688"/>
          <ac:picMkLst>
            <pc:docMk/>
            <pc:sldMk cId="1852084829" sldId="619"/>
            <ac:picMk id="24" creationId="{3BBC7217-9E69-4FCF-B954-669035DC2444}"/>
          </ac:picMkLst>
        </pc:picChg>
        <pc:picChg chg="add mod">
          <ac:chgData name="Nakul Agg" userId="448ca6a79f0e089e" providerId="Windows Live" clId="Web-{7330877A-85C6-4C42-BB91-23C1361C8C23}" dt="2019-03-29T23:28:43.129" v="218" actId="1076"/>
          <ac:picMkLst>
            <pc:docMk/>
            <pc:sldMk cId="1852084829" sldId="619"/>
            <ac:picMk id="25" creationId="{5C5B121C-2D64-44ED-A697-050587DEDF25}"/>
          </ac:picMkLst>
        </pc:picChg>
        <pc:picChg chg="add mod">
          <ac:chgData name="Nakul Agg" userId="448ca6a79f0e089e" providerId="Windows Live" clId="Web-{7330877A-85C6-4C42-BB91-23C1361C8C23}" dt="2019-03-29T23:27:55.378" v="205" actId="688"/>
          <ac:picMkLst>
            <pc:docMk/>
            <pc:sldMk cId="1852084829" sldId="619"/>
            <ac:picMk id="26" creationId="{D83199AE-E9D5-43AE-9D3B-B62D8614D35B}"/>
          </ac:picMkLst>
        </pc:picChg>
        <pc:cxnChg chg="add mod">
          <ac:chgData name="Nakul Agg" userId="448ca6a79f0e089e" providerId="Windows Live" clId="Web-{7330877A-85C6-4C42-BB91-23C1361C8C23}" dt="2019-03-29T23:28:19.722" v="212" actId="1076"/>
          <ac:cxnSpMkLst>
            <pc:docMk/>
            <pc:sldMk cId="1852084829" sldId="619"/>
            <ac:cxnSpMk id="5" creationId="{56632C9B-E173-429F-BA2A-0082C3CE842B}"/>
          </ac:cxnSpMkLst>
        </pc:cxnChg>
        <pc:cxnChg chg="mod">
          <ac:chgData name="Nakul Agg" userId="448ca6a79f0e089e" providerId="Windows Live" clId="Web-{7330877A-85C6-4C42-BB91-23C1361C8C23}" dt="2019-03-29T23:20:02.720" v="84" actId="1076"/>
          <ac:cxnSpMkLst>
            <pc:docMk/>
            <pc:sldMk cId="1852084829" sldId="619"/>
            <ac:cxnSpMk id="7" creationId="{99B1E39C-512E-40CF-85D1-35F067436593}"/>
          </ac:cxnSpMkLst>
        </pc:cxnChg>
        <pc:cxnChg chg="mod">
          <ac:chgData name="Nakul Agg" userId="448ca6a79f0e089e" providerId="Windows Live" clId="Web-{7330877A-85C6-4C42-BB91-23C1361C8C23}" dt="2019-03-29T23:20:06.188" v="85" actId="1076"/>
          <ac:cxnSpMkLst>
            <pc:docMk/>
            <pc:sldMk cId="1852084829" sldId="619"/>
            <ac:cxnSpMk id="8" creationId="{4A4361C5-862F-4C74-AC92-6AAFD88C51EB}"/>
          </ac:cxnSpMkLst>
        </pc:cxnChg>
        <pc:cxnChg chg="mod">
          <ac:chgData name="Nakul Agg" userId="448ca6a79f0e089e" providerId="Windows Live" clId="Web-{7330877A-85C6-4C42-BB91-23C1361C8C23}" dt="2019-03-29T23:20:23.845" v="88" actId="14100"/>
          <ac:cxnSpMkLst>
            <pc:docMk/>
            <pc:sldMk cId="1852084829" sldId="619"/>
            <ac:cxnSpMk id="11" creationId="{BAA1E5CC-B086-4E0C-9F45-D615E4E4A9C8}"/>
          </ac:cxnSpMkLst>
        </pc:cxnChg>
        <pc:cxnChg chg="add mod">
          <ac:chgData name="Nakul Agg" userId="448ca6a79f0e089e" providerId="Windows Live" clId="Web-{7330877A-85C6-4C42-BB91-23C1361C8C23}" dt="2019-03-29T23:20:17.095" v="87" actId="14100"/>
          <ac:cxnSpMkLst>
            <pc:docMk/>
            <pc:sldMk cId="1852084829" sldId="619"/>
            <ac:cxnSpMk id="21" creationId="{91F54BE5-D73E-46EC-913D-763943744185}"/>
          </ac:cxnSpMkLst>
        </pc:cxnChg>
        <pc:cxnChg chg="add mod">
          <ac:chgData name="Nakul Agg" userId="448ca6a79f0e089e" providerId="Windows Live" clId="Web-{7330877A-85C6-4C42-BB91-23C1361C8C23}" dt="2019-03-29T23:28:31.300" v="215" actId="14100"/>
          <ac:cxnSpMkLst>
            <pc:docMk/>
            <pc:sldMk cId="1852084829" sldId="619"/>
            <ac:cxnSpMk id="27" creationId="{E857E48B-92E7-42E6-928D-8CE214B21C45}"/>
          </ac:cxnSpMkLst>
        </pc:cxnChg>
        <pc:cxnChg chg="add mod">
          <ac:chgData name="Nakul Agg" userId="448ca6a79f0e089e" providerId="Windows Live" clId="Web-{7330877A-85C6-4C42-BB91-23C1361C8C23}" dt="2019-03-29T23:29:03.722" v="221" actId="14100"/>
          <ac:cxnSpMkLst>
            <pc:docMk/>
            <pc:sldMk cId="1852084829" sldId="619"/>
            <ac:cxnSpMk id="28" creationId="{4D16BD35-1576-45A3-8139-714A267C890F}"/>
          </ac:cxnSpMkLst>
        </pc:cxnChg>
        <pc:cxnChg chg="add mod">
          <ac:chgData name="Nakul Agg" userId="448ca6a79f0e089e" providerId="Windows Live" clId="Web-{7330877A-85C6-4C42-BB91-23C1361C8C23}" dt="2019-03-29T23:30:16.082" v="235" actId="1076"/>
          <ac:cxnSpMkLst>
            <pc:docMk/>
            <pc:sldMk cId="1852084829" sldId="619"/>
            <ac:cxnSpMk id="29" creationId="{2BEBAAC2-18FB-4B2E-8B74-B1C15191EF29}"/>
          </ac:cxnSpMkLst>
        </pc:cxnChg>
        <pc:cxnChg chg="add mod">
          <ac:chgData name="Nakul Agg" userId="448ca6a79f0e089e" providerId="Windows Live" clId="Web-{7330877A-85C6-4C42-BB91-23C1361C8C23}" dt="2019-03-29T23:31:52.536" v="270" actId="14100"/>
          <ac:cxnSpMkLst>
            <pc:docMk/>
            <pc:sldMk cId="1852084829" sldId="619"/>
            <ac:cxnSpMk id="30" creationId="{3B39B000-2C77-456D-9A60-3C47F02D8B63}"/>
          </ac:cxnSpMkLst>
        </pc:cxnChg>
      </pc:sldChg>
      <pc:sldChg chg="modSp">
        <pc:chgData name="Nakul Agg" userId="448ca6a79f0e089e" providerId="Windows Live" clId="Web-{7330877A-85C6-4C42-BB91-23C1361C8C23}" dt="2019-03-29T23:26:57.065" v="189" actId="20577"/>
        <pc:sldMkLst>
          <pc:docMk/>
          <pc:sldMk cId="3490438899" sldId="622"/>
        </pc:sldMkLst>
        <pc:spChg chg="mod">
          <ac:chgData name="Nakul Agg" userId="448ca6a79f0e089e" providerId="Windows Live" clId="Web-{7330877A-85C6-4C42-BB91-23C1361C8C23}" dt="2019-03-29T23:17:45" v="73" actId="20577"/>
          <ac:spMkLst>
            <pc:docMk/>
            <pc:sldMk cId="3490438899" sldId="622"/>
            <ac:spMk id="13" creationId="{8B53E6B8-2DC8-4F85-B6CE-D1C99FE69B1E}"/>
          </ac:spMkLst>
        </pc:spChg>
        <pc:spChg chg="mod">
          <ac:chgData name="Nakul Agg" userId="448ca6a79f0e089e" providerId="Windows Live" clId="Web-{7330877A-85C6-4C42-BB91-23C1361C8C23}" dt="2019-03-29T23:26:57.065" v="189" actId="20577"/>
          <ac:spMkLst>
            <pc:docMk/>
            <pc:sldMk cId="3490438899" sldId="622"/>
            <ac:spMk id="15" creationId="{DB872D72-EE45-47AF-B99B-A4593C821725}"/>
          </ac:spMkLst>
        </pc:spChg>
      </pc:sldChg>
      <pc:sldChg chg="addSp delSp modSp">
        <pc:chgData name="Nakul Agg" userId="448ca6a79f0e089e" providerId="Windows Live" clId="Web-{7330877A-85C6-4C42-BB91-23C1361C8C23}" dt="2019-03-29T23:40:50.194" v="558" actId="20577"/>
        <pc:sldMkLst>
          <pc:docMk/>
          <pc:sldMk cId="3451388141" sldId="642"/>
        </pc:sldMkLst>
        <pc:spChg chg="mod">
          <ac:chgData name="Nakul Agg" userId="448ca6a79f0e089e" providerId="Windows Live" clId="Web-{7330877A-85C6-4C42-BB91-23C1361C8C23}" dt="2019-03-29T23:39:40.975" v="434" actId="14100"/>
          <ac:spMkLst>
            <pc:docMk/>
            <pc:sldMk cId="3451388141" sldId="642"/>
            <ac:spMk id="3" creationId="{E600AB33-D946-4173-87AC-497E80F37389}"/>
          </ac:spMkLst>
        </pc:spChg>
        <pc:spChg chg="add del">
          <ac:chgData name="Nakul Agg" userId="448ca6a79f0e089e" providerId="Windows Live" clId="Web-{7330877A-85C6-4C42-BB91-23C1361C8C23}" dt="2019-03-29T23:39:49.100" v="437"/>
          <ac:spMkLst>
            <pc:docMk/>
            <pc:sldMk cId="3451388141" sldId="642"/>
            <ac:spMk id="10" creationId="{6BF92230-500B-41E1-AF76-54DBA3789A14}"/>
          </ac:spMkLst>
        </pc:spChg>
        <pc:spChg chg="add mod">
          <ac:chgData name="Nakul Agg" userId="448ca6a79f0e089e" providerId="Windows Live" clId="Web-{7330877A-85C6-4C42-BB91-23C1361C8C23}" dt="2019-03-29T23:40:50.194" v="558" actId="20577"/>
          <ac:spMkLst>
            <pc:docMk/>
            <pc:sldMk cId="3451388141" sldId="642"/>
            <ac:spMk id="12" creationId="{6D23B786-871C-4B4F-81A5-9C2711616EBB}"/>
          </ac:spMkLst>
        </pc:spChg>
      </pc:sldChg>
      <pc:sldChg chg="modSp">
        <pc:chgData name="Nakul Agg" userId="448ca6a79f0e089e" providerId="Windows Live" clId="Web-{7330877A-85C6-4C42-BB91-23C1361C8C23}" dt="2019-03-29T23:34:58.036" v="356" actId="20577"/>
        <pc:sldMkLst>
          <pc:docMk/>
          <pc:sldMk cId="1796204749" sldId="652"/>
        </pc:sldMkLst>
        <pc:spChg chg="mod">
          <ac:chgData name="Nakul Agg" userId="448ca6a79f0e089e" providerId="Windows Live" clId="Web-{7330877A-85C6-4C42-BB91-23C1361C8C23}" dt="2019-03-29T23:34:58.036" v="356" actId="20577"/>
          <ac:spMkLst>
            <pc:docMk/>
            <pc:sldMk cId="1796204749" sldId="652"/>
            <ac:spMk id="531" creationId="{00000000-0000-0000-0000-000000000000}"/>
          </ac:spMkLst>
        </pc:spChg>
      </pc:sldChg>
      <pc:sldChg chg="modSp">
        <pc:chgData name="Nakul Agg" userId="448ca6a79f0e089e" providerId="Windows Live" clId="Web-{7330877A-85C6-4C42-BB91-23C1361C8C23}" dt="2019-03-29T23:35:21.240" v="373" actId="20577"/>
        <pc:sldMkLst>
          <pc:docMk/>
          <pc:sldMk cId="376081026" sldId="657"/>
        </pc:sldMkLst>
        <pc:spChg chg="mod">
          <ac:chgData name="Nakul Agg" userId="448ca6a79f0e089e" providerId="Windows Live" clId="Web-{7330877A-85C6-4C42-BB91-23C1361C8C23}" dt="2019-03-29T23:35:21.240" v="373" actId="20577"/>
          <ac:spMkLst>
            <pc:docMk/>
            <pc:sldMk cId="376081026" sldId="657"/>
            <ac:spMk id="531" creationId="{00000000-0000-0000-0000-000000000000}"/>
          </ac:spMkLst>
        </pc:spChg>
      </pc:sldChg>
      <pc:sldChg chg="modSp">
        <pc:chgData name="Nakul Agg" userId="448ca6a79f0e089e" providerId="Windows Live" clId="Web-{7330877A-85C6-4C42-BB91-23C1361C8C23}" dt="2019-03-29T23:51:02.520" v="811"/>
        <pc:sldMkLst>
          <pc:docMk/>
          <pc:sldMk cId="1564862726" sldId="664"/>
        </pc:sldMkLst>
        <pc:graphicFrameChg chg="mod modGraphic">
          <ac:chgData name="Nakul Agg" userId="448ca6a79f0e089e" providerId="Windows Live" clId="Web-{7330877A-85C6-4C42-BB91-23C1361C8C23}" dt="2019-03-29T23:51:02.520" v="811"/>
          <ac:graphicFrameMkLst>
            <pc:docMk/>
            <pc:sldMk cId="1564862726" sldId="664"/>
            <ac:graphicFrameMk id="2" creationId="{B813F322-E4A6-F04D-9FC4-40729E62D26B}"/>
          </ac:graphicFrameMkLst>
        </pc:graphicFrameChg>
      </pc:sldChg>
      <pc:sldChg chg="modSp">
        <pc:chgData name="Nakul Agg" userId="448ca6a79f0e089e" providerId="Windows Live" clId="Web-{7330877A-85C6-4C42-BB91-23C1361C8C23}" dt="2019-03-29T23:36:07.802" v="388"/>
        <pc:sldMkLst>
          <pc:docMk/>
          <pc:sldMk cId="3983330977" sldId="676"/>
        </pc:sldMkLst>
        <pc:graphicFrameChg chg="modGraphic">
          <ac:chgData name="Nakul Agg" userId="448ca6a79f0e089e" providerId="Windows Live" clId="Web-{7330877A-85C6-4C42-BB91-23C1361C8C23}" dt="2019-03-29T23:36:07.802" v="388"/>
          <ac:graphicFrameMkLst>
            <pc:docMk/>
            <pc:sldMk cId="3983330977" sldId="676"/>
            <ac:graphicFrameMk id="10" creationId="{B26AB435-3D6F-4D49-AD6F-E52E85003F97}"/>
          </ac:graphicFrameMkLst>
        </pc:graphicFrameChg>
      </pc:sldChg>
      <pc:sldChg chg="modSp">
        <pc:chgData name="Nakul Agg" userId="448ca6a79f0e089e" providerId="Windows Live" clId="Web-{7330877A-85C6-4C42-BB91-23C1361C8C23}" dt="2019-03-29T23:36:23.724" v="391"/>
        <pc:sldMkLst>
          <pc:docMk/>
          <pc:sldMk cId="2894613515" sldId="681"/>
        </pc:sldMkLst>
        <pc:graphicFrameChg chg="modGraphic">
          <ac:chgData name="Nakul Agg" userId="448ca6a79f0e089e" providerId="Windows Live" clId="Web-{7330877A-85C6-4C42-BB91-23C1361C8C23}" dt="2019-03-29T23:36:23.724" v="391"/>
          <ac:graphicFrameMkLst>
            <pc:docMk/>
            <pc:sldMk cId="2894613515" sldId="681"/>
            <ac:graphicFrameMk id="9" creationId="{4E9471F4-A9B6-473D-83B3-2A7C38A32CAA}"/>
          </ac:graphicFrameMkLst>
        </pc:graphicFrameChg>
      </pc:sldChg>
      <pc:sldChg chg="addSp">
        <pc:chgData name="Nakul Agg" userId="448ca6a79f0e089e" providerId="Windows Live" clId="Web-{7330877A-85C6-4C42-BB91-23C1361C8C23}" dt="2019-03-29T23:46:06.291" v="625"/>
        <pc:sldMkLst>
          <pc:docMk/>
          <pc:sldMk cId="2427230632" sldId="689"/>
        </pc:sldMkLst>
        <pc:spChg chg="add">
          <ac:chgData name="Nakul Agg" userId="448ca6a79f0e089e" providerId="Windows Live" clId="Web-{7330877A-85C6-4C42-BB91-23C1361C8C23}" dt="2019-03-29T23:46:06.291" v="625"/>
          <ac:spMkLst>
            <pc:docMk/>
            <pc:sldMk cId="2427230632" sldId="689"/>
            <ac:spMk id="2" creationId="{401DB647-866D-40F8-AFD0-F7A5E74B4A75}"/>
          </ac:spMkLst>
        </pc:spChg>
      </pc:sldChg>
      <pc:sldChg chg="modSp">
        <pc:chgData name="Nakul Agg" userId="448ca6a79f0e089e" providerId="Windows Live" clId="Web-{7330877A-85C6-4C42-BB91-23C1361C8C23}" dt="2019-03-29T23:46:38.716" v="689"/>
        <pc:sldMkLst>
          <pc:docMk/>
          <pc:sldMk cId="2715718625" sldId="690"/>
        </pc:sldMkLst>
        <pc:graphicFrameChg chg="mod modGraphic">
          <ac:chgData name="Nakul Agg" userId="448ca6a79f0e089e" providerId="Windows Live" clId="Web-{7330877A-85C6-4C42-BB91-23C1361C8C23}" dt="2019-03-29T23:46:38.716" v="689"/>
          <ac:graphicFrameMkLst>
            <pc:docMk/>
            <pc:sldMk cId="2715718625" sldId="690"/>
            <ac:graphicFrameMk id="912" creationId="{00000000-0000-0000-0000-000000000000}"/>
          </ac:graphicFrameMkLst>
        </pc:graphicFrameChg>
      </pc:sldChg>
      <pc:sldChg chg="modSp">
        <pc:chgData name="Nakul Agg" userId="448ca6a79f0e089e" providerId="Windows Live" clId="Web-{7330877A-85C6-4C42-BB91-23C1361C8C23}" dt="2019-03-29T23:50:24.906" v="777"/>
        <pc:sldMkLst>
          <pc:docMk/>
          <pc:sldMk cId="320708655" sldId="698"/>
        </pc:sldMkLst>
        <pc:graphicFrameChg chg="mod modGraphic">
          <ac:chgData name="Nakul Agg" userId="448ca6a79f0e089e" providerId="Windows Live" clId="Web-{7330877A-85C6-4C42-BB91-23C1361C8C23}" dt="2019-03-29T23:50:24.906" v="777"/>
          <ac:graphicFrameMkLst>
            <pc:docMk/>
            <pc:sldMk cId="320708655" sldId="698"/>
            <ac:graphicFrameMk id="2" creationId="{B813F322-E4A6-F04D-9FC4-40729E62D26B}"/>
          </ac:graphicFrameMkLst>
        </pc:graphicFrameChg>
      </pc:sldChg>
      <pc:sldChg chg="modSp">
        <pc:chgData name="Nakul Agg" userId="448ca6a79f0e089e" providerId="Windows Live" clId="Web-{7330877A-85C6-4C42-BB91-23C1361C8C23}" dt="2019-03-29T23:35:26.599" v="378" actId="20577"/>
        <pc:sldMkLst>
          <pc:docMk/>
          <pc:sldMk cId="3148639802" sldId="759"/>
        </pc:sldMkLst>
        <pc:spChg chg="mod">
          <ac:chgData name="Nakul Agg" userId="448ca6a79f0e089e" providerId="Windows Live" clId="Web-{7330877A-85C6-4C42-BB91-23C1361C8C23}" dt="2019-03-29T23:35:26.599" v="378" actId="20577"/>
          <ac:spMkLst>
            <pc:docMk/>
            <pc:sldMk cId="3148639802" sldId="759"/>
            <ac:spMk id="2" creationId="{8880CE9B-0AC8-452A-869D-2C376937CCDA}"/>
          </ac:spMkLst>
        </pc:spChg>
      </pc:sldChg>
      <pc:sldChg chg="addSp modSp">
        <pc:chgData name="Nakul Agg" userId="448ca6a79f0e089e" providerId="Windows Live" clId="Web-{7330877A-85C6-4C42-BB91-23C1361C8C23}" dt="2019-03-29T23:35:43.209" v="387" actId="14100"/>
        <pc:sldMkLst>
          <pc:docMk/>
          <pc:sldMk cId="1653034470" sldId="761"/>
        </pc:sldMkLst>
        <pc:spChg chg="add mod">
          <ac:chgData name="Nakul Agg" userId="448ca6a79f0e089e" providerId="Windows Live" clId="Web-{7330877A-85C6-4C42-BB91-23C1361C8C23}" dt="2019-03-29T23:35:43.209" v="387" actId="14100"/>
          <ac:spMkLst>
            <pc:docMk/>
            <pc:sldMk cId="1653034470" sldId="761"/>
            <ac:spMk id="2" creationId="{B7D99352-5C91-49DD-9075-6C7B8F5481B5}"/>
          </ac:spMkLst>
        </pc:spChg>
      </pc:sldChg>
      <pc:sldChg chg="addSp modSp">
        <pc:chgData name="Nakul Agg" userId="448ca6a79f0e089e" providerId="Windows Live" clId="Web-{7330877A-85C6-4C42-BB91-23C1361C8C23}" dt="2019-03-29T23:34:54.208" v="351" actId="20577"/>
        <pc:sldMkLst>
          <pc:docMk/>
          <pc:sldMk cId="2552295824" sldId="762"/>
        </pc:sldMkLst>
        <pc:spChg chg="add mod">
          <ac:chgData name="Nakul Agg" userId="448ca6a79f0e089e" providerId="Windows Live" clId="Web-{7330877A-85C6-4C42-BB91-23C1361C8C23}" dt="2019-03-29T23:34:08.474" v="347" actId="1076"/>
          <ac:spMkLst>
            <pc:docMk/>
            <pc:sldMk cId="2552295824" sldId="762"/>
            <ac:spMk id="2" creationId="{8A0C55A6-3077-46AF-8415-3CBF31A73099}"/>
          </ac:spMkLst>
        </pc:spChg>
        <pc:spChg chg="mod">
          <ac:chgData name="Nakul Agg" userId="448ca6a79f0e089e" providerId="Windows Live" clId="Web-{7330877A-85C6-4C42-BB91-23C1361C8C23}" dt="2019-03-29T23:34:54.208" v="351" actId="20577"/>
          <ac:spMkLst>
            <pc:docMk/>
            <pc:sldMk cId="2552295824" sldId="762"/>
            <ac:spMk id="531" creationId="{00000000-0000-0000-0000-000000000000}"/>
          </ac:spMkLst>
        </pc:spChg>
      </pc:sldChg>
      <pc:sldChg chg="modSp">
        <pc:chgData name="Nakul Agg" userId="448ca6a79f0e089e" providerId="Windows Live" clId="Web-{7330877A-85C6-4C42-BB91-23C1361C8C23}" dt="2019-03-29T23:15:34.758" v="68"/>
        <pc:sldMkLst>
          <pc:docMk/>
          <pc:sldMk cId="3945989976" sldId="767"/>
        </pc:sldMkLst>
        <pc:graphicFrameChg chg="mod modGraphic">
          <ac:chgData name="Nakul Agg" userId="448ca6a79f0e089e" providerId="Windows Live" clId="Web-{7330877A-85C6-4C42-BB91-23C1361C8C23}" dt="2019-03-29T23:15:34.758" v="68"/>
          <ac:graphicFrameMkLst>
            <pc:docMk/>
            <pc:sldMk cId="3945989976" sldId="767"/>
            <ac:graphicFrameMk id="5" creationId="{C488DCC3-6425-45CC-9CB5-864F03278062}"/>
          </ac:graphicFrameMkLst>
        </pc:graphicFrameChg>
      </pc:sldChg>
      <pc:sldChg chg="modSp">
        <pc:chgData name="Nakul Agg" userId="448ca6a79f0e089e" providerId="Windows Live" clId="Web-{7330877A-85C6-4C42-BB91-23C1361C8C23}" dt="2019-03-29T23:51:21.117" v="823"/>
        <pc:sldMkLst>
          <pc:docMk/>
          <pc:sldMk cId="3688696102" sldId="769"/>
        </pc:sldMkLst>
        <pc:graphicFrameChg chg="mod modGraphic">
          <ac:chgData name="Nakul Agg" userId="448ca6a79f0e089e" providerId="Windows Live" clId="Web-{7330877A-85C6-4C42-BB91-23C1361C8C23}" dt="2019-03-29T23:51:21.117" v="823"/>
          <ac:graphicFrameMkLst>
            <pc:docMk/>
            <pc:sldMk cId="3688696102" sldId="769"/>
            <ac:graphicFrameMk id="2" creationId="{B813F322-E4A6-F04D-9FC4-40729E62D26B}"/>
          </ac:graphicFrameMkLst>
        </pc:graphicFrameChg>
      </pc:sldChg>
      <pc:sldChg chg="modSp">
        <pc:chgData name="Nakul Agg" userId="448ca6a79f0e089e" providerId="Windows Live" clId="Web-{7330877A-85C6-4C42-BB91-23C1361C8C23}" dt="2019-03-29T23:12:03.790" v="52" actId="20577"/>
        <pc:sldMkLst>
          <pc:docMk/>
          <pc:sldMk cId="2652098697" sldId="771"/>
        </pc:sldMkLst>
        <pc:spChg chg="mod">
          <ac:chgData name="Nakul Agg" userId="448ca6a79f0e089e" providerId="Windows Live" clId="Web-{7330877A-85C6-4C42-BB91-23C1361C8C23}" dt="2019-03-29T23:12:03.790" v="52" actId="20577"/>
          <ac:spMkLst>
            <pc:docMk/>
            <pc:sldMk cId="2652098697" sldId="771"/>
            <ac:spMk id="36" creationId="{6CABA44C-9B83-4C83-9DFC-1D32FE4AF4BA}"/>
          </ac:spMkLst>
        </pc:spChg>
      </pc:sldChg>
      <pc:sldChg chg="addSp">
        <pc:chgData name="Nakul Agg" userId="448ca6a79f0e089e" providerId="Windows Live" clId="Web-{7330877A-85C6-4C42-BB91-23C1361C8C23}" dt="2019-03-29T23:46:08.964" v="626"/>
        <pc:sldMkLst>
          <pc:docMk/>
          <pc:sldMk cId="4171614889" sldId="776"/>
        </pc:sldMkLst>
        <pc:spChg chg="add">
          <ac:chgData name="Nakul Agg" userId="448ca6a79f0e089e" providerId="Windows Live" clId="Web-{7330877A-85C6-4C42-BB91-23C1361C8C23}" dt="2019-03-29T23:46:08.964" v="626"/>
          <ac:spMkLst>
            <pc:docMk/>
            <pc:sldMk cId="4171614889" sldId="776"/>
            <ac:spMk id="2" creationId="{0F0152E4-7ACB-46DA-938D-EAEAA39EEA3E}"/>
          </ac:spMkLst>
        </pc:spChg>
      </pc:sldChg>
      <pc:sldChg chg="modSp">
        <pc:chgData name="Nakul Agg" userId="448ca6a79f0e089e" providerId="Windows Live" clId="Web-{7330877A-85C6-4C42-BB91-23C1361C8C23}" dt="2019-03-29T23:35:03.568" v="362" actId="20577"/>
        <pc:sldMkLst>
          <pc:docMk/>
          <pc:sldMk cId="396484213" sldId="777"/>
        </pc:sldMkLst>
        <pc:spChg chg="mod">
          <ac:chgData name="Nakul Agg" userId="448ca6a79f0e089e" providerId="Windows Live" clId="Web-{7330877A-85C6-4C42-BB91-23C1361C8C23}" dt="2019-03-29T23:35:03.568" v="362" actId="20577"/>
          <ac:spMkLst>
            <pc:docMk/>
            <pc:sldMk cId="396484213" sldId="777"/>
            <ac:spMk id="531" creationId="{00000000-0000-0000-0000-000000000000}"/>
          </ac:spMkLst>
        </pc:spChg>
      </pc:sldChg>
      <pc:sldChg chg="modSp">
        <pc:chgData name="Nakul Agg" userId="448ca6a79f0e089e" providerId="Windows Live" clId="Web-{7330877A-85C6-4C42-BB91-23C1361C8C23}" dt="2019-03-29T23:35:08.896" v="366" actId="20577"/>
        <pc:sldMkLst>
          <pc:docMk/>
          <pc:sldMk cId="1988373193" sldId="778"/>
        </pc:sldMkLst>
        <pc:spChg chg="mod">
          <ac:chgData name="Nakul Agg" userId="448ca6a79f0e089e" providerId="Windows Live" clId="Web-{7330877A-85C6-4C42-BB91-23C1361C8C23}" dt="2019-03-29T23:35:08.896" v="366" actId="20577"/>
          <ac:spMkLst>
            <pc:docMk/>
            <pc:sldMk cId="1988373193" sldId="778"/>
            <ac:spMk id="531" creationId="{00000000-0000-0000-0000-000000000000}"/>
          </ac:spMkLst>
        </pc:spChg>
      </pc:sldChg>
      <pc:sldChg chg="addSp delSp modSp add replId">
        <pc:chgData name="Nakul Agg" userId="448ca6a79f0e089e" providerId="Windows Live" clId="Web-{7330877A-85C6-4C42-BB91-23C1361C8C23}" dt="2019-03-29T23:42:17.273" v="580"/>
        <pc:sldMkLst>
          <pc:docMk/>
          <pc:sldMk cId="2325115151" sldId="781"/>
        </pc:sldMkLst>
        <pc:spChg chg="mod">
          <ac:chgData name="Nakul Agg" userId="448ca6a79f0e089e" providerId="Windows Live" clId="Web-{7330877A-85C6-4C42-BB91-23C1361C8C23}" dt="2019-03-29T23:41:27.835" v="564" actId="20577"/>
          <ac:spMkLst>
            <pc:docMk/>
            <pc:sldMk cId="2325115151" sldId="781"/>
            <ac:spMk id="2" creationId="{B2F0F75B-4E5D-42AD-ABB3-B84CDA6070FB}"/>
          </ac:spMkLst>
        </pc:spChg>
        <pc:spChg chg="del">
          <ac:chgData name="Nakul Agg" userId="448ca6a79f0e089e" providerId="Windows Live" clId="Web-{7330877A-85C6-4C42-BB91-23C1361C8C23}" dt="2019-03-29T23:41:28.257" v="565"/>
          <ac:spMkLst>
            <pc:docMk/>
            <pc:sldMk cId="2325115151" sldId="781"/>
            <ac:spMk id="6" creationId="{30B6E8EE-3B11-47A3-9A98-4942EFC07D79}"/>
          </ac:spMkLst>
        </pc:spChg>
        <pc:spChg chg="mod">
          <ac:chgData name="Nakul Agg" userId="448ca6a79f0e089e" providerId="Windows Live" clId="Web-{7330877A-85C6-4C42-BB91-23C1361C8C23}" dt="2019-03-29T23:42:16.070" v="579" actId="20577"/>
          <ac:spMkLst>
            <pc:docMk/>
            <pc:sldMk cId="2325115151" sldId="781"/>
            <ac:spMk id="7" creationId="{186EF2A7-FEB9-4D71-8318-4944DD53F1F2}"/>
          </ac:spMkLst>
        </pc:spChg>
        <pc:spChg chg="add del mod">
          <ac:chgData name="Nakul Agg" userId="448ca6a79f0e089e" providerId="Windows Live" clId="Web-{7330877A-85C6-4C42-BB91-23C1361C8C23}" dt="2019-03-29T23:42:17.273" v="580"/>
          <ac:spMkLst>
            <pc:docMk/>
            <pc:sldMk cId="2325115151" sldId="781"/>
            <ac:spMk id="8" creationId="{43417D64-6C08-448C-853D-87FBD2E14F1F}"/>
          </ac:spMkLst>
        </pc:spChg>
      </pc:sldChg>
    </pc:docChg>
  </pc:docChgLst>
  <pc:docChgLst>
    <pc:chgData name="Guest User" providerId="Windows Live" clId="Web-{00ABF883-C357-4CC1-96E8-9F1010255696}"/>
    <pc:docChg chg="modSld">
      <pc:chgData name="Guest User" userId="" providerId="Windows Live" clId="Web-{00ABF883-C357-4CC1-96E8-9F1010255696}" dt="2019-03-29T23:33:45.417" v="455" actId="1076"/>
      <pc:docMkLst>
        <pc:docMk/>
      </pc:docMkLst>
      <pc:sldChg chg="modSp">
        <pc:chgData name="Guest User" userId="" providerId="Windows Live" clId="Web-{00ABF883-C357-4CC1-96E8-9F1010255696}" dt="2019-03-29T23:33:45.417" v="455" actId="1076"/>
        <pc:sldMkLst>
          <pc:docMk/>
          <pc:sldMk cId="167841884" sldId="576"/>
        </pc:sldMkLst>
        <pc:spChg chg="mod">
          <ac:chgData name="Guest User" userId="" providerId="Windows Live" clId="Web-{00ABF883-C357-4CC1-96E8-9F1010255696}" dt="2019-03-29T23:33:05.307" v="450" actId="14100"/>
          <ac:spMkLst>
            <pc:docMk/>
            <pc:sldMk cId="167841884" sldId="576"/>
            <ac:spMk id="2" creationId="{3A6D5011-E866-4A74-B918-0685FED29B74}"/>
          </ac:spMkLst>
        </pc:spChg>
        <pc:spChg chg="mod">
          <ac:chgData name="Guest User" userId="" providerId="Windows Live" clId="Web-{00ABF883-C357-4CC1-96E8-9F1010255696}" dt="2019-03-29T23:33:00.698" v="448" actId="20577"/>
          <ac:spMkLst>
            <pc:docMk/>
            <pc:sldMk cId="167841884" sldId="576"/>
            <ac:spMk id="11" creationId="{00000000-0000-0000-0000-000000000000}"/>
          </ac:spMkLst>
        </pc:spChg>
        <pc:spChg chg="mod">
          <ac:chgData name="Guest User" userId="" providerId="Windows Live" clId="Web-{00ABF883-C357-4CC1-96E8-9F1010255696}" dt="2019-03-29T23:33:45.417" v="455" actId="1076"/>
          <ac:spMkLst>
            <pc:docMk/>
            <pc:sldMk cId="167841884" sldId="576"/>
            <ac:spMk id="12" creationId="{24DD42E4-46C0-46AE-B252-1D2A6F03065B}"/>
          </ac:spMkLst>
        </pc:spChg>
        <pc:spChg chg="mod">
          <ac:chgData name="Guest User" userId="" providerId="Windows Live" clId="Web-{00ABF883-C357-4CC1-96E8-9F1010255696}" dt="2019-03-29T23:33:32.604" v="454" actId="1076"/>
          <ac:spMkLst>
            <pc:docMk/>
            <pc:sldMk cId="167841884" sldId="576"/>
            <ac:spMk id="16" creationId="{CD945888-2723-423C-8435-584E1AD03F93}"/>
          </ac:spMkLst>
        </pc:spChg>
        <pc:spChg chg="mod">
          <ac:chgData name="Guest User" userId="" providerId="Windows Live" clId="Web-{00ABF883-C357-4CC1-96E8-9F1010255696}" dt="2019-03-29T23:33:13.245" v="451" actId="14100"/>
          <ac:spMkLst>
            <pc:docMk/>
            <pc:sldMk cId="167841884" sldId="576"/>
            <ac:spMk id="17" creationId="{EA558110-B127-408B-95CF-18A4D0EDE77D}"/>
          </ac:spMkLst>
        </pc:spChg>
      </pc:sldChg>
      <pc:sldChg chg="modSp">
        <pc:chgData name="Guest User" userId="" providerId="Windows Live" clId="Web-{00ABF883-C357-4CC1-96E8-9F1010255696}" dt="2019-03-29T22:47:14.923" v="45" actId="1076"/>
        <pc:sldMkLst>
          <pc:docMk/>
          <pc:sldMk cId="417345530" sldId="603"/>
        </pc:sldMkLst>
        <pc:graphicFrameChg chg="mod modGraphic">
          <ac:chgData name="Guest User" userId="" providerId="Windows Live" clId="Web-{00ABF883-C357-4CC1-96E8-9F1010255696}" dt="2019-03-29T22:47:14.923" v="45" actId="1076"/>
          <ac:graphicFrameMkLst>
            <pc:docMk/>
            <pc:sldMk cId="417345530" sldId="603"/>
            <ac:graphicFrameMk id="9" creationId="{2084BDE6-C673-42E5-8796-9C39BDBB6E92}"/>
          </ac:graphicFrameMkLst>
        </pc:graphicFrameChg>
      </pc:sldChg>
      <pc:sldChg chg="modSp">
        <pc:chgData name="Guest User" userId="" providerId="Windows Live" clId="Web-{00ABF883-C357-4CC1-96E8-9F1010255696}" dt="2019-03-29T22:41:40.890" v="23"/>
        <pc:sldMkLst>
          <pc:docMk/>
          <pc:sldMk cId="1884110993" sldId="694"/>
        </pc:sldMkLst>
        <pc:graphicFrameChg chg="mod modGraphic">
          <ac:chgData name="Guest User" userId="" providerId="Windows Live" clId="Web-{00ABF883-C357-4CC1-96E8-9F1010255696}" dt="2019-03-29T22:41:40.890" v="23"/>
          <ac:graphicFrameMkLst>
            <pc:docMk/>
            <pc:sldMk cId="1884110993" sldId="694"/>
            <ac:graphicFrameMk id="912" creationId="{00000000-0000-0000-0000-000000000000}"/>
          </ac:graphicFrameMkLst>
        </pc:graphicFrameChg>
      </pc:sldChg>
      <pc:sldChg chg="modSp">
        <pc:chgData name="Guest User" userId="" providerId="Windows Live" clId="Web-{00ABF883-C357-4CC1-96E8-9F1010255696}" dt="2019-03-29T22:49:08.987" v="162" actId="20577"/>
        <pc:sldMkLst>
          <pc:docMk/>
          <pc:sldMk cId="3128738589" sldId="708"/>
        </pc:sldMkLst>
        <pc:spChg chg="mod">
          <ac:chgData name="Guest User" userId="" providerId="Windows Live" clId="Web-{00ABF883-C357-4CC1-96E8-9F1010255696}" dt="2019-03-29T22:49:08.987" v="162" actId="20577"/>
          <ac:spMkLst>
            <pc:docMk/>
            <pc:sldMk cId="3128738589" sldId="708"/>
            <ac:spMk id="3" creationId="{5CC95010-F36D-4FDF-B3CC-1673AFBB3D28}"/>
          </ac:spMkLst>
        </pc:spChg>
      </pc:sldChg>
    </pc:docChg>
  </pc:docChgLst>
  <pc:docChgLst>
    <pc:chgData name="rishabh yadav" userId="5d28c930b6dd8449" providerId="Windows Live" clId="Web-{82E9ACD7-ABE3-46CE-B26B-A9FD21C68382}"/>
    <pc:docChg chg="modSld">
      <pc:chgData name="rishabh yadav" userId="5d28c930b6dd8449" providerId="Windows Live" clId="Web-{82E9ACD7-ABE3-46CE-B26B-A9FD21C68382}" dt="2019-03-29T19:45:44.444" v="52" actId="14100"/>
      <pc:docMkLst>
        <pc:docMk/>
      </pc:docMkLst>
      <pc:sldChg chg="modSp">
        <pc:chgData name="rishabh yadav" userId="5d28c930b6dd8449" providerId="Windows Live" clId="Web-{82E9ACD7-ABE3-46CE-B26B-A9FD21C68382}" dt="2019-03-29T19:45:11.647" v="43" actId="20577"/>
        <pc:sldMkLst>
          <pc:docMk/>
          <pc:sldMk cId="0" sldId="322"/>
        </pc:sldMkLst>
        <pc:spChg chg="mod">
          <ac:chgData name="rishabh yadav" userId="5d28c930b6dd8449" providerId="Windows Live" clId="Web-{82E9ACD7-ABE3-46CE-B26B-A9FD21C68382}" dt="2019-03-29T19:45:11.647" v="43" actId="20577"/>
          <ac:spMkLst>
            <pc:docMk/>
            <pc:sldMk cId="0" sldId="322"/>
            <ac:spMk id="830" creationId="{00000000-0000-0000-0000-000000000000}"/>
          </ac:spMkLst>
        </pc:spChg>
      </pc:sldChg>
      <pc:sldChg chg="modSp">
        <pc:chgData name="rishabh yadav" userId="5d28c930b6dd8449" providerId="Windows Live" clId="Web-{82E9ACD7-ABE3-46CE-B26B-A9FD21C68382}" dt="2019-03-29T18:19:18.357" v="26" actId="1076"/>
        <pc:sldMkLst>
          <pc:docMk/>
          <pc:sldMk cId="928267799" sldId="637"/>
        </pc:sldMkLst>
        <pc:spChg chg="mod">
          <ac:chgData name="rishabh yadav" userId="5d28c930b6dd8449" providerId="Windows Live" clId="Web-{82E9ACD7-ABE3-46CE-B26B-A9FD21C68382}" dt="2019-03-29T18:18:44.466" v="1" actId="1076"/>
          <ac:spMkLst>
            <pc:docMk/>
            <pc:sldMk cId="928267799" sldId="637"/>
            <ac:spMk id="6" creationId="{30B6E8EE-3B11-47A3-9A98-4942EFC07D79}"/>
          </ac:spMkLst>
        </pc:spChg>
        <pc:spChg chg="mod">
          <ac:chgData name="rishabh yadav" userId="5d28c930b6dd8449" providerId="Windows Live" clId="Web-{82E9ACD7-ABE3-46CE-B26B-A9FD21C68382}" dt="2019-03-29T18:19:18.357" v="26" actId="1076"/>
          <ac:spMkLst>
            <pc:docMk/>
            <pc:sldMk cId="928267799" sldId="637"/>
            <ac:spMk id="7" creationId="{186EF2A7-FEB9-4D71-8318-4944DD53F1F2}"/>
          </ac:spMkLst>
        </pc:spChg>
        <pc:spChg chg="mod">
          <ac:chgData name="rishabh yadav" userId="5d28c930b6dd8449" providerId="Windows Live" clId="Web-{82E9ACD7-ABE3-46CE-B26B-A9FD21C68382}" dt="2019-03-29T18:19:15.529" v="25" actId="20577"/>
          <ac:spMkLst>
            <pc:docMk/>
            <pc:sldMk cId="928267799" sldId="637"/>
            <ac:spMk id="8" creationId="{43417D64-6C08-448C-853D-87FBD2E14F1F}"/>
          </ac:spMkLst>
        </pc:spChg>
      </pc:sldChg>
      <pc:sldChg chg="addSp delSp modSp">
        <pc:chgData name="rishabh yadav" userId="5d28c930b6dd8449" providerId="Windows Live" clId="Web-{82E9ACD7-ABE3-46CE-B26B-A9FD21C68382}" dt="2019-03-29T19:33:13.459" v="28"/>
        <pc:sldMkLst>
          <pc:docMk/>
          <pc:sldMk cId="2152300812" sldId="639"/>
        </pc:sldMkLst>
        <pc:picChg chg="add del mod">
          <ac:chgData name="rishabh yadav" userId="5d28c930b6dd8449" providerId="Windows Live" clId="Web-{82E9ACD7-ABE3-46CE-B26B-A9FD21C68382}" dt="2019-03-29T19:33:13.459" v="28"/>
          <ac:picMkLst>
            <pc:docMk/>
            <pc:sldMk cId="2152300812" sldId="639"/>
            <ac:picMk id="9" creationId="{40ECAB65-6899-4CD8-B13B-3C0210BF7CC8}"/>
          </ac:picMkLst>
        </pc:picChg>
      </pc:sldChg>
      <pc:sldChg chg="modSp">
        <pc:chgData name="rishabh yadav" userId="5d28c930b6dd8449" providerId="Windows Live" clId="Web-{82E9ACD7-ABE3-46CE-B26B-A9FD21C68382}" dt="2019-03-29T19:45:44.444" v="52" actId="14100"/>
        <pc:sldMkLst>
          <pc:docMk/>
          <pc:sldMk cId="1244361508" sldId="711"/>
        </pc:sldMkLst>
        <pc:spChg chg="mod">
          <ac:chgData name="rishabh yadav" userId="5d28c930b6dd8449" providerId="Windows Live" clId="Web-{82E9ACD7-ABE3-46CE-B26B-A9FD21C68382}" dt="2019-03-29T19:45:44.444" v="52" actId="14100"/>
          <ac:spMkLst>
            <pc:docMk/>
            <pc:sldMk cId="1244361508" sldId="711"/>
            <ac:spMk id="830" creationId="{00000000-0000-0000-0000-000000000000}"/>
          </ac:spMkLst>
        </pc:spChg>
        <pc:graphicFrameChg chg="modGraphic">
          <ac:chgData name="rishabh yadav" userId="5d28c930b6dd8449" providerId="Windows Live" clId="Web-{82E9ACD7-ABE3-46CE-B26B-A9FD21C68382}" dt="2019-03-29T19:41:45.365" v="31"/>
          <ac:graphicFrameMkLst>
            <pc:docMk/>
            <pc:sldMk cId="1244361508" sldId="711"/>
            <ac:graphicFrameMk id="2" creationId="{A8C44D9A-A96F-DB4E-A0BD-D0B23EC2E02C}"/>
          </ac:graphicFrameMkLst>
        </pc:graphicFrameChg>
      </pc:sldChg>
    </pc:docChg>
  </pc:docChgLst>
  <pc:docChgLst>
    <pc:chgData name="Guest User" providerId="Windows Live" clId="Web-{00CF3A7C-3DF2-486F-ACF7-BC1C0F736822}"/>
    <pc:docChg chg="modSld">
      <pc:chgData name="Guest User" userId="" providerId="Windows Live" clId="Web-{00CF3A7C-3DF2-486F-ACF7-BC1C0F736822}" dt="2019-03-24T08:01:42.520" v="0"/>
      <pc:docMkLst>
        <pc:docMk/>
      </pc:docMkLst>
      <pc:sldChg chg="addSp">
        <pc:chgData name="Guest User" userId="" providerId="Windows Live" clId="Web-{00CF3A7C-3DF2-486F-ACF7-BC1C0F736822}" dt="2019-03-24T08:01:42.520" v="0"/>
        <pc:sldMkLst>
          <pc:docMk/>
          <pc:sldMk cId="3210401000" sldId="696"/>
        </pc:sldMkLst>
        <pc:spChg chg="add">
          <ac:chgData name="Guest User" userId="" providerId="Windows Live" clId="Web-{00CF3A7C-3DF2-486F-ACF7-BC1C0F736822}" dt="2019-03-24T08:01:42.520" v="0"/>
          <ac:spMkLst>
            <pc:docMk/>
            <pc:sldMk cId="3210401000" sldId="696"/>
            <ac:spMk id="2" creationId="{4324213C-E710-47A6-BD0B-B6C67F36CB91}"/>
          </ac:spMkLst>
        </pc:spChg>
      </pc:sldChg>
    </pc:docChg>
  </pc:docChgLst>
  <pc:docChgLst>
    <pc:chgData name="Anmol Gulati" userId="4dde0d5e761c5527" providerId="Windows Live" clId="Web-{889724AC-BA61-4128-91B3-05F3F9E2DEF8}"/>
    <pc:docChg chg="modSld">
      <pc:chgData name="Anmol Gulati" userId="4dde0d5e761c5527" providerId="Windows Live" clId="Web-{889724AC-BA61-4128-91B3-05F3F9E2DEF8}" dt="2019-03-28T20:35:00.456" v="34"/>
      <pc:docMkLst>
        <pc:docMk/>
      </pc:docMkLst>
      <pc:sldChg chg="modSp">
        <pc:chgData name="Anmol Gulati" userId="4dde0d5e761c5527" providerId="Windows Live" clId="Web-{889724AC-BA61-4128-91B3-05F3F9E2DEF8}" dt="2019-03-28T20:35:00.456" v="34"/>
        <pc:sldMkLst>
          <pc:docMk/>
          <pc:sldMk cId="0" sldId="309"/>
        </pc:sldMkLst>
        <pc:graphicFrameChg chg="mod modGraphic">
          <ac:chgData name="Anmol Gulati" userId="4dde0d5e761c5527" providerId="Windows Live" clId="Web-{889724AC-BA61-4128-91B3-05F3F9E2DEF8}" dt="2019-03-28T20:35:00.456" v="34"/>
          <ac:graphicFrameMkLst>
            <pc:docMk/>
            <pc:sldMk cId="0" sldId="309"/>
            <ac:graphicFrameMk id="4" creationId="{C20BCB0A-023A-E345-9296-7D1D7013EC21}"/>
          </ac:graphicFrameMkLst>
        </pc:graphicFrameChg>
        <pc:graphicFrameChg chg="mod modGraphic">
          <ac:chgData name="Anmol Gulati" userId="4dde0d5e761c5527" providerId="Windows Live" clId="Web-{889724AC-BA61-4128-91B3-05F3F9E2DEF8}" dt="2019-03-28T20:34:43.159" v="18"/>
          <ac:graphicFrameMkLst>
            <pc:docMk/>
            <pc:sldMk cId="0" sldId="309"/>
            <ac:graphicFrameMk id="9" creationId="{15EDDF9F-2487-4221-B52A-E5BE16D67987}"/>
          </ac:graphicFrameMkLst>
        </pc:graphicFrameChg>
      </pc:sldChg>
      <pc:sldChg chg="delCm">
        <pc:chgData name="Anmol Gulati" userId="4dde0d5e761c5527" providerId="Windows Live" clId="Web-{889724AC-BA61-4128-91B3-05F3F9E2DEF8}" dt="2019-03-28T20:27:20.219" v="0"/>
        <pc:sldMkLst>
          <pc:docMk/>
          <pc:sldMk cId="1416469133" sldId="421"/>
        </pc:sldMkLst>
      </pc:sldChg>
    </pc:docChg>
  </pc:docChgLst>
  <pc:docChgLst>
    <pc:chgData name="Guest User" providerId="Windows Live" clId="Web-{D6DCE5F5-1302-48A3-8D7E-5E315DD66AD1}"/>
    <pc:docChg chg="modSld">
      <pc:chgData name="Guest User" userId="" providerId="Windows Live" clId="Web-{D6DCE5F5-1302-48A3-8D7E-5E315DD66AD1}" dt="2019-03-30T00:01:21.373" v="476" actId="20577"/>
      <pc:docMkLst>
        <pc:docMk/>
      </pc:docMkLst>
      <pc:sldChg chg="modSp">
        <pc:chgData name="Guest User" userId="" providerId="Windows Live" clId="Web-{D6DCE5F5-1302-48A3-8D7E-5E315DD66AD1}" dt="2019-03-29T23:58:29.822" v="467" actId="20577"/>
        <pc:sldMkLst>
          <pc:docMk/>
          <pc:sldMk cId="3611140670" sldId="575"/>
        </pc:sldMkLst>
        <pc:spChg chg="mod">
          <ac:chgData name="Guest User" userId="" providerId="Windows Live" clId="Web-{D6DCE5F5-1302-48A3-8D7E-5E315DD66AD1}" dt="2019-03-29T23:58:24.618" v="463" actId="20577"/>
          <ac:spMkLst>
            <pc:docMk/>
            <pc:sldMk cId="3611140670" sldId="575"/>
            <ac:spMk id="11" creationId="{00000000-0000-0000-0000-000000000000}"/>
          </ac:spMkLst>
        </pc:spChg>
        <pc:spChg chg="mod">
          <ac:chgData name="Guest User" userId="" providerId="Windows Live" clId="Web-{D6DCE5F5-1302-48A3-8D7E-5E315DD66AD1}" dt="2019-03-29T23:58:29.822" v="467" actId="20577"/>
          <ac:spMkLst>
            <pc:docMk/>
            <pc:sldMk cId="3611140670" sldId="575"/>
            <ac:spMk id="17" creationId="{EA558110-B127-408B-95CF-18A4D0EDE77D}"/>
          </ac:spMkLst>
        </pc:spChg>
      </pc:sldChg>
      <pc:sldChg chg="modSp">
        <pc:chgData name="Guest User" userId="" providerId="Windows Live" clId="Web-{D6DCE5F5-1302-48A3-8D7E-5E315DD66AD1}" dt="2019-03-30T00:01:19.342" v="474" actId="20577"/>
        <pc:sldMkLst>
          <pc:docMk/>
          <pc:sldMk cId="167841884" sldId="576"/>
        </pc:sldMkLst>
        <pc:spChg chg="mod">
          <ac:chgData name="Guest User" userId="" providerId="Windows Live" clId="Web-{D6DCE5F5-1302-48A3-8D7E-5E315DD66AD1}" dt="2019-03-29T23:54:47.016" v="382" actId="20577"/>
          <ac:spMkLst>
            <pc:docMk/>
            <pc:sldMk cId="167841884" sldId="576"/>
            <ac:spMk id="2" creationId="{3A6D5011-E866-4A74-B918-0685FED29B74}"/>
          </ac:spMkLst>
        </pc:spChg>
        <pc:spChg chg="mod">
          <ac:chgData name="Guest User" userId="" providerId="Windows Live" clId="Web-{D6DCE5F5-1302-48A3-8D7E-5E315DD66AD1}" dt="2019-03-30T00:01:19.342" v="474" actId="20577"/>
          <ac:spMkLst>
            <pc:docMk/>
            <pc:sldMk cId="167841884" sldId="576"/>
            <ac:spMk id="11" creationId="{00000000-0000-0000-0000-000000000000}"/>
          </ac:spMkLst>
        </pc:spChg>
        <pc:spChg chg="mod">
          <ac:chgData name="Guest User" userId="" providerId="Windows Live" clId="Web-{D6DCE5F5-1302-48A3-8D7E-5E315DD66AD1}" dt="2019-03-29T23:52:22.797" v="333" actId="20577"/>
          <ac:spMkLst>
            <pc:docMk/>
            <pc:sldMk cId="167841884" sldId="576"/>
            <ac:spMk id="12" creationId="{24DD42E4-46C0-46AE-B252-1D2A6F03065B}"/>
          </ac:spMkLst>
        </pc:spChg>
        <pc:spChg chg="mod">
          <ac:chgData name="Guest User" userId="" providerId="Windows Live" clId="Web-{D6DCE5F5-1302-48A3-8D7E-5E315DD66AD1}" dt="2019-03-29T23:53:07.923" v="358" actId="20577"/>
          <ac:spMkLst>
            <pc:docMk/>
            <pc:sldMk cId="167841884" sldId="576"/>
            <ac:spMk id="16" creationId="{CD945888-2723-423C-8435-584E1AD03F93}"/>
          </ac:spMkLst>
        </pc:spChg>
        <pc:spChg chg="mod">
          <ac:chgData name="Guest User" userId="" providerId="Windows Live" clId="Web-{D6DCE5F5-1302-48A3-8D7E-5E315DD66AD1}" dt="2019-03-29T23:54:21.155" v="379" actId="20577"/>
          <ac:spMkLst>
            <pc:docMk/>
            <pc:sldMk cId="167841884" sldId="576"/>
            <ac:spMk id="17" creationId="{EA558110-B127-408B-95CF-18A4D0EDE77D}"/>
          </ac:spMkLst>
        </pc:spChg>
      </pc:sldChg>
    </pc:docChg>
  </pc:docChgLst>
  <pc:docChgLst>
    <pc:chgData name="Guest User" providerId="Windows Live" clId="Web-{5D57DD08-9692-44C9-A4C2-07C6E0A6F7F2}"/>
    <pc:docChg chg="modSld">
      <pc:chgData name="Guest User" userId="" providerId="Windows Live" clId="Web-{5D57DD08-9692-44C9-A4C2-07C6E0A6F7F2}" dt="2019-03-26T17:16:01.009" v="129"/>
      <pc:docMkLst>
        <pc:docMk/>
      </pc:docMkLst>
      <pc:sldChg chg="addSp">
        <pc:chgData name="Guest User" userId="" providerId="Windows Live" clId="Web-{5D57DD08-9692-44C9-A4C2-07C6E0A6F7F2}" dt="2019-03-26T17:16:01.009" v="129"/>
        <pc:sldMkLst>
          <pc:docMk/>
          <pc:sldMk cId="0" sldId="260"/>
        </pc:sldMkLst>
        <pc:spChg chg="add">
          <ac:chgData name="Guest User" userId="" providerId="Windows Live" clId="Web-{5D57DD08-9692-44C9-A4C2-07C6E0A6F7F2}" dt="2019-03-26T17:16:01.009" v="129"/>
          <ac:spMkLst>
            <pc:docMk/>
            <pc:sldMk cId="0" sldId="260"/>
            <ac:spMk id="2" creationId="{8230663C-2496-4D89-823C-F744A0E8E80C}"/>
          </ac:spMkLst>
        </pc:spChg>
      </pc:sldChg>
      <pc:sldChg chg="modSp">
        <pc:chgData name="Guest User" userId="" providerId="Windows Live" clId="Web-{5D57DD08-9692-44C9-A4C2-07C6E0A6F7F2}" dt="2019-03-26T17:03:51.972" v="122"/>
        <pc:sldMkLst>
          <pc:docMk/>
          <pc:sldMk cId="988616778" sldId="505"/>
        </pc:sldMkLst>
        <pc:graphicFrameChg chg="mod modGraphic">
          <ac:chgData name="Guest User" userId="" providerId="Windows Live" clId="Web-{5D57DD08-9692-44C9-A4C2-07C6E0A6F7F2}" dt="2019-03-26T17:03:51.972" v="122"/>
          <ac:graphicFrameMkLst>
            <pc:docMk/>
            <pc:sldMk cId="988616778" sldId="505"/>
            <ac:graphicFrameMk id="8" creationId="{C8031FD5-4AAA-4BA7-99C7-D8F0C0053D85}"/>
          </ac:graphicFrameMkLst>
        </pc:graphicFrameChg>
      </pc:sldChg>
      <pc:sldChg chg="modSp">
        <pc:chgData name="Guest User" userId="" providerId="Windows Live" clId="Web-{5D57DD08-9692-44C9-A4C2-07C6E0A6F7F2}" dt="2019-03-26T17:02:41.656" v="93" actId="1076"/>
        <pc:sldMkLst>
          <pc:docMk/>
          <pc:sldMk cId="3045103472" sldId="506"/>
        </pc:sldMkLst>
        <pc:graphicFrameChg chg="mod modGraphic">
          <ac:chgData name="Guest User" userId="" providerId="Windows Live" clId="Web-{5D57DD08-9692-44C9-A4C2-07C6E0A6F7F2}" dt="2019-03-26T17:02:25.873" v="91" actId="1076"/>
          <ac:graphicFrameMkLst>
            <pc:docMk/>
            <pc:sldMk cId="3045103472" sldId="506"/>
            <ac:graphicFrameMk id="2" creationId="{7C824C23-AF3E-40BA-885F-193223E2D791}"/>
          </ac:graphicFrameMkLst>
        </pc:graphicFrameChg>
        <pc:graphicFrameChg chg="mod modGraphic">
          <ac:chgData name="Guest User" userId="" providerId="Windows Live" clId="Web-{5D57DD08-9692-44C9-A4C2-07C6E0A6F7F2}" dt="2019-03-26T17:02:41.656" v="93" actId="1076"/>
          <ac:graphicFrameMkLst>
            <pc:docMk/>
            <pc:sldMk cId="3045103472" sldId="506"/>
            <ac:graphicFrameMk id="8" creationId="{E1C1DFDB-FE8C-4410-AC05-C752751A7D55}"/>
          </ac:graphicFrameMkLst>
        </pc:graphicFrameChg>
      </pc:sldChg>
      <pc:sldChg chg="modSp">
        <pc:chgData name="Guest User" userId="" providerId="Windows Live" clId="Web-{5D57DD08-9692-44C9-A4C2-07C6E0A6F7F2}" dt="2019-03-26T17:06:32.027" v="124" actId="1076"/>
        <pc:sldMkLst>
          <pc:docMk/>
          <pc:sldMk cId="417345530" sldId="603"/>
        </pc:sldMkLst>
        <pc:graphicFrameChg chg="mod">
          <ac:chgData name="Guest User" userId="" providerId="Windows Live" clId="Web-{5D57DD08-9692-44C9-A4C2-07C6E0A6F7F2}" dt="2019-03-26T17:06:32.027" v="124" actId="1076"/>
          <ac:graphicFrameMkLst>
            <pc:docMk/>
            <pc:sldMk cId="417345530" sldId="603"/>
            <ac:graphicFrameMk id="9" creationId="{2084BDE6-C673-42E5-8796-9C39BDBB6E92}"/>
          </ac:graphicFrameMkLst>
        </pc:graphicFrameChg>
      </pc:sldChg>
      <pc:sldChg chg="modSp">
        <pc:chgData name="Guest User" userId="" providerId="Windows Live" clId="Web-{5D57DD08-9692-44C9-A4C2-07C6E0A6F7F2}" dt="2019-03-26T17:07:01.106" v="126" actId="1076"/>
        <pc:sldMkLst>
          <pc:docMk/>
          <pc:sldMk cId="2230534107" sldId="604"/>
        </pc:sldMkLst>
        <pc:graphicFrameChg chg="mod">
          <ac:chgData name="Guest User" userId="" providerId="Windows Live" clId="Web-{5D57DD08-9692-44C9-A4C2-07C6E0A6F7F2}" dt="2019-03-26T17:07:01.106" v="126" actId="1076"/>
          <ac:graphicFrameMkLst>
            <pc:docMk/>
            <pc:sldMk cId="2230534107" sldId="604"/>
            <ac:graphicFrameMk id="7" creationId="{84FE95FF-79CF-4D2F-924D-3A463639D133}"/>
          </ac:graphicFrameMkLst>
        </pc:graphicFrameChg>
      </pc:sldChg>
      <pc:sldChg chg="modSp">
        <pc:chgData name="Guest User" userId="" providerId="Windows Live" clId="Web-{5D57DD08-9692-44C9-A4C2-07C6E0A6F7F2}" dt="2019-03-26T17:07:31.108" v="128"/>
        <pc:sldMkLst>
          <pc:docMk/>
          <pc:sldMk cId="2779192647" sldId="605"/>
        </pc:sldMkLst>
        <pc:graphicFrameChg chg="modGraphic">
          <ac:chgData name="Guest User" userId="" providerId="Windows Live" clId="Web-{5D57DD08-9692-44C9-A4C2-07C6E0A6F7F2}" dt="2019-03-26T17:07:31.108" v="128"/>
          <ac:graphicFrameMkLst>
            <pc:docMk/>
            <pc:sldMk cId="2779192647" sldId="605"/>
            <ac:graphicFrameMk id="8" creationId="{1F902B5C-3E03-4A3D-AAD6-EC0AB52603A9}"/>
          </ac:graphicFrameMkLst>
        </pc:graphicFrameChg>
      </pc:sldChg>
      <pc:sldChg chg="modSp">
        <pc:chgData name="Guest User" userId="" providerId="Windows Live" clId="Web-{5D57DD08-9692-44C9-A4C2-07C6E0A6F7F2}" dt="2019-03-26T17:07:17.826" v="127"/>
        <pc:sldMkLst>
          <pc:docMk/>
          <pc:sldMk cId="2932179407" sldId="606"/>
        </pc:sldMkLst>
        <pc:graphicFrameChg chg="modGraphic">
          <ac:chgData name="Guest User" userId="" providerId="Windows Live" clId="Web-{5D57DD08-9692-44C9-A4C2-07C6E0A6F7F2}" dt="2019-03-26T17:07:17.826" v="127"/>
          <ac:graphicFrameMkLst>
            <pc:docMk/>
            <pc:sldMk cId="2932179407" sldId="606"/>
            <ac:graphicFrameMk id="7" creationId="{2B37C7D5-BC86-4047-9731-0EF316587470}"/>
          </ac:graphicFrameMkLst>
        </pc:graphicFrameChg>
      </pc:sldChg>
      <pc:sldChg chg="modSp">
        <pc:chgData name="Guest User" userId="" providerId="Windows Live" clId="Web-{5D57DD08-9692-44C9-A4C2-07C6E0A6F7F2}" dt="2019-03-26T17:06:15.026" v="123" actId="1076"/>
        <pc:sldMkLst>
          <pc:docMk/>
          <pc:sldMk cId="2201870501" sldId="707"/>
        </pc:sldMkLst>
        <pc:spChg chg="mod">
          <ac:chgData name="Guest User" userId="" providerId="Windows Live" clId="Web-{5D57DD08-9692-44C9-A4C2-07C6E0A6F7F2}" dt="2019-03-26T17:06:15.026" v="123" actId="1076"/>
          <ac:spMkLst>
            <pc:docMk/>
            <pc:sldMk cId="2201870501" sldId="707"/>
            <ac:spMk id="9" creationId="{88C77D63-D877-4A89-9416-B8EB245EA7AB}"/>
          </ac:spMkLst>
        </pc:spChg>
      </pc:sldChg>
    </pc:docChg>
  </pc:docChgLst>
  <pc:docChgLst>
    <pc:chgData name="SANUJ KULSHRESTHA" userId="fd589cad1c679b7b" providerId="Windows Live" clId="Web-{026C2FB5-B6AD-4489-834E-644C9279A28B}"/>
    <pc:docChg chg="modSld">
      <pc:chgData name="SANUJ KULSHRESTHA" userId="fd589cad1c679b7b" providerId="Windows Live" clId="Web-{026C2FB5-B6AD-4489-834E-644C9279A28B}" dt="2019-03-29T18:18:15.001" v="545"/>
      <pc:docMkLst>
        <pc:docMk/>
      </pc:docMkLst>
      <pc:sldChg chg="modSp">
        <pc:chgData name="SANUJ KULSHRESTHA" userId="fd589cad1c679b7b" providerId="Windows Live" clId="Web-{026C2FB5-B6AD-4489-834E-644C9279A28B}" dt="2019-03-29T18:18:15.001" v="545"/>
        <pc:sldMkLst>
          <pc:docMk/>
          <pc:sldMk cId="1450499185" sldId="594"/>
        </pc:sldMkLst>
        <pc:graphicFrameChg chg="mod modGraphic">
          <ac:chgData name="SANUJ KULSHRESTHA" userId="fd589cad1c679b7b" providerId="Windows Live" clId="Web-{026C2FB5-B6AD-4489-834E-644C9279A28B}" dt="2019-03-29T18:18:15.001" v="545"/>
          <ac:graphicFrameMkLst>
            <pc:docMk/>
            <pc:sldMk cId="1450499185" sldId="594"/>
            <ac:graphicFrameMk id="4" creationId="{E2FB6FEA-965B-1141-A3FA-CE8AF5E269C3}"/>
          </ac:graphicFrameMkLst>
        </pc:graphicFrameChg>
      </pc:sldChg>
      <pc:sldChg chg="modSp">
        <pc:chgData name="SANUJ KULSHRESTHA" userId="fd589cad1c679b7b" providerId="Windows Live" clId="Web-{026C2FB5-B6AD-4489-834E-644C9279A28B}" dt="2019-03-29T18:17:02.079" v="477"/>
        <pc:sldMkLst>
          <pc:docMk/>
          <pc:sldMk cId="1384765973" sldId="705"/>
        </pc:sldMkLst>
        <pc:graphicFrameChg chg="mod modGraphic">
          <ac:chgData name="SANUJ KULSHRESTHA" userId="fd589cad1c679b7b" providerId="Windows Live" clId="Web-{026C2FB5-B6AD-4489-834E-644C9279A28B}" dt="2019-03-29T18:17:02.079" v="477"/>
          <ac:graphicFrameMkLst>
            <pc:docMk/>
            <pc:sldMk cId="1384765973" sldId="705"/>
            <ac:graphicFrameMk id="2" creationId="{0851AB32-53E3-6F49-B9EF-38841B4EC282}"/>
          </ac:graphicFrameMkLst>
        </pc:graphicFrameChg>
      </pc:sldChg>
    </pc:docChg>
  </pc:docChgLst>
  <pc:docChgLst>
    <pc:chgData name="Ishita Kochar" userId="5fe4696b07c1abee" providerId="LiveId" clId="{28CAB826-0E26-4C92-A656-78BECEF0EB7F}"/>
    <pc:docChg chg="undo redo custSel modSld">
      <pc:chgData name="Ishita Kochar" userId="5fe4696b07c1abee" providerId="LiveId" clId="{28CAB826-0E26-4C92-A656-78BECEF0EB7F}" dt="2019-03-25T05:57:16.139" v="1342" actId="6549"/>
      <pc:docMkLst>
        <pc:docMk/>
      </pc:docMkLst>
      <pc:sldChg chg="addSp delSp modSp">
        <pc:chgData name="Ishita Kochar" userId="5fe4696b07c1abee" providerId="LiveId" clId="{28CAB826-0E26-4C92-A656-78BECEF0EB7F}" dt="2019-03-25T05:11:43.146" v="549" actId="14734"/>
        <pc:sldMkLst>
          <pc:docMk/>
          <pc:sldMk cId="3983330977" sldId="676"/>
        </pc:sldMkLst>
        <pc:graphicFrameChg chg="add del mod">
          <ac:chgData name="Ishita Kochar" userId="5fe4696b07c1abee" providerId="LiveId" clId="{28CAB826-0E26-4C92-A656-78BECEF0EB7F}" dt="2019-03-25T03:48:59.095" v="58"/>
          <ac:graphicFrameMkLst>
            <pc:docMk/>
            <pc:sldMk cId="3983330977" sldId="676"/>
            <ac:graphicFrameMk id="3" creationId="{AB5A593D-0DEC-482D-B3AC-339FF360D814}"/>
          </ac:graphicFrameMkLst>
        </pc:graphicFrameChg>
        <pc:graphicFrameChg chg="add del mod">
          <ac:chgData name="Ishita Kochar" userId="5fe4696b07c1abee" providerId="LiveId" clId="{28CAB826-0E26-4C92-A656-78BECEF0EB7F}" dt="2019-03-25T03:54:51.153" v="137"/>
          <ac:graphicFrameMkLst>
            <pc:docMk/>
            <pc:sldMk cId="3983330977" sldId="676"/>
            <ac:graphicFrameMk id="4" creationId="{D1A6CE37-D1CF-4A07-A428-FF6F646B98DD}"/>
          </ac:graphicFrameMkLst>
        </pc:graphicFrameChg>
        <pc:graphicFrameChg chg="mod modGraphic">
          <ac:chgData name="Ishita Kochar" userId="5fe4696b07c1abee" providerId="LiveId" clId="{28CAB826-0E26-4C92-A656-78BECEF0EB7F}" dt="2019-03-25T05:11:43.146" v="549" actId="14734"/>
          <ac:graphicFrameMkLst>
            <pc:docMk/>
            <pc:sldMk cId="3983330977" sldId="676"/>
            <ac:graphicFrameMk id="10" creationId="{B26AB435-3D6F-4D49-AD6F-E52E85003F97}"/>
          </ac:graphicFrameMkLst>
        </pc:graphicFrameChg>
      </pc:sldChg>
      <pc:sldChg chg="addSp delSp modSp">
        <pc:chgData name="Ishita Kochar" userId="5fe4696b07c1abee" providerId="LiveId" clId="{28CAB826-0E26-4C92-A656-78BECEF0EB7F}" dt="2019-03-25T05:25:10.030" v="779" actId="20577"/>
        <pc:sldMkLst>
          <pc:docMk/>
          <pc:sldMk cId="3398396543" sldId="677"/>
        </pc:sldMkLst>
        <pc:graphicFrameChg chg="mod modGraphic">
          <ac:chgData name="Ishita Kochar" userId="5fe4696b07c1abee" providerId="LiveId" clId="{28CAB826-0E26-4C92-A656-78BECEF0EB7F}" dt="2019-03-25T05:21:55.409" v="734" actId="1076"/>
          <ac:graphicFrameMkLst>
            <pc:docMk/>
            <pc:sldMk cId="3398396543" sldId="677"/>
            <ac:graphicFrameMk id="3" creationId="{04725A34-4012-4963-B0FE-505213B6240C}"/>
          </ac:graphicFrameMkLst>
        </pc:graphicFrameChg>
        <pc:graphicFrameChg chg="add del mod modGraphic">
          <ac:chgData name="Ishita Kochar" userId="5fe4696b07c1abee" providerId="LiveId" clId="{28CAB826-0E26-4C92-A656-78BECEF0EB7F}" dt="2019-03-25T05:25:10.030" v="779" actId="20577"/>
          <ac:graphicFrameMkLst>
            <pc:docMk/>
            <pc:sldMk cId="3398396543" sldId="677"/>
            <ac:graphicFrameMk id="10" creationId="{B26AB435-3D6F-4D49-AD6F-E52E85003F97}"/>
          </ac:graphicFrameMkLst>
        </pc:graphicFrameChg>
      </pc:sldChg>
      <pc:sldChg chg="modSp">
        <pc:chgData name="Ishita Kochar" userId="5fe4696b07c1abee" providerId="LiveId" clId="{28CAB826-0E26-4C92-A656-78BECEF0EB7F}" dt="2019-03-25T05:28:36.982" v="847" actId="20577"/>
        <pc:sldMkLst>
          <pc:docMk/>
          <pc:sldMk cId="3988349273" sldId="678"/>
        </pc:sldMkLst>
        <pc:graphicFrameChg chg="mod modGraphic">
          <ac:chgData name="Ishita Kochar" userId="5fe4696b07c1abee" providerId="LiveId" clId="{28CAB826-0E26-4C92-A656-78BECEF0EB7F}" dt="2019-03-25T05:28:36.982" v="847" actId="20577"/>
          <ac:graphicFrameMkLst>
            <pc:docMk/>
            <pc:sldMk cId="3988349273" sldId="678"/>
            <ac:graphicFrameMk id="9" creationId="{4E9471F4-A9B6-473D-83B3-2A7C38A32CAA}"/>
          </ac:graphicFrameMkLst>
        </pc:graphicFrameChg>
      </pc:sldChg>
      <pc:sldChg chg="addSp delSp modSp">
        <pc:chgData name="Ishita Kochar" userId="5fe4696b07c1abee" providerId="LiveId" clId="{28CAB826-0E26-4C92-A656-78BECEF0EB7F}" dt="2019-03-25T05:57:16.139" v="1342" actId="6549"/>
        <pc:sldMkLst>
          <pc:docMk/>
          <pc:sldMk cId="3442756008" sldId="680"/>
        </pc:sldMkLst>
        <pc:graphicFrameChg chg="add del mod">
          <ac:chgData name="Ishita Kochar" userId="5fe4696b07c1abee" providerId="LiveId" clId="{28CAB826-0E26-4C92-A656-78BECEF0EB7F}" dt="2019-03-25T05:40:40.928" v="1070"/>
          <ac:graphicFrameMkLst>
            <pc:docMk/>
            <pc:sldMk cId="3442756008" sldId="680"/>
            <ac:graphicFrameMk id="3" creationId="{627499C1-9BD8-402A-ADF4-23DDC189319E}"/>
          </ac:graphicFrameMkLst>
        </pc:graphicFrameChg>
        <pc:graphicFrameChg chg="add del mod">
          <ac:chgData name="Ishita Kochar" userId="5fe4696b07c1abee" providerId="LiveId" clId="{28CAB826-0E26-4C92-A656-78BECEF0EB7F}" dt="2019-03-25T05:40:50.369" v="1072"/>
          <ac:graphicFrameMkLst>
            <pc:docMk/>
            <pc:sldMk cId="3442756008" sldId="680"/>
            <ac:graphicFrameMk id="4" creationId="{39DAEFEF-34AE-4E09-BDBE-E09656864EA7}"/>
          </ac:graphicFrameMkLst>
        </pc:graphicFrameChg>
        <pc:graphicFrameChg chg="add del mod">
          <ac:chgData name="Ishita Kochar" userId="5fe4696b07c1abee" providerId="LiveId" clId="{28CAB826-0E26-4C92-A656-78BECEF0EB7F}" dt="2019-03-25T05:41:00.500" v="1074"/>
          <ac:graphicFrameMkLst>
            <pc:docMk/>
            <pc:sldMk cId="3442756008" sldId="680"/>
            <ac:graphicFrameMk id="5" creationId="{7DF8D86B-E872-4924-9A02-4671F1ACD8F5}"/>
          </ac:graphicFrameMkLst>
        </pc:graphicFrameChg>
        <pc:graphicFrameChg chg="add del mod modGraphic">
          <ac:chgData name="Ishita Kochar" userId="5fe4696b07c1abee" providerId="LiveId" clId="{28CAB826-0E26-4C92-A656-78BECEF0EB7F}" dt="2019-03-25T05:41:24.879" v="1082"/>
          <ac:graphicFrameMkLst>
            <pc:docMk/>
            <pc:sldMk cId="3442756008" sldId="680"/>
            <ac:graphicFrameMk id="6" creationId="{586324C5-38BD-49F4-B64F-6740A0CC65CF}"/>
          </ac:graphicFrameMkLst>
        </pc:graphicFrameChg>
        <pc:graphicFrameChg chg="add del mod">
          <ac:chgData name="Ishita Kochar" userId="5fe4696b07c1abee" providerId="LiveId" clId="{28CAB826-0E26-4C92-A656-78BECEF0EB7F}" dt="2019-03-25T05:41:42.092" v="1086"/>
          <ac:graphicFrameMkLst>
            <pc:docMk/>
            <pc:sldMk cId="3442756008" sldId="680"/>
            <ac:graphicFrameMk id="7" creationId="{F09AFAEE-5496-4736-96D1-8D5A76020AC1}"/>
          </ac:graphicFrameMkLst>
        </pc:graphicFrameChg>
        <pc:graphicFrameChg chg="mod modGraphic">
          <ac:chgData name="Ishita Kochar" userId="5fe4696b07c1abee" providerId="LiveId" clId="{28CAB826-0E26-4C92-A656-78BECEF0EB7F}" dt="2019-03-25T05:34:19.982" v="992" actId="14100"/>
          <ac:graphicFrameMkLst>
            <pc:docMk/>
            <pc:sldMk cId="3442756008" sldId="680"/>
            <ac:graphicFrameMk id="8" creationId="{027AACD7-DA50-48C2-98B6-1440728F83F7}"/>
          </ac:graphicFrameMkLst>
        </pc:graphicFrameChg>
        <pc:graphicFrameChg chg="mod modGraphic">
          <ac:chgData name="Ishita Kochar" userId="5fe4696b07c1abee" providerId="LiveId" clId="{28CAB826-0E26-4C92-A656-78BECEF0EB7F}" dt="2019-03-25T05:57:16.139" v="1342" actId="6549"/>
          <ac:graphicFrameMkLst>
            <pc:docMk/>
            <pc:sldMk cId="3442756008" sldId="680"/>
            <ac:graphicFrameMk id="9" creationId="{4E9471F4-A9B6-473D-83B3-2A7C38A32CAA}"/>
          </ac:graphicFrameMkLst>
        </pc:graphicFrameChg>
        <pc:graphicFrameChg chg="add del mod">
          <ac:chgData name="Ishita Kochar" userId="5fe4696b07c1abee" providerId="LiveId" clId="{28CAB826-0E26-4C92-A656-78BECEF0EB7F}" dt="2019-03-25T05:42:16.550" v="1088"/>
          <ac:graphicFrameMkLst>
            <pc:docMk/>
            <pc:sldMk cId="3442756008" sldId="680"/>
            <ac:graphicFrameMk id="10" creationId="{50577AC8-235A-4646-A457-92F73B50CFB5}"/>
          </ac:graphicFrameMkLst>
        </pc:graphicFrameChg>
        <pc:graphicFrameChg chg="add del mod modGraphic">
          <ac:chgData name="Ishita Kochar" userId="5fe4696b07c1abee" providerId="LiveId" clId="{28CAB826-0E26-4C92-A656-78BECEF0EB7F}" dt="2019-03-25T05:54:49.826" v="1304" actId="478"/>
          <ac:graphicFrameMkLst>
            <pc:docMk/>
            <pc:sldMk cId="3442756008" sldId="680"/>
            <ac:graphicFrameMk id="11" creationId="{1738A52C-E170-40FF-BAD6-CB1042E26355}"/>
          </ac:graphicFrameMkLst>
        </pc:graphicFrameChg>
      </pc:sldChg>
      <pc:sldChg chg="modSp">
        <pc:chgData name="Ishita Kochar" userId="5fe4696b07c1abee" providerId="LiveId" clId="{28CAB826-0E26-4C92-A656-78BECEF0EB7F}" dt="2019-03-25T05:52:55.701" v="1285" actId="20577"/>
        <pc:sldMkLst>
          <pc:docMk/>
          <pc:sldMk cId="2894613515" sldId="681"/>
        </pc:sldMkLst>
        <pc:graphicFrameChg chg="mod modGraphic">
          <ac:chgData name="Ishita Kochar" userId="5fe4696b07c1abee" providerId="LiveId" clId="{28CAB826-0E26-4C92-A656-78BECEF0EB7F}" dt="2019-03-25T05:52:55.701" v="1285" actId="20577"/>
          <ac:graphicFrameMkLst>
            <pc:docMk/>
            <pc:sldMk cId="2894613515" sldId="681"/>
            <ac:graphicFrameMk id="9" creationId="{4E9471F4-A9B6-473D-83B3-2A7C38A32CAA}"/>
          </ac:graphicFrameMkLst>
        </pc:graphicFrameChg>
      </pc:sldChg>
    </pc:docChg>
  </pc:docChgLst>
  <pc:docChgLst>
    <pc:chgData name="Guest User" providerId="Windows Live" clId="Web-{9A0F9250-3A95-4C1E-87EF-752A6006C593}"/>
    <pc:docChg chg="addSld modSld">
      <pc:chgData name="Guest User" userId="" providerId="Windows Live" clId="Web-{9A0F9250-3A95-4C1E-87EF-752A6006C593}" dt="2019-03-23T20:20:44.987" v="17"/>
      <pc:docMkLst>
        <pc:docMk/>
      </pc:docMkLst>
      <pc:sldChg chg="delSp modSp add replId">
        <pc:chgData name="Guest User" userId="" providerId="Windows Live" clId="Web-{9A0F9250-3A95-4C1E-87EF-752A6006C593}" dt="2019-03-23T20:20:44.987" v="17"/>
        <pc:sldMkLst>
          <pc:docMk/>
          <pc:sldMk cId="3210401000" sldId="696"/>
        </pc:sldMkLst>
        <pc:spChg chg="del">
          <ac:chgData name="Guest User" userId="" providerId="Windows Live" clId="Web-{9A0F9250-3A95-4C1E-87EF-752A6006C593}" dt="2019-03-23T20:20:19.925" v="11"/>
          <ac:spMkLst>
            <pc:docMk/>
            <pc:sldMk cId="3210401000" sldId="696"/>
            <ac:spMk id="10" creationId="{6AF49D25-9BA5-DB4F-824D-EFD2C803C1DC}"/>
          </ac:spMkLst>
        </pc:spChg>
        <pc:spChg chg="del">
          <ac:chgData name="Guest User" userId="" providerId="Windows Live" clId="Web-{9A0F9250-3A95-4C1E-87EF-752A6006C593}" dt="2019-03-23T20:20:19.925" v="10"/>
          <ac:spMkLst>
            <pc:docMk/>
            <pc:sldMk cId="3210401000" sldId="696"/>
            <ac:spMk id="11" creationId="{4CE95ABA-764A-5042-A962-565350FB24D3}"/>
          </ac:spMkLst>
        </pc:spChg>
        <pc:spChg chg="del">
          <ac:chgData name="Guest User" userId="" providerId="Windows Live" clId="Web-{9A0F9250-3A95-4C1E-87EF-752A6006C593}" dt="2019-03-23T20:20:44.987" v="17"/>
          <ac:spMkLst>
            <pc:docMk/>
            <pc:sldMk cId="3210401000" sldId="696"/>
            <ac:spMk id="12" creationId="{3C7ECB04-9334-5D4B-AEBD-83FCD81B5973}"/>
          </ac:spMkLst>
        </pc:spChg>
        <pc:spChg chg="del mod">
          <ac:chgData name="Guest User" userId="" providerId="Windows Live" clId="Web-{9A0F9250-3A95-4C1E-87EF-752A6006C593}" dt="2019-03-23T20:20:38.643" v="14"/>
          <ac:spMkLst>
            <pc:docMk/>
            <pc:sldMk cId="3210401000" sldId="696"/>
            <ac:spMk id="13" creationId="{683AAB5E-130C-3B43-8DD5-30C1E47BC0AA}"/>
          </ac:spMkLst>
        </pc:spChg>
        <pc:spChg chg="del">
          <ac:chgData name="Guest User" userId="" providerId="Windows Live" clId="Web-{9A0F9250-3A95-4C1E-87EF-752A6006C593}" dt="2019-03-23T20:20:19.925" v="9"/>
          <ac:spMkLst>
            <pc:docMk/>
            <pc:sldMk cId="3210401000" sldId="696"/>
            <ac:spMk id="14" creationId="{46074972-92E1-7D4F-AFB7-EB287CF98975}"/>
          </ac:spMkLst>
        </pc:spChg>
        <pc:spChg chg="del">
          <ac:chgData name="Guest User" userId="" providerId="Windows Live" clId="Web-{9A0F9250-3A95-4C1E-87EF-752A6006C593}" dt="2019-03-23T20:20:19.925" v="8"/>
          <ac:spMkLst>
            <pc:docMk/>
            <pc:sldMk cId="3210401000" sldId="696"/>
            <ac:spMk id="15" creationId="{E7BCFB21-F318-B241-A848-EC1AD2A4A5D5}"/>
          </ac:spMkLst>
        </pc:spChg>
        <pc:spChg chg="del">
          <ac:chgData name="Guest User" userId="" providerId="Windows Live" clId="Web-{9A0F9250-3A95-4C1E-87EF-752A6006C593}" dt="2019-03-23T20:20:19.909" v="7"/>
          <ac:spMkLst>
            <pc:docMk/>
            <pc:sldMk cId="3210401000" sldId="696"/>
            <ac:spMk id="16" creationId="{9319EDE3-1EA9-EA40-B52C-CC5B248A8611}"/>
          </ac:spMkLst>
        </pc:spChg>
        <pc:spChg chg="del">
          <ac:chgData name="Guest User" userId="" providerId="Windows Live" clId="Web-{9A0F9250-3A95-4C1E-87EF-752A6006C593}" dt="2019-03-23T20:20:19.909" v="6"/>
          <ac:spMkLst>
            <pc:docMk/>
            <pc:sldMk cId="3210401000" sldId="696"/>
            <ac:spMk id="17" creationId="{85B7F536-8DDA-C443-A600-CF95BC0FE0F1}"/>
          </ac:spMkLst>
        </pc:spChg>
        <pc:spChg chg="del mod">
          <ac:chgData name="Guest User" userId="" providerId="Windows Live" clId="Web-{9A0F9250-3A95-4C1E-87EF-752A6006C593}" dt="2019-03-23T20:20:41.597" v="16"/>
          <ac:spMkLst>
            <pc:docMk/>
            <pc:sldMk cId="3210401000" sldId="696"/>
            <ac:spMk id="18" creationId="{51CAE995-76F6-EA43-ACA5-306DB1FC8D4F}"/>
          </ac:spMkLst>
        </pc:spChg>
        <pc:spChg chg="del">
          <ac:chgData name="Guest User" userId="" providerId="Windows Live" clId="Web-{9A0F9250-3A95-4C1E-87EF-752A6006C593}" dt="2019-03-23T20:20:19.909" v="5"/>
          <ac:spMkLst>
            <pc:docMk/>
            <pc:sldMk cId="3210401000" sldId="696"/>
            <ac:spMk id="19" creationId="{2C3EC538-4BE6-FF4F-BC2F-A4556D9D3B38}"/>
          </ac:spMkLst>
        </pc:spChg>
        <pc:spChg chg="del">
          <ac:chgData name="Guest User" userId="" providerId="Windows Live" clId="Web-{9A0F9250-3A95-4C1E-87EF-752A6006C593}" dt="2019-03-23T20:20:19.909" v="4"/>
          <ac:spMkLst>
            <pc:docMk/>
            <pc:sldMk cId="3210401000" sldId="696"/>
            <ac:spMk id="20" creationId="{56C7E0BE-BCA7-FC42-B085-05F111B8F6DA}"/>
          </ac:spMkLst>
        </pc:spChg>
        <pc:spChg chg="del">
          <ac:chgData name="Guest User" userId="" providerId="Windows Live" clId="Web-{9A0F9250-3A95-4C1E-87EF-752A6006C593}" dt="2019-03-23T20:20:19.909" v="3"/>
          <ac:spMkLst>
            <pc:docMk/>
            <pc:sldMk cId="3210401000" sldId="696"/>
            <ac:spMk id="21" creationId="{85734BF3-4BC0-7A44-92F2-F0DE118349CE}"/>
          </ac:spMkLst>
        </pc:spChg>
        <pc:spChg chg="del">
          <ac:chgData name="Guest User" userId="" providerId="Windows Live" clId="Web-{9A0F9250-3A95-4C1E-87EF-752A6006C593}" dt="2019-03-23T20:20:19.909" v="2"/>
          <ac:spMkLst>
            <pc:docMk/>
            <pc:sldMk cId="3210401000" sldId="696"/>
            <ac:spMk id="22" creationId="{FDB715BE-7DE1-8940-B3BC-97B3F6686F6C}"/>
          </ac:spMkLst>
        </pc:spChg>
        <pc:spChg chg="del">
          <ac:chgData name="Guest User" userId="" providerId="Windows Live" clId="Web-{9A0F9250-3A95-4C1E-87EF-752A6006C593}" dt="2019-03-23T20:20:06.159" v="1"/>
          <ac:spMkLst>
            <pc:docMk/>
            <pc:sldMk cId="3210401000" sldId="696"/>
            <ac:spMk id="23" creationId="{F8E64749-E0C8-874E-9D74-99A7FA64F37C}"/>
          </ac:spMkLst>
        </pc:spChg>
      </pc:sldChg>
    </pc:docChg>
  </pc:docChgLst>
  <pc:docChgLst>
    <pc:chgData name="Guest User" providerId="Windows Live" clId="Web-{8A415670-B4AC-4DE8-AE05-47F62F162A80}"/>
    <pc:docChg chg="modSld">
      <pc:chgData name="Guest User" userId="" providerId="Windows Live" clId="Web-{8A415670-B4AC-4DE8-AE05-47F62F162A80}" dt="2019-03-25T17:36:17.811" v="0" actId="1076"/>
      <pc:docMkLst>
        <pc:docMk/>
      </pc:docMkLst>
    </pc:docChg>
  </pc:docChgLst>
  <pc:docChgLst>
    <pc:chgData name="SANUJ KULSHRESTHA" userId="fd589cad1c679b7b" providerId="Windows Live" clId="Web-{F08862AB-12A2-499A-8AB3-EEF42C3CF435}"/>
    <pc:docChg chg="modSld">
      <pc:chgData name="SANUJ KULSHRESTHA" userId="fd589cad1c679b7b" providerId="Windows Live" clId="Web-{F08862AB-12A2-499A-8AB3-EEF42C3CF435}" dt="2019-03-18T11:54:42.315" v="6"/>
      <pc:docMkLst>
        <pc:docMk/>
      </pc:docMkLst>
      <pc:sldChg chg="delCm">
        <pc:chgData name="SANUJ KULSHRESTHA" userId="fd589cad1c679b7b" providerId="Windows Live" clId="Web-{F08862AB-12A2-499A-8AB3-EEF42C3CF435}" dt="2019-03-18T11:29:21.613" v="0"/>
        <pc:sldMkLst>
          <pc:docMk/>
          <pc:sldMk cId="0" sldId="271"/>
        </pc:sldMkLst>
      </pc:sldChg>
      <pc:sldChg chg="modSp">
        <pc:chgData name="SANUJ KULSHRESTHA" userId="fd589cad1c679b7b" providerId="Windows Live" clId="Web-{F08862AB-12A2-499A-8AB3-EEF42C3CF435}" dt="2019-03-18T11:54:42.315" v="6"/>
        <pc:sldMkLst>
          <pc:docMk/>
          <pc:sldMk cId="0" sldId="304"/>
        </pc:sldMkLst>
        <pc:graphicFrameChg chg="mod modGraphic">
          <ac:chgData name="SANUJ KULSHRESTHA" userId="fd589cad1c679b7b" providerId="Windows Live" clId="Web-{F08862AB-12A2-499A-8AB3-EEF42C3CF435}" dt="2019-03-18T11:54:42.315" v="6"/>
          <ac:graphicFrameMkLst>
            <pc:docMk/>
            <pc:sldMk cId="0" sldId="304"/>
            <ac:graphicFrameMk id="4" creationId="{01E95FA0-6FB2-2E4F-892B-089B2B618F3C}"/>
          </ac:graphicFrameMkLst>
        </pc:graphicFrameChg>
      </pc:sldChg>
    </pc:docChg>
  </pc:docChgLst>
  <pc:docChgLst>
    <pc:chgData name="Arham Jain" userId="67a21b6dad058ff9" providerId="LiveId" clId="{A182DCD7-3E23-4167-BA6C-6078B0629005}"/>
    <pc:docChg chg="undo redo custSel addSld delSld modSld sldOrd">
      <pc:chgData name="Arham Jain" userId="67a21b6dad058ff9" providerId="LiveId" clId="{A182DCD7-3E23-4167-BA6C-6078B0629005}" dt="2019-03-29T20:02:23.799" v="5204" actId="2696"/>
      <pc:docMkLst>
        <pc:docMk/>
      </pc:docMkLst>
      <pc:sldChg chg="modSp">
        <pc:chgData name="Arham Jain" userId="67a21b6dad058ff9" providerId="LiveId" clId="{A182DCD7-3E23-4167-BA6C-6078B0629005}" dt="2019-03-18T06:32:19.756" v="129" actId="6549"/>
        <pc:sldMkLst>
          <pc:docMk/>
          <pc:sldMk cId="0" sldId="256"/>
        </pc:sldMkLst>
        <pc:spChg chg="mod">
          <ac:chgData name="Arham Jain" userId="67a21b6dad058ff9" providerId="LiveId" clId="{A182DCD7-3E23-4167-BA6C-6078B0629005}" dt="2019-03-18T06:32:19.756" v="129" actId="6549"/>
          <ac:spMkLst>
            <pc:docMk/>
            <pc:sldMk cId="0" sldId="256"/>
            <ac:spMk id="209" creationId="{00000000-0000-0000-0000-000000000000}"/>
          </ac:spMkLst>
        </pc:spChg>
      </pc:sldChg>
      <pc:sldChg chg="delSp modSp">
        <pc:chgData name="Arham Jain" userId="67a21b6dad058ff9" providerId="LiveId" clId="{A182DCD7-3E23-4167-BA6C-6078B0629005}" dt="2019-03-28T13:26:23.216" v="756" actId="478"/>
        <pc:sldMkLst>
          <pc:docMk/>
          <pc:sldMk cId="0" sldId="260"/>
        </pc:sldMkLst>
        <pc:spChg chg="del">
          <ac:chgData name="Arham Jain" userId="67a21b6dad058ff9" providerId="LiveId" clId="{A182DCD7-3E23-4167-BA6C-6078B0629005}" dt="2019-03-28T13:26:23.216" v="756" actId="478"/>
          <ac:spMkLst>
            <pc:docMk/>
            <pc:sldMk cId="0" sldId="260"/>
            <ac:spMk id="2" creationId="{8230663C-2496-4D89-823C-F744A0E8E80C}"/>
          </ac:spMkLst>
        </pc:spChg>
        <pc:spChg chg="mod">
          <ac:chgData name="Arham Jain" userId="67a21b6dad058ff9" providerId="LiveId" clId="{A182DCD7-3E23-4167-BA6C-6078B0629005}" dt="2019-03-20T06:21:39.102" v="354" actId="20577"/>
          <ac:spMkLst>
            <pc:docMk/>
            <pc:sldMk cId="0" sldId="260"/>
            <ac:spMk id="251" creationId="{00000000-0000-0000-0000-000000000000}"/>
          </ac:spMkLst>
        </pc:spChg>
        <pc:spChg chg="del">
          <ac:chgData name="Arham Jain" userId="67a21b6dad058ff9" providerId="LiveId" clId="{A182DCD7-3E23-4167-BA6C-6078B0629005}" dt="2019-03-24T16:16:28.754" v="755" actId="478"/>
          <ac:spMkLst>
            <pc:docMk/>
            <pc:sldMk cId="0" sldId="260"/>
            <ac:spMk id="252" creationId="{00000000-0000-0000-0000-000000000000}"/>
          </ac:spMkLst>
        </pc:spChg>
      </pc:sldChg>
      <pc:sldChg chg="del">
        <pc:chgData name="Arham Jain" userId="67a21b6dad058ff9" providerId="LiveId" clId="{A182DCD7-3E23-4167-BA6C-6078B0629005}" dt="2019-03-29T18:47:27.017" v="4247" actId="2696"/>
        <pc:sldMkLst>
          <pc:docMk/>
          <pc:sldMk cId="0" sldId="264"/>
        </pc:sldMkLst>
      </pc:sldChg>
      <pc:sldChg chg="modSp">
        <pc:chgData name="Arham Jain" userId="67a21b6dad058ff9" providerId="LiveId" clId="{A182DCD7-3E23-4167-BA6C-6078B0629005}" dt="2019-03-29T19:50:24.204" v="5104" actId="14100"/>
        <pc:sldMkLst>
          <pc:docMk/>
          <pc:sldMk cId="0" sldId="275"/>
        </pc:sldMkLst>
        <pc:spChg chg="mod">
          <ac:chgData name="Arham Jain" userId="67a21b6dad058ff9" providerId="LiveId" clId="{A182DCD7-3E23-4167-BA6C-6078B0629005}" dt="2019-03-29T19:50:24.204" v="5104" actId="14100"/>
          <ac:spMkLst>
            <pc:docMk/>
            <pc:sldMk cId="0" sldId="275"/>
            <ac:spMk id="13" creationId="{AEFC7436-C162-3A41-8A81-EB53D07CFE18}"/>
          </ac:spMkLst>
        </pc:spChg>
      </pc:sldChg>
      <pc:sldChg chg="del">
        <pc:chgData name="Arham Jain" userId="67a21b6dad058ff9" providerId="LiveId" clId="{A182DCD7-3E23-4167-BA6C-6078B0629005}" dt="2019-03-29T17:10:16.456" v="3349" actId="2696"/>
        <pc:sldMkLst>
          <pc:docMk/>
          <pc:sldMk cId="0" sldId="280"/>
        </pc:sldMkLst>
      </pc:sldChg>
      <pc:sldChg chg="del">
        <pc:chgData name="Arham Jain" userId="67a21b6dad058ff9" providerId="LiveId" clId="{A182DCD7-3E23-4167-BA6C-6078B0629005}" dt="2019-03-29T18:10:34.769" v="3786" actId="2696"/>
        <pc:sldMkLst>
          <pc:docMk/>
          <pc:sldMk cId="0" sldId="281"/>
        </pc:sldMkLst>
      </pc:sldChg>
      <pc:sldChg chg="del">
        <pc:chgData name="Arham Jain" userId="67a21b6dad058ff9" providerId="LiveId" clId="{A182DCD7-3E23-4167-BA6C-6078B0629005}" dt="2019-03-29T18:10:38.077" v="3787" actId="2696"/>
        <pc:sldMkLst>
          <pc:docMk/>
          <pc:sldMk cId="0" sldId="282"/>
        </pc:sldMkLst>
      </pc:sldChg>
      <pc:sldChg chg="del modCm">
        <pc:chgData name="Arham Jain" userId="67a21b6dad058ff9" providerId="LiveId" clId="{A182DCD7-3E23-4167-BA6C-6078B0629005}" dt="2019-03-29T17:10:24.672" v="3351" actId="2696"/>
        <pc:sldMkLst>
          <pc:docMk/>
          <pc:sldMk cId="0" sldId="283"/>
        </pc:sldMkLst>
      </pc:sldChg>
      <pc:sldChg chg="add del">
        <pc:chgData name="Arham Jain" userId="67a21b6dad058ff9" providerId="LiveId" clId="{A182DCD7-3E23-4167-BA6C-6078B0629005}" dt="2019-03-29T17:12:24.301" v="3360" actId="2696"/>
        <pc:sldMkLst>
          <pc:docMk/>
          <pc:sldMk cId="0" sldId="284"/>
        </pc:sldMkLst>
      </pc:sldChg>
      <pc:sldChg chg="addSp delSp modSp add del">
        <pc:chgData name="Arham Jain" userId="67a21b6dad058ff9" providerId="LiveId" clId="{A182DCD7-3E23-4167-BA6C-6078B0629005}" dt="2019-03-29T19:38:59.753" v="5053" actId="20577"/>
        <pc:sldMkLst>
          <pc:docMk/>
          <pc:sldMk cId="0" sldId="285"/>
        </pc:sldMkLst>
        <pc:spChg chg="add del">
          <ac:chgData name="Arham Jain" userId="67a21b6dad058ff9" providerId="LiveId" clId="{A182DCD7-3E23-4167-BA6C-6078B0629005}" dt="2019-03-29T18:22:07.955" v="3888"/>
          <ac:spMkLst>
            <pc:docMk/>
            <pc:sldMk cId="0" sldId="285"/>
            <ac:spMk id="8" creationId="{98E29202-D182-4800-A665-9237262ADA91}"/>
          </ac:spMkLst>
        </pc:spChg>
        <pc:spChg chg="mod">
          <ac:chgData name="Arham Jain" userId="67a21b6dad058ff9" providerId="LiveId" clId="{A182DCD7-3E23-4167-BA6C-6078B0629005}" dt="2019-03-29T19:38:15.529" v="5038" actId="1076"/>
          <ac:spMkLst>
            <pc:docMk/>
            <pc:sldMk cId="0" sldId="285"/>
            <ac:spMk id="11" creationId="{84BC6A01-B100-4BEF-AC89-CFC95329DA49}"/>
          </ac:spMkLst>
        </pc:spChg>
        <pc:spChg chg="mod">
          <ac:chgData name="Arham Jain" userId="67a21b6dad058ff9" providerId="LiveId" clId="{A182DCD7-3E23-4167-BA6C-6078B0629005}" dt="2019-03-29T19:38:59.753" v="5053" actId="20577"/>
          <ac:spMkLst>
            <pc:docMk/>
            <pc:sldMk cId="0" sldId="285"/>
            <ac:spMk id="479" creationId="{00000000-0000-0000-0000-000000000000}"/>
          </ac:spMkLst>
        </pc:spChg>
        <pc:graphicFrameChg chg="mod">
          <ac:chgData name="Arham Jain" userId="67a21b6dad058ff9" providerId="LiveId" clId="{A182DCD7-3E23-4167-BA6C-6078B0629005}" dt="2019-03-29T19:38:26.636" v="5039" actId="1076"/>
          <ac:graphicFrameMkLst>
            <pc:docMk/>
            <pc:sldMk cId="0" sldId="285"/>
            <ac:graphicFrameMk id="10" creationId="{9B91F480-9E34-4869-9248-0313D73FC4AD}"/>
          </ac:graphicFrameMkLst>
        </pc:graphicFrameChg>
      </pc:sldChg>
      <pc:sldChg chg="del">
        <pc:chgData name="Arham Jain" userId="67a21b6dad058ff9" providerId="LiveId" clId="{A182DCD7-3E23-4167-BA6C-6078B0629005}" dt="2019-03-29T17:02:47.931" v="3051" actId="2696"/>
        <pc:sldMkLst>
          <pc:docMk/>
          <pc:sldMk cId="0" sldId="286"/>
        </pc:sldMkLst>
      </pc:sldChg>
      <pc:sldChg chg="modSp">
        <pc:chgData name="Arham Jain" userId="67a21b6dad058ff9" providerId="LiveId" clId="{A182DCD7-3E23-4167-BA6C-6078B0629005}" dt="2019-03-29T16:40:04.639" v="2872"/>
        <pc:sldMkLst>
          <pc:docMk/>
          <pc:sldMk cId="0" sldId="287"/>
        </pc:sldMkLst>
        <pc:spChg chg="mod">
          <ac:chgData name="Arham Jain" userId="67a21b6dad058ff9" providerId="LiveId" clId="{A182DCD7-3E23-4167-BA6C-6078B0629005}" dt="2019-03-29T16:40:04.639" v="2872"/>
          <ac:spMkLst>
            <pc:docMk/>
            <pc:sldMk cId="0" sldId="287"/>
            <ac:spMk id="496" creationId="{00000000-0000-0000-0000-000000000000}"/>
          </ac:spMkLst>
        </pc:spChg>
        <pc:spChg chg="mod">
          <ac:chgData name="Arham Jain" userId="67a21b6dad058ff9" providerId="LiveId" clId="{A182DCD7-3E23-4167-BA6C-6078B0629005}" dt="2019-03-29T16:11:08.128" v="2804" actId="20577"/>
          <ac:spMkLst>
            <pc:docMk/>
            <pc:sldMk cId="0" sldId="287"/>
            <ac:spMk id="499" creationId="{00000000-0000-0000-0000-000000000000}"/>
          </ac:spMkLst>
        </pc:spChg>
      </pc:sldChg>
      <pc:sldChg chg="addSp delSp modSp">
        <pc:chgData name="Arham Jain" userId="67a21b6dad058ff9" providerId="LiveId" clId="{A182DCD7-3E23-4167-BA6C-6078B0629005}" dt="2019-03-29T16:44:16.325" v="2899" actId="113"/>
        <pc:sldMkLst>
          <pc:docMk/>
          <pc:sldMk cId="0" sldId="288"/>
        </pc:sldMkLst>
        <pc:spChg chg="add">
          <ac:chgData name="Arham Jain" userId="67a21b6dad058ff9" providerId="LiveId" clId="{A182DCD7-3E23-4167-BA6C-6078B0629005}" dt="2019-03-29T16:40:16.851" v="2874"/>
          <ac:spMkLst>
            <pc:docMk/>
            <pc:sldMk cId="0" sldId="288"/>
            <ac:spMk id="13" creationId="{9D1FADB7-CFBF-4909-8727-5D8737EE4F36}"/>
          </ac:spMkLst>
        </pc:spChg>
        <pc:spChg chg="add mod">
          <ac:chgData name="Arham Jain" userId="67a21b6dad058ff9" providerId="LiveId" clId="{A182DCD7-3E23-4167-BA6C-6078B0629005}" dt="2019-03-29T16:44:16.325" v="2899" actId="113"/>
          <ac:spMkLst>
            <pc:docMk/>
            <pc:sldMk cId="0" sldId="288"/>
            <ac:spMk id="15" creationId="{F8FBE50D-9CD7-48D4-B8DA-CF3CAEBE07D1}"/>
          </ac:spMkLst>
        </pc:spChg>
        <pc:spChg chg="add del">
          <ac:chgData name="Arham Jain" userId="67a21b6dad058ff9" providerId="LiveId" clId="{A182DCD7-3E23-4167-BA6C-6078B0629005}" dt="2019-03-29T16:43:48.066" v="2890"/>
          <ac:spMkLst>
            <pc:docMk/>
            <pc:sldMk cId="0" sldId="288"/>
            <ac:spMk id="16" creationId="{DA2210AA-E918-426D-BC39-3636A12ADA17}"/>
          </ac:spMkLst>
        </pc:spChg>
        <pc:spChg chg="del">
          <ac:chgData name="Arham Jain" userId="67a21b6dad058ff9" providerId="LiveId" clId="{A182DCD7-3E23-4167-BA6C-6078B0629005}" dt="2019-03-29T16:40:16.666" v="2873" actId="478"/>
          <ac:spMkLst>
            <pc:docMk/>
            <pc:sldMk cId="0" sldId="288"/>
            <ac:spMk id="504" creationId="{00000000-0000-0000-0000-000000000000}"/>
          </ac:spMkLst>
        </pc:spChg>
      </pc:sldChg>
      <pc:sldChg chg="addSp delSp modSp">
        <pc:chgData name="Arham Jain" userId="67a21b6dad058ff9" providerId="LiveId" clId="{A182DCD7-3E23-4167-BA6C-6078B0629005}" dt="2019-03-29T16:44:28.494" v="2903"/>
        <pc:sldMkLst>
          <pc:docMk/>
          <pc:sldMk cId="0" sldId="289"/>
        </pc:sldMkLst>
        <pc:spChg chg="add del">
          <ac:chgData name="Arham Jain" userId="67a21b6dad058ff9" providerId="LiveId" clId="{A182DCD7-3E23-4167-BA6C-6078B0629005}" dt="2019-03-29T16:44:28.385" v="2902" actId="478"/>
          <ac:spMkLst>
            <pc:docMk/>
            <pc:sldMk cId="0" sldId="289"/>
            <ac:spMk id="8" creationId="{D1226161-8B03-4802-AA75-0F2160AC95E0}"/>
          </ac:spMkLst>
        </pc:spChg>
        <pc:spChg chg="add">
          <ac:chgData name="Arham Jain" userId="67a21b6dad058ff9" providerId="LiveId" clId="{A182DCD7-3E23-4167-BA6C-6078B0629005}" dt="2019-03-29T16:44:28.494" v="2903"/>
          <ac:spMkLst>
            <pc:docMk/>
            <pc:sldMk cId="0" sldId="289"/>
            <ac:spMk id="9" creationId="{647643BB-066A-4E2B-942F-FEADE3B2A399}"/>
          </ac:spMkLst>
        </pc:spChg>
        <pc:spChg chg="del mod">
          <ac:chgData name="Arham Jain" userId="67a21b6dad058ff9" providerId="LiveId" clId="{A182DCD7-3E23-4167-BA6C-6078B0629005}" dt="2019-03-28T19:44:32.202" v="916" actId="478"/>
          <ac:spMkLst>
            <pc:docMk/>
            <pc:sldMk cId="0" sldId="289"/>
            <ac:spMk id="514" creationId="{00000000-0000-0000-0000-000000000000}"/>
          </ac:spMkLst>
        </pc:spChg>
        <pc:graphicFrameChg chg="add mod modGraphic">
          <ac:chgData name="Arham Jain" userId="67a21b6dad058ff9" providerId="LiveId" clId="{A182DCD7-3E23-4167-BA6C-6078B0629005}" dt="2019-03-29T09:06:11.216" v="1702" actId="1076"/>
          <ac:graphicFrameMkLst>
            <pc:docMk/>
            <pc:sldMk cId="0" sldId="289"/>
            <ac:graphicFrameMk id="7" creationId="{D6F084FC-F746-4265-B382-98D006249AFF}"/>
          </ac:graphicFrameMkLst>
        </pc:graphicFrameChg>
      </pc:sldChg>
      <pc:sldChg chg="modSp add del">
        <pc:chgData name="Arham Jain" userId="67a21b6dad058ff9" providerId="LiveId" clId="{A182DCD7-3E23-4167-BA6C-6078B0629005}" dt="2019-03-29T16:01:51.746" v="2766" actId="2696"/>
        <pc:sldMkLst>
          <pc:docMk/>
          <pc:sldMk cId="0" sldId="291"/>
        </pc:sldMkLst>
        <pc:spChg chg="mod">
          <ac:chgData name="Arham Jain" userId="67a21b6dad058ff9" providerId="LiveId" clId="{A182DCD7-3E23-4167-BA6C-6078B0629005}" dt="2019-03-29T09:04:50.179" v="1679" actId="20577"/>
          <ac:spMkLst>
            <pc:docMk/>
            <pc:sldMk cId="0" sldId="291"/>
            <ac:spMk id="532" creationId="{00000000-0000-0000-0000-000000000000}"/>
          </ac:spMkLst>
        </pc:spChg>
      </pc:sldChg>
      <pc:sldChg chg="add del">
        <pc:chgData name="Arham Jain" userId="67a21b6dad058ff9" providerId="LiveId" clId="{A182DCD7-3E23-4167-BA6C-6078B0629005}" dt="2019-03-29T16:01:55.440" v="2767" actId="2696"/>
        <pc:sldMkLst>
          <pc:docMk/>
          <pc:sldMk cId="0" sldId="292"/>
        </pc:sldMkLst>
      </pc:sldChg>
      <pc:sldChg chg="del">
        <pc:chgData name="Arham Jain" userId="67a21b6dad058ff9" providerId="LiveId" clId="{A182DCD7-3E23-4167-BA6C-6078B0629005}" dt="2019-03-29T13:31:03.816" v="2535" actId="2696"/>
        <pc:sldMkLst>
          <pc:docMk/>
          <pc:sldMk cId="0" sldId="293"/>
        </pc:sldMkLst>
      </pc:sldChg>
      <pc:sldChg chg="del">
        <pc:chgData name="Arham Jain" userId="67a21b6dad058ff9" providerId="LiveId" clId="{A182DCD7-3E23-4167-BA6C-6078B0629005}" dt="2019-03-29T11:00:16.364" v="2276" actId="2696"/>
        <pc:sldMkLst>
          <pc:docMk/>
          <pc:sldMk cId="0" sldId="294"/>
        </pc:sldMkLst>
      </pc:sldChg>
      <pc:sldChg chg="del">
        <pc:chgData name="Arham Jain" userId="67a21b6dad058ff9" providerId="LiveId" clId="{A182DCD7-3E23-4167-BA6C-6078B0629005}" dt="2019-03-29T10:09:40.416" v="2152" actId="2696"/>
        <pc:sldMkLst>
          <pc:docMk/>
          <pc:sldMk cId="0" sldId="295"/>
        </pc:sldMkLst>
      </pc:sldChg>
      <pc:sldChg chg="del">
        <pc:chgData name="Arham Jain" userId="67a21b6dad058ff9" providerId="LiveId" clId="{A182DCD7-3E23-4167-BA6C-6078B0629005}" dt="2019-03-29T16:45:29.620" v="2933" actId="2696"/>
        <pc:sldMkLst>
          <pc:docMk/>
          <pc:sldMk cId="0" sldId="296"/>
        </pc:sldMkLst>
      </pc:sldChg>
      <pc:sldChg chg="modSp">
        <pc:chgData name="Arham Jain" userId="67a21b6dad058ff9" providerId="LiveId" clId="{A182DCD7-3E23-4167-BA6C-6078B0629005}" dt="2019-03-29T19:57:56.189" v="5179" actId="1036"/>
        <pc:sldMkLst>
          <pc:docMk/>
          <pc:sldMk cId="0" sldId="313"/>
        </pc:sldMkLst>
        <pc:graphicFrameChg chg="mod">
          <ac:chgData name="Arham Jain" userId="67a21b6dad058ff9" providerId="LiveId" clId="{A182DCD7-3E23-4167-BA6C-6078B0629005}" dt="2019-03-29T19:57:56.189" v="5179" actId="1036"/>
          <ac:graphicFrameMkLst>
            <pc:docMk/>
            <pc:sldMk cId="0" sldId="313"/>
            <ac:graphicFrameMk id="10" creationId="{3B989C7E-9398-4281-90AE-80148E680B79}"/>
          </ac:graphicFrameMkLst>
        </pc:graphicFrameChg>
      </pc:sldChg>
      <pc:sldChg chg="modSp">
        <pc:chgData name="Arham Jain" userId="67a21b6dad058ff9" providerId="LiveId" clId="{A182DCD7-3E23-4167-BA6C-6078B0629005}" dt="2019-03-29T18:32:33.746" v="3927" actId="14100"/>
        <pc:sldMkLst>
          <pc:docMk/>
          <pc:sldMk cId="0" sldId="336"/>
        </pc:sldMkLst>
        <pc:graphicFrameChg chg="mod modGraphic">
          <ac:chgData name="Arham Jain" userId="67a21b6dad058ff9" providerId="LiveId" clId="{A182DCD7-3E23-4167-BA6C-6078B0629005}" dt="2019-03-29T18:32:33.746" v="3927" actId="14100"/>
          <ac:graphicFrameMkLst>
            <pc:docMk/>
            <pc:sldMk cId="0" sldId="336"/>
            <ac:graphicFrameMk id="962" creationId="{00000000-0000-0000-0000-000000000000}"/>
          </ac:graphicFrameMkLst>
        </pc:graphicFrameChg>
      </pc:sldChg>
      <pc:sldChg chg="del">
        <pc:chgData name="Arham Jain" userId="67a21b6dad058ff9" providerId="LiveId" clId="{A182DCD7-3E23-4167-BA6C-6078B0629005}" dt="2019-03-29T20:02:23.799" v="5204" actId="2696"/>
        <pc:sldMkLst>
          <pc:docMk/>
          <pc:sldMk cId="2284922292" sldId="343"/>
        </pc:sldMkLst>
      </pc:sldChg>
      <pc:sldChg chg="delSp modSp">
        <pc:chgData name="Arham Jain" userId="67a21b6dad058ff9" providerId="LiveId" clId="{A182DCD7-3E23-4167-BA6C-6078B0629005}" dt="2019-03-29T19:46:02.169" v="5101" actId="478"/>
        <pc:sldMkLst>
          <pc:docMk/>
          <pc:sldMk cId="3701652916" sldId="357"/>
        </pc:sldMkLst>
        <pc:spChg chg="mod">
          <ac:chgData name="Arham Jain" userId="67a21b6dad058ff9" providerId="LiveId" clId="{A182DCD7-3E23-4167-BA6C-6078B0629005}" dt="2019-03-18T06:16:29.420" v="114" actId="14100"/>
          <ac:spMkLst>
            <pc:docMk/>
            <pc:sldMk cId="3701652916" sldId="357"/>
            <ac:spMk id="3" creationId="{3D2B8567-E4B1-BA4B-AA29-06AE1FF688F7}"/>
          </ac:spMkLst>
        </pc:spChg>
        <pc:spChg chg="mod">
          <ac:chgData name="Arham Jain" userId="67a21b6dad058ff9" providerId="LiveId" clId="{A182DCD7-3E23-4167-BA6C-6078B0629005}" dt="2019-03-18T06:15:21.286" v="4" actId="1076"/>
          <ac:spMkLst>
            <pc:docMk/>
            <pc:sldMk cId="3701652916" sldId="357"/>
            <ac:spMk id="6" creationId="{7C27B1D8-8CFD-7044-8884-FBC30AB8D167}"/>
          </ac:spMkLst>
        </pc:spChg>
        <pc:spChg chg="mod">
          <ac:chgData name="Arham Jain" userId="67a21b6dad058ff9" providerId="LiveId" clId="{A182DCD7-3E23-4167-BA6C-6078B0629005}" dt="2019-03-29T16:11:48.745" v="2812" actId="14100"/>
          <ac:spMkLst>
            <pc:docMk/>
            <pc:sldMk cId="3701652916" sldId="357"/>
            <ac:spMk id="7" creationId="{4AD03F84-CC61-EE43-938E-F53866ABF9EC}"/>
          </ac:spMkLst>
        </pc:spChg>
        <pc:spChg chg="mod">
          <ac:chgData name="Arham Jain" userId="67a21b6dad058ff9" providerId="LiveId" clId="{A182DCD7-3E23-4167-BA6C-6078B0629005}" dt="2019-03-18T06:15:18.145" v="3" actId="1076"/>
          <ac:spMkLst>
            <pc:docMk/>
            <pc:sldMk cId="3701652916" sldId="357"/>
            <ac:spMk id="9" creationId="{71E44322-CC1B-B048-838F-FA1E5D9E66EA}"/>
          </ac:spMkLst>
        </pc:spChg>
        <pc:spChg chg="mod">
          <ac:chgData name="Arham Jain" userId="67a21b6dad058ff9" providerId="LiveId" clId="{A182DCD7-3E23-4167-BA6C-6078B0629005}" dt="2019-03-29T16:11:38.311" v="2810" actId="1076"/>
          <ac:spMkLst>
            <pc:docMk/>
            <pc:sldMk cId="3701652916" sldId="357"/>
            <ac:spMk id="10" creationId="{984CE3E3-D825-0440-9E00-87F9EA4E21B0}"/>
          </ac:spMkLst>
        </pc:spChg>
        <pc:graphicFrameChg chg="mod">
          <ac:chgData name="Arham Jain" userId="67a21b6dad058ff9" providerId="LiveId" clId="{A182DCD7-3E23-4167-BA6C-6078B0629005}" dt="2019-03-18T06:15:10.304" v="1" actId="1076"/>
          <ac:graphicFrameMkLst>
            <pc:docMk/>
            <pc:sldMk cId="3701652916" sldId="357"/>
            <ac:graphicFrameMk id="5" creationId="{DE2EA9DD-221B-E642-B1C7-C3CEB26319CC}"/>
          </ac:graphicFrameMkLst>
        </pc:graphicFrameChg>
        <pc:graphicFrameChg chg="del">
          <ac:chgData name="Arham Jain" userId="67a21b6dad058ff9" providerId="LiveId" clId="{A182DCD7-3E23-4167-BA6C-6078B0629005}" dt="2019-03-29T19:46:02.169" v="5101" actId="478"/>
          <ac:graphicFrameMkLst>
            <pc:docMk/>
            <pc:sldMk cId="3701652916" sldId="357"/>
            <ac:graphicFrameMk id="11" creationId="{DD1E7FE7-50C8-46AB-A86C-074821F7FBF8}"/>
          </ac:graphicFrameMkLst>
        </pc:graphicFrameChg>
      </pc:sldChg>
      <pc:sldChg chg="modSp">
        <pc:chgData name="Arham Jain" userId="67a21b6dad058ff9" providerId="LiveId" clId="{A182DCD7-3E23-4167-BA6C-6078B0629005}" dt="2019-03-29T19:58:45.155" v="5182" actId="1035"/>
        <pc:sldMkLst>
          <pc:docMk/>
          <pc:sldMk cId="865129324" sldId="411"/>
        </pc:sldMkLst>
        <pc:graphicFrameChg chg="mod">
          <ac:chgData name="Arham Jain" userId="67a21b6dad058ff9" providerId="LiveId" clId="{A182DCD7-3E23-4167-BA6C-6078B0629005}" dt="2019-03-29T19:58:45.155" v="5182" actId="1035"/>
          <ac:graphicFrameMkLst>
            <pc:docMk/>
            <pc:sldMk cId="865129324" sldId="411"/>
            <ac:graphicFrameMk id="11" creationId="{9BC460C2-F25D-4EB6-962C-5E07596AB94F}"/>
          </ac:graphicFrameMkLst>
        </pc:graphicFrameChg>
      </pc:sldChg>
      <pc:sldChg chg="modSp add del">
        <pc:chgData name="Arham Jain" userId="67a21b6dad058ff9" providerId="LiveId" clId="{A182DCD7-3E23-4167-BA6C-6078B0629005}" dt="2019-03-29T18:12:24.021" v="3805" actId="2696"/>
        <pc:sldMkLst>
          <pc:docMk/>
          <pc:sldMk cId="1323838224" sldId="466"/>
        </pc:sldMkLst>
        <pc:spChg chg="mod">
          <ac:chgData name="Arham Jain" userId="67a21b6dad058ff9" providerId="LiveId" clId="{A182DCD7-3E23-4167-BA6C-6078B0629005}" dt="2019-03-29T18:12:00.714" v="3798" actId="20577"/>
          <ac:spMkLst>
            <pc:docMk/>
            <pc:sldMk cId="1323838224" sldId="466"/>
            <ac:spMk id="2" creationId="{7030CD3F-EC83-40A7-B3A4-2ED16D025A85}"/>
          </ac:spMkLst>
        </pc:spChg>
        <pc:spChg chg="mod">
          <ac:chgData name="Arham Jain" userId="67a21b6dad058ff9" providerId="LiveId" clId="{A182DCD7-3E23-4167-BA6C-6078B0629005}" dt="2019-03-29T18:11:55.293" v="3790" actId="20577"/>
          <ac:spMkLst>
            <pc:docMk/>
            <pc:sldMk cId="1323838224" sldId="466"/>
            <ac:spMk id="191" creationId="{00000000-0000-0000-0000-000000000000}"/>
          </ac:spMkLst>
        </pc:spChg>
        <pc:spChg chg="mod">
          <ac:chgData name="Arham Jain" userId="67a21b6dad058ff9" providerId="LiveId" clId="{A182DCD7-3E23-4167-BA6C-6078B0629005}" dt="2019-03-29T18:12:11.524" v="3804" actId="20577"/>
          <ac:spMkLst>
            <pc:docMk/>
            <pc:sldMk cId="1323838224" sldId="466"/>
            <ac:spMk id="193" creationId="{00000000-0000-0000-0000-000000000000}"/>
          </ac:spMkLst>
        </pc:spChg>
      </pc:sldChg>
      <pc:sldChg chg="modSp">
        <pc:chgData name="Arham Jain" userId="67a21b6dad058ff9" providerId="LiveId" clId="{A182DCD7-3E23-4167-BA6C-6078B0629005}" dt="2019-03-29T18:27:52.469" v="3896" actId="207"/>
        <pc:sldMkLst>
          <pc:docMk/>
          <pc:sldMk cId="2818693328" sldId="477"/>
        </pc:sldMkLst>
        <pc:spChg chg="mod">
          <ac:chgData name="Arham Jain" userId="67a21b6dad058ff9" providerId="LiveId" clId="{A182DCD7-3E23-4167-BA6C-6078B0629005}" dt="2019-03-29T18:27:52.469" v="3896" actId="207"/>
          <ac:spMkLst>
            <pc:docMk/>
            <pc:sldMk cId="2818693328" sldId="477"/>
            <ac:spMk id="4" creationId="{ACBA3AB6-A87A-4728-846C-C62D3D9927CA}"/>
          </ac:spMkLst>
        </pc:spChg>
      </pc:sldChg>
      <pc:sldChg chg="modSp">
        <pc:chgData name="Arham Jain" userId="67a21b6dad058ff9" providerId="LiveId" clId="{A182DCD7-3E23-4167-BA6C-6078B0629005}" dt="2019-03-29T19:46:39.941" v="5103" actId="242"/>
        <pc:sldMkLst>
          <pc:docMk/>
          <pc:sldMk cId="988616778" sldId="505"/>
        </pc:sldMkLst>
        <pc:graphicFrameChg chg="modGraphic">
          <ac:chgData name="Arham Jain" userId="67a21b6dad058ff9" providerId="LiveId" clId="{A182DCD7-3E23-4167-BA6C-6078B0629005}" dt="2019-03-29T19:46:39.941" v="5103" actId="242"/>
          <ac:graphicFrameMkLst>
            <pc:docMk/>
            <pc:sldMk cId="988616778" sldId="505"/>
            <ac:graphicFrameMk id="8" creationId="{C8031FD5-4AAA-4BA7-99C7-D8F0C0053D85}"/>
          </ac:graphicFrameMkLst>
        </pc:graphicFrameChg>
      </pc:sldChg>
      <pc:sldChg chg="modSp del">
        <pc:chgData name="Arham Jain" userId="67a21b6dad058ff9" providerId="LiveId" clId="{A182DCD7-3E23-4167-BA6C-6078B0629005}" dt="2019-03-20T06:13:06.401" v="321" actId="1076"/>
        <pc:sldMkLst>
          <pc:docMk/>
          <pc:sldMk cId="456945633" sldId="528"/>
        </pc:sldMkLst>
        <pc:spChg chg="mod">
          <ac:chgData name="Arham Jain" userId="67a21b6dad058ff9" providerId="LiveId" clId="{A182DCD7-3E23-4167-BA6C-6078B0629005}" dt="2019-03-20T06:13:06.401" v="321" actId="1076"/>
          <ac:spMkLst>
            <pc:docMk/>
            <pc:sldMk cId="456945633" sldId="528"/>
            <ac:spMk id="3" creationId="{44A3FF81-8ECF-4381-9B46-BF327A605D7C}"/>
          </ac:spMkLst>
        </pc:spChg>
        <pc:spChg chg="mod">
          <ac:chgData name="Arham Jain" userId="67a21b6dad058ff9" providerId="LiveId" clId="{A182DCD7-3E23-4167-BA6C-6078B0629005}" dt="2019-03-20T06:11:35.609" v="308" actId="20577"/>
          <ac:spMkLst>
            <pc:docMk/>
            <pc:sldMk cId="456945633" sldId="528"/>
            <ac:spMk id="26" creationId="{935860E1-CA7C-46FF-97BF-224081560568}"/>
          </ac:spMkLst>
        </pc:spChg>
        <pc:spChg chg="mod">
          <ac:chgData name="Arham Jain" userId="67a21b6dad058ff9" providerId="LiveId" clId="{A182DCD7-3E23-4167-BA6C-6078B0629005}" dt="2019-03-20T06:11:26.937" v="294" actId="20577"/>
          <ac:spMkLst>
            <pc:docMk/>
            <pc:sldMk cId="456945633" sldId="528"/>
            <ac:spMk id="31" creationId="{46D548FA-B2C3-4F0F-90BC-63C00B496942}"/>
          </ac:spMkLst>
        </pc:spChg>
        <pc:picChg chg="mod modCrop">
          <ac:chgData name="Arham Jain" userId="67a21b6dad058ff9" providerId="LiveId" clId="{A182DCD7-3E23-4167-BA6C-6078B0629005}" dt="2019-03-20T06:12:15.576" v="312" actId="732"/>
          <ac:picMkLst>
            <pc:docMk/>
            <pc:sldMk cId="456945633" sldId="528"/>
            <ac:picMk id="5" creationId="{434EC743-1458-40DF-87D6-61AAD187DF00}"/>
          </ac:picMkLst>
        </pc:picChg>
      </pc:sldChg>
      <pc:sldChg chg="addSp delSp modSp add">
        <pc:chgData name="Arham Jain" userId="67a21b6dad058ff9" providerId="LiveId" clId="{A182DCD7-3E23-4167-BA6C-6078B0629005}" dt="2019-03-29T18:19:22.463" v="3852" actId="20577"/>
        <pc:sldMkLst>
          <pc:docMk/>
          <pc:sldMk cId="1041961711" sldId="546"/>
        </pc:sldMkLst>
        <pc:spChg chg="mod">
          <ac:chgData name="Arham Jain" userId="67a21b6dad058ff9" providerId="LiveId" clId="{A182DCD7-3E23-4167-BA6C-6078B0629005}" dt="2019-03-29T18:19:22.463" v="3852" actId="20577"/>
          <ac:spMkLst>
            <pc:docMk/>
            <pc:sldMk cId="1041961711" sldId="546"/>
            <ac:spMk id="10" creationId="{D936AED1-A732-4D82-89B4-D80267D0E881}"/>
          </ac:spMkLst>
        </pc:spChg>
        <pc:spChg chg="mod">
          <ac:chgData name="Arham Jain" userId="67a21b6dad058ff9" providerId="LiveId" clId="{A182DCD7-3E23-4167-BA6C-6078B0629005}" dt="2019-03-28T19:35:13.004" v="842" actId="20577"/>
          <ac:spMkLst>
            <pc:docMk/>
            <pc:sldMk cId="1041961711" sldId="546"/>
            <ac:spMk id="18" creationId="{9353EDF2-B380-4A2C-8B7E-373241ED0D32}"/>
          </ac:spMkLst>
        </pc:spChg>
        <pc:spChg chg="mod">
          <ac:chgData name="Arham Jain" userId="67a21b6dad058ff9" providerId="LiveId" clId="{A182DCD7-3E23-4167-BA6C-6078B0629005}" dt="2019-03-29T09:43:47.108" v="2128" actId="14100"/>
          <ac:spMkLst>
            <pc:docMk/>
            <pc:sldMk cId="1041961711" sldId="546"/>
            <ac:spMk id="21" creationId="{7646E049-1EF6-4372-8AE0-10E95BC5497B}"/>
          </ac:spMkLst>
        </pc:spChg>
        <pc:spChg chg="mod">
          <ac:chgData name="Arham Jain" userId="67a21b6dad058ff9" providerId="LiveId" clId="{A182DCD7-3E23-4167-BA6C-6078B0629005}" dt="2019-03-29T09:43:39.126" v="2125" actId="1076"/>
          <ac:spMkLst>
            <pc:docMk/>
            <pc:sldMk cId="1041961711" sldId="546"/>
            <ac:spMk id="23" creationId="{B06133E0-B3C2-4E1D-8A6A-FBBB1C89BE04}"/>
          </ac:spMkLst>
        </pc:spChg>
        <pc:picChg chg="add del mod modCrop">
          <ac:chgData name="Arham Jain" userId="67a21b6dad058ff9" providerId="LiveId" clId="{A182DCD7-3E23-4167-BA6C-6078B0629005}" dt="2019-03-29T12:39:38.823" v="2277" actId="478"/>
          <ac:picMkLst>
            <pc:docMk/>
            <pc:sldMk cId="1041961711" sldId="546"/>
            <ac:picMk id="3" creationId="{E5125DE5-6B16-414C-92D2-2E26BF6B6A45}"/>
          </ac:picMkLst>
        </pc:picChg>
        <pc:picChg chg="del">
          <ac:chgData name="Arham Jain" userId="67a21b6dad058ff9" providerId="LiveId" clId="{A182DCD7-3E23-4167-BA6C-6078B0629005}" dt="2019-03-28T19:18:13.368" v="776" actId="478"/>
          <ac:picMkLst>
            <pc:docMk/>
            <pc:sldMk cId="1041961711" sldId="546"/>
            <ac:picMk id="5" creationId="{4B15E240-6CF9-42D3-9D3A-85AD92B94D07}"/>
          </ac:picMkLst>
        </pc:picChg>
        <pc:picChg chg="add mod ord modCrop">
          <ac:chgData name="Arham Jain" userId="67a21b6dad058ff9" providerId="LiveId" clId="{A182DCD7-3E23-4167-BA6C-6078B0629005}" dt="2019-03-29T12:40:31.645" v="2289" actId="1076"/>
          <ac:picMkLst>
            <pc:docMk/>
            <pc:sldMk cId="1041961711" sldId="546"/>
            <ac:picMk id="5" creationId="{890E104C-E2BC-46D7-9AA2-19E7BB8B6A91}"/>
          </ac:picMkLst>
        </pc:picChg>
        <pc:picChg chg="del">
          <ac:chgData name="Arham Jain" userId="67a21b6dad058ff9" providerId="LiveId" clId="{A182DCD7-3E23-4167-BA6C-6078B0629005}" dt="2019-03-28T19:18:18.086" v="778" actId="478"/>
          <ac:picMkLst>
            <pc:docMk/>
            <pc:sldMk cId="1041961711" sldId="546"/>
            <ac:picMk id="6" creationId="{7FFE8F83-3458-4EC3-9571-30AE33200F1F}"/>
          </ac:picMkLst>
        </pc:picChg>
        <pc:picChg chg="del">
          <ac:chgData name="Arham Jain" userId="67a21b6dad058ff9" providerId="LiveId" clId="{A182DCD7-3E23-4167-BA6C-6078B0629005}" dt="2019-03-28T19:18:15.399" v="777" actId="478"/>
          <ac:picMkLst>
            <pc:docMk/>
            <pc:sldMk cId="1041961711" sldId="546"/>
            <ac:picMk id="7" creationId="{05712109-6F93-4F84-8290-B6E83125A57A}"/>
          </ac:picMkLst>
        </pc:picChg>
        <pc:picChg chg="add mod ord modCrop">
          <ac:chgData name="Arham Jain" userId="67a21b6dad058ff9" providerId="LiveId" clId="{A182DCD7-3E23-4167-BA6C-6078B0629005}" dt="2019-03-29T12:55:50.637" v="2299" actId="1076"/>
          <ac:picMkLst>
            <pc:docMk/>
            <pc:sldMk cId="1041961711" sldId="546"/>
            <ac:picMk id="7" creationId="{3AB45128-E2A3-4BF8-BB1E-DE6CE5EE70EC}"/>
          </ac:picMkLst>
        </pc:picChg>
        <pc:picChg chg="add del mod">
          <ac:chgData name="Arham Jain" userId="67a21b6dad058ff9" providerId="LiveId" clId="{A182DCD7-3E23-4167-BA6C-6078B0629005}" dt="2019-03-29T12:56:04.821" v="2303" actId="478"/>
          <ac:picMkLst>
            <pc:docMk/>
            <pc:sldMk cId="1041961711" sldId="546"/>
            <ac:picMk id="9" creationId="{B99B691B-1057-4CB8-A434-49F36CA28C61}"/>
          </ac:picMkLst>
        </pc:picChg>
        <pc:picChg chg="del">
          <ac:chgData name="Arham Jain" userId="67a21b6dad058ff9" providerId="LiveId" clId="{A182DCD7-3E23-4167-BA6C-6078B0629005}" dt="2019-03-28T19:18:19.710" v="779" actId="478"/>
          <ac:picMkLst>
            <pc:docMk/>
            <pc:sldMk cId="1041961711" sldId="546"/>
            <ac:picMk id="9" creationId="{C269A019-44E6-4DA7-BE06-73CD62C96C04}"/>
          </ac:picMkLst>
        </pc:picChg>
        <pc:picChg chg="del">
          <ac:chgData name="Arham Jain" userId="67a21b6dad058ff9" providerId="LiveId" clId="{A182DCD7-3E23-4167-BA6C-6078B0629005}" dt="2019-03-28T19:18:21.225" v="780" actId="478"/>
          <ac:picMkLst>
            <pc:docMk/>
            <pc:sldMk cId="1041961711" sldId="546"/>
            <ac:picMk id="11" creationId="{F5E39CF7-8B25-4238-B66C-1B961CEF8994}"/>
          </ac:picMkLst>
        </pc:picChg>
        <pc:picChg chg="add del mod modCrop">
          <ac:chgData name="Arham Jain" userId="67a21b6dad058ff9" providerId="LiveId" clId="{A182DCD7-3E23-4167-BA6C-6078B0629005}" dt="2019-03-28T19:30:33.279" v="801" actId="478"/>
          <ac:picMkLst>
            <pc:docMk/>
            <pc:sldMk cId="1041961711" sldId="546"/>
            <ac:picMk id="12" creationId="{8488B6E7-CB16-4F17-BDB7-ECDF08E42697}"/>
          </ac:picMkLst>
        </pc:picChg>
        <pc:picChg chg="add mod ord modCrop">
          <ac:chgData name="Arham Jain" userId="67a21b6dad058ff9" providerId="LiveId" clId="{A182DCD7-3E23-4167-BA6C-6078B0629005}" dt="2019-03-29T12:56:37.870" v="2311" actId="167"/>
          <ac:picMkLst>
            <pc:docMk/>
            <pc:sldMk cId="1041961711" sldId="546"/>
            <ac:picMk id="12" creationId="{C57823BF-ABBD-4CC3-A15E-922E92629CF0}"/>
          </ac:picMkLst>
        </pc:picChg>
        <pc:picChg chg="add del mod modCrop">
          <ac:chgData name="Arham Jain" userId="67a21b6dad058ff9" providerId="LiveId" clId="{A182DCD7-3E23-4167-BA6C-6078B0629005}" dt="2019-03-29T12:55:17.910" v="2290" actId="478"/>
          <ac:picMkLst>
            <pc:docMk/>
            <pc:sldMk cId="1041961711" sldId="546"/>
            <ac:picMk id="15" creationId="{81B3E7A6-A5F4-4027-BD6E-0CA98455D6C1}"/>
          </ac:picMkLst>
        </pc:picChg>
        <pc:picChg chg="add mod ord modCrop">
          <ac:chgData name="Arham Jain" userId="67a21b6dad058ff9" providerId="LiveId" clId="{A182DCD7-3E23-4167-BA6C-6078B0629005}" dt="2019-03-29T12:57:04.942" v="2319" actId="1076"/>
          <ac:picMkLst>
            <pc:docMk/>
            <pc:sldMk cId="1041961711" sldId="546"/>
            <ac:picMk id="26" creationId="{4A11EAB1-28A5-46E1-A65F-8B83B8924432}"/>
          </ac:picMkLst>
        </pc:picChg>
        <pc:picChg chg="add del mod modCrop">
          <ac:chgData name="Arham Jain" userId="67a21b6dad058ff9" providerId="LiveId" clId="{A182DCD7-3E23-4167-BA6C-6078B0629005}" dt="2019-03-29T12:55:54.293" v="2300" actId="478"/>
          <ac:picMkLst>
            <pc:docMk/>
            <pc:sldMk cId="1041961711" sldId="546"/>
            <ac:picMk id="28" creationId="{9131E599-4837-4A3B-9955-580BE7BC292A}"/>
          </ac:picMkLst>
        </pc:picChg>
        <pc:picChg chg="add del mod ord modCrop">
          <ac:chgData name="Arham Jain" userId="67a21b6dad058ff9" providerId="LiveId" clId="{A182DCD7-3E23-4167-BA6C-6078B0629005}" dt="2019-03-29T12:56:31.659" v="2310" actId="478"/>
          <ac:picMkLst>
            <pc:docMk/>
            <pc:sldMk cId="1041961711" sldId="546"/>
            <ac:picMk id="30" creationId="{4C8B4810-C6D7-4BBC-920C-174C72EC3CC0}"/>
          </ac:picMkLst>
        </pc:picChg>
        <pc:picChg chg="add mod ord modCrop">
          <ac:chgData name="Arham Jain" userId="67a21b6dad058ff9" providerId="LiveId" clId="{A182DCD7-3E23-4167-BA6C-6078B0629005}" dt="2019-03-28T19:33:48.493" v="840" actId="1076"/>
          <ac:picMkLst>
            <pc:docMk/>
            <pc:sldMk cId="1041961711" sldId="546"/>
            <ac:picMk id="32" creationId="{B70384E6-36BE-4DCB-BC87-AEF1140BCE91}"/>
          </ac:picMkLst>
        </pc:picChg>
      </pc:sldChg>
      <pc:sldChg chg="addSp">
        <pc:chgData name="Arham Jain" userId="67a21b6dad058ff9" providerId="LiveId" clId="{A182DCD7-3E23-4167-BA6C-6078B0629005}" dt="2019-03-29T18:14:02.412" v="3806"/>
        <pc:sldMkLst>
          <pc:docMk/>
          <pc:sldMk cId="3840024692" sldId="583"/>
        </pc:sldMkLst>
        <pc:spChg chg="add">
          <ac:chgData name="Arham Jain" userId="67a21b6dad058ff9" providerId="LiveId" clId="{A182DCD7-3E23-4167-BA6C-6078B0629005}" dt="2019-03-29T18:14:02.412" v="3806"/>
          <ac:spMkLst>
            <pc:docMk/>
            <pc:sldMk cId="3840024692" sldId="583"/>
            <ac:spMk id="31" creationId="{9F89BF05-0D05-4956-984A-F0C59775081B}"/>
          </ac:spMkLst>
        </pc:spChg>
      </pc:sldChg>
      <pc:sldChg chg="addSp delSp modSp add">
        <pc:chgData name="Arham Jain" userId="67a21b6dad058ff9" providerId="LiveId" clId="{A182DCD7-3E23-4167-BA6C-6078B0629005}" dt="2019-03-20T06:17:56.970" v="344" actId="20577"/>
        <pc:sldMkLst>
          <pc:docMk/>
          <pc:sldMk cId="735692256" sldId="601"/>
        </pc:sldMkLst>
        <pc:spChg chg="add del mod">
          <ac:chgData name="Arham Jain" userId="67a21b6dad058ff9" providerId="LiveId" clId="{A182DCD7-3E23-4167-BA6C-6078B0629005}" dt="2019-03-20T05:50:24.851" v="136"/>
          <ac:spMkLst>
            <pc:docMk/>
            <pc:sldMk cId="735692256" sldId="601"/>
            <ac:spMk id="8" creationId="{8AEFB321-2DD8-4746-9799-44A6E3C80678}"/>
          </ac:spMkLst>
        </pc:spChg>
        <pc:spChg chg="add">
          <ac:chgData name="Arham Jain" userId="67a21b6dad058ff9" providerId="LiveId" clId="{A182DCD7-3E23-4167-BA6C-6078B0629005}" dt="2019-03-20T05:50:27.901" v="138"/>
          <ac:spMkLst>
            <pc:docMk/>
            <pc:sldMk cId="735692256" sldId="601"/>
            <ac:spMk id="9" creationId="{CDDCBCE2-EB09-4169-9511-F466994D0B94}"/>
          </ac:spMkLst>
        </pc:spChg>
        <pc:spChg chg="add mod">
          <ac:chgData name="Arham Jain" userId="67a21b6dad058ff9" providerId="LiveId" clId="{A182DCD7-3E23-4167-BA6C-6078B0629005}" dt="2019-03-20T06:17:56.970" v="344" actId="20577"/>
          <ac:spMkLst>
            <pc:docMk/>
            <pc:sldMk cId="735692256" sldId="601"/>
            <ac:spMk id="10" creationId="{0321899B-2BF1-4162-AF7D-5178F0653FAB}"/>
          </ac:spMkLst>
        </pc:spChg>
        <pc:spChg chg="mod">
          <ac:chgData name="Arham Jain" userId="67a21b6dad058ff9" providerId="LiveId" clId="{A182DCD7-3E23-4167-BA6C-6078B0629005}" dt="2019-03-20T05:53:01.776" v="152"/>
          <ac:spMkLst>
            <pc:docMk/>
            <pc:sldMk cId="735692256" sldId="601"/>
            <ac:spMk id="259" creationId="{00000000-0000-0000-0000-000000000000}"/>
          </ac:spMkLst>
        </pc:spChg>
        <pc:spChg chg="add del mod">
          <ac:chgData name="Arham Jain" userId="67a21b6dad058ff9" providerId="LiveId" clId="{A182DCD7-3E23-4167-BA6C-6078B0629005}" dt="2019-03-20T05:50:27.022" v="137" actId="478"/>
          <ac:spMkLst>
            <pc:docMk/>
            <pc:sldMk cId="735692256" sldId="601"/>
            <ac:spMk id="260" creationId="{00000000-0000-0000-0000-000000000000}"/>
          </ac:spMkLst>
        </pc:spChg>
      </pc:sldChg>
      <pc:sldChg chg="addSp delSp modSp add">
        <pc:chgData name="Arham Jain" userId="67a21b6dad058ff9" providerId="LiveId" clId="{A182DCD7-3E23-4167-BA6C-6078B0629005}" dt="2019-03-20T05:53:15.376" v="155" actId="20577"/>
        <pc:sldMkLst>
          <pc:docMk/>
          <pc:sldMk cId="2826747609" sldId="602"/>
        </pc:sldMkLst>
        <pc:spChg chg="add del mod">
          <ac:chgData name="Arham Jain" userId="67a21b6dad058ff9" providerId="LiveId" clId="{A182DCD7-3E23-4167-BA6C-6078B0629005}" dt="2019-03-20T05:51:06.536" v="142" actId="478"/>
          <ac:spMkLst>
            <pc:docMk/>
            <pc:sldMk cId="2826747609" sldId="602"/>
            <ac:spMk id="3" creationId="{8821721C-E16C-4042-A022-856D61498BAB}"/>
          </ac:spMkLst>
        </pc:spChg>
        <pc:spChg chg="del">
          <ac:chgData name="Arham Jain" userId="67a21b6dad058ff9" providerId="LiveId" clId="{A182DCD7-3E23-4167-BA6C-6078B0629005}" dt="2019-03-20T05:51:08.665" v="143" actId="478"/>
          <ac:spMkLst>
            <pc:docMk/>
            <pc:sldMk cId="2826747609" sldId="602"/>
            <ac:spMk id="9" creationId="{CDDCBCE2-EB09-4169-9511-F466994D0B94}"/>
          </ac:spMkLst>
        </pc:spChg>
        <pc:spChg chg="del">
          <ac:chgData name="Arham Jain" userId="67a21b6dad058ff9" providerId="LiveId" clId="{A182DCD7-3E23-4167-BA6C-6078B0629005}" dt="2019-03-20T05:51:03.746" v="141" actId="478"/>
          <ac:spMkLst>
            <pc:docMk/>
            <pc:sldMk cId="2826747609" sldId="602"/>
            <ac:spMk id="10" creationId="{0321899B-2BF1-4162-AF7D-5178F0653FAB}"/>
          </ac:spMkLst>
        </pc:spChg>
        <pc:spChg chg="add">
          <ac:chgData name="Arham Jain" userId="67a21b6dad058ff9" providerId="LiveId" clId="{A182DCD7-3E23-4167-BA6C-6078B0629005}" dt="2019-03-20T05:51:10.378" v="144"/>
          <ac:spMkLst>
            <pc:docMk/>
            <pc:sldMk cId="2826747609" sldId="602"/>
            <ac:spMk id="11" creationId="{166533A6-887A-4347-A30C-B490D1915A79}"/>
          </ac:spMkLst>
        </pc:spChg>
        <pc:spChg chg="add mod">
          <ac:chgData name="Arham Jain" userId="67a21b6dad058ff9" providerId="LiveId" clId="{A182DCD7-3E23-4167-BA6C-6078B0629005}" dt="2019-03-20T05:53:15.376" v="155" actId="20577"/>
          <ac:spMkLst>
            <pc:docMk/>
            <pc:sldMk cId="2826747609" sldId="602"/>
            <ac:spMk id="12" creationId="{6CD9C9BF-4689-4D8D-B550-D49355C7D3AF}"/>
          </ac:spMkLst>
        </pc:spChg>
        <pc:spChg chg="add">
          <ac:chgData name="Arham Jain" userId="67a21b6dad058ff9" providerId="LiveId" clId="{A182DCD7-3E23-4167-BA6C-6078B0629005}" dt="2019-03-20T05:51:27.434" v="146"/>
          <ac:spMkLst>
            <pc:docMk/>
            <pc:sldMk cId="2826747609" sldId="602"/>
            <ac:spMk id="13" creationId="{FAC54053-233B-40A8-A745-26D1AFCB6388}"/>
          </ac:spMkLst>
        </pc:spChg>
        <pc:spChg chg="mod">
          <ac:chgData name="Arham Jain" userId="67a21b6dad058ff9" providerId="LiveId" clId="{A182DCD7-3E23-4167-BA6C-6078B0629005}" dt="2019-03-20T05:52:55.923" v="150" actId="20577"/>
          <ac:spMkLst>
            <pc:docMk/>
            <pc:sldMk cId="2826747609" sldId="602"/>
            <ac:spMk id="259" creationId="{00000000-0000-0000-0000-000000000000}"/>
          </ac:spMkLst>
        </pc:spChg>
      </pc:sldChg>
      <pc:sldChg chg="addSp delSp modSp add">
        <pc:chgData name="Arham Jain" userId="67a21b6dad058ff9" providerId="LiveId" clId="{A182DCD7-3E23-4167-BA6C-6078B0629005}" dt="2019-03-29T16:53:31.812" v="2978" actId="1076"/>
        <pc:sldMkLst>
          <pc:docMk/>
          <pc:sldMk cId="417345530" sldId="603"/>
        </pc:sldMkLst>
        <pc:spChg chg="add del mod">
          <ac:chgData name="Arham Jain" userId="67a21b6dad058ff9" providerId="LiveId" clId="{A182DCD7-3E23-4167-BA6C-6078B0629005}" dt="2019-03-20T05:56:01.063" v="162" actId="478"/>
          <ac:spMkLst>
            <pc:docMk/>
            <pc:sldMk cId="417345530" sldId="603"/>
            <ac:spMk id="3" creationId="{504DEE7D-C4AF-4019-9E82-30F433A9FE39}"/>
          </ac:spMkLst>
        </pc:spChg>
        <pc:spChg chg="mod">
          <ac:chgData name="Arham Jain" userId="67a21b6dad058ff9" providerId="LiveId" clId="{A182DCD7-3E23-4167-BA6C-6078B0629005}" dt="2019-03-20T05:59:48.180" v="199"/>
          <ac:spMkLst>
            <pc:docMk/>
            <pc:sldMk cId="417345530" sldId="603"/>
            <ac:spMk id="277" creationId="{00000000-0000-0000-0000-000000000000}"/>
          </ac:spMkLst>
        </pc:spChg>
        <pc:spChg chg="del">
          <ac:chgData name="Arham Jain" userId="67a21b6dad058ff9" providerId="LiveId" clId="{A182DCD7-3E23-4167-BA6C-6078B0629005}" dt="2019-03-20T05:55:58.395" v="161" actId="478"/>
          <ac:spMkLst>
            <pc:docMk/>
            <pc:sldMk cId="417345530" sldId="603"/>
            <ac:spMk id="278" creationId="{00000000-0000-0000-0000-000000000000}"/>
          </ac:spMkLst>
        </pc:spChg>
        <pc:graphicFrameChg chg="add mod modGraphic">
          <ac:chgData name="Arham Jain" userId="67a21b6dad058ff9" providerId="LiveId" clId="{A182DCD7-3E23-4167-BA6C-6078B0629005}" dt="2019-03-29T16:53:31.812" v="2978" actId="1076"/>
          <ac:graphicFrameMkLst>
            <pc:docMk/>
            <pc:sldMk cId="417345530" sldId="603"/>
            <ac:graphicFrameMk id="9" creationId="{2084BDE6-C673-42E5-8796-9C39BDBB6E92}"/>
          </ac:graphicFrameMkLst>
        </pc:graphicFrameChg>
      </pc:sldChg>
      <pc:sldChg chg="addSp delSp modSp add">
        <pc:chgData name="Arham Jain" userId="67a21b6dad058ff9" providerId="LiveId" clId="{A182DCD7-3E23-4167-BA6C-6078B0629005}" dt="2019-03-29T16:54:15.957" v="2979"/>
        <pc:sldMkLst>
          <pc:docMk/>
          <pc:sldMk cId="2230534107" sldId="604"/>
        </pc:sldMkLst>
        <pc:spChg chg="mod">
          <ac:chgData name="Arham Jain" userId="67a21b6dad058ff9" providerId="LiveId" clId="{A182DCD7-3E23-4167-BA6C-6078B0629005}" dt="2019-03-20T05:59:53.608" v="203" actId="20577"/>
          <ac:spMkLst>
            <pc:docMk/>
            <pc:sldMk cId="2230534107" sldId="604"/>
            <ac:spMk id="277" creationId="{00000000-0000-0000-0000-000000000000}"/>
          </ac:spMkLst>
        </pc:spChg>
        <pc:graphicFrameChg chg="add mod modGraphic">
          <ac:chgData name="Arham Jain" userId="67a21b6dad058ff9" providerId="LiveId" clId="{A182DCD7-3E23-4167-BA6C-6078B0629005}" dt="2019-03-29T16:54:15.957" v="2979"/>
          <ac:graphicFrameMkLst>
            <pc:docMk/>
            <pc:sldMk cId="2230534107" sldId="604"/>
            <ac:graphicFrameMk id="7" creationId="{84FE95FF-79CF-4D2F-924D-3A463639D133}"/>
          </ac:graphicFrameMkLst>
        </pc:graphicFrameChg>
        <pc:graphicFrameChg chg="del">
          <ac:chgData name="Arham Jain" userId="67a21b6dad058ff9" providerId="LiveId" clId="{A182DCD7-3E23-4167-BA6C-6078B0629005}" dt="2019-03-20T05:56:42.894" v="170" actId="478"/>
          <ac:graphicFrameMkLst>
            <pc:docMk/>
            <pc:sldMk cId="2230534107" sldId="604"/>
            <ac:graphicFrameMk id="9" creationId="{2084BDE6-C673-42E5-8796-9C39BDBB6E92}"/>
          </ac:graphicFrameMkLst>
        </pc:graphicFrameChg>
      </pc:sldChg>
      <pc:sldChg chg="addSp delSp modSp add">
        <pc:chgData name="Arham Jain" userId="67a21b6dad058ff9" providerId="LiveId" clId="{A182DCD7-3E23-4167-BA6C-6078B0629005}" dt="2019-03-29T16:54:32.110" v="2980"/>
        <pc:sldMkLst>
          <pc:docMk/>
          <pc:sldMk cId="2779192647" sldId="605"/>
        </pc:sldMkLst>
        <pc:spChg chg="mod">
          <ac:chgData name="Arham Jain" userId="67a21b6dad058ff9" providerId="LiveId" clId="{A182DCD7-3E23-4167-BA6C-6078B0629005}" dt="2019-03-20T05:59:59.957" v="207" actId="20577"/>
          <ac:spMkLst>
            <pc:docMk/>
            <pc:sldMk cId="2779192647" sldId="605"/>
            <ac:spMk id="277" creationId="{00000000-0000-0000-0000-000000000000}"/>
          </ac:spMkLst>
        </pc:spChg>
        <pc:graphicFrameChg chg="del">
          <ac:chgData name="Arham Jain" userId="67a21b6dad058ff9" providerId="LiveId" clId="{A182DCD7-3E23-4167-BA6C-6078B0629005}" dt="2019-03-20T05:57:40.454" v="178" actId="478"/>
          <ac:graphicFrameMkLst>
            <pc:docMk/>
            <pc:sldMk cId="2779192647" sldId="605"/>
            <ac:graphicFrameMk id="7" creationId="{84FE95FF-79CF-4D2F-924D-3A463639D133}"/>
          </ac:graphicFrameMkLst>
        </pc:graphicFrameChg>
        <pc:graphicFrameChg chg="add mod modGraphic">
          <ac:chgData name="Arham Jain" userId="67a21b6dad058ff9" providerId="LiveId" clId="{A182DCD7-3E23-4167-BA6C-6078B0629005}" dt="2019-03-29T16:54:32.110" v="2980"/>
          <ac:graphicFrameMkLst>
            <pc:docMk/>
            <pc:sldMk cId="2779192647" sldId="605"/>
            <ac:graphicFrameMk id="8" creationId="{1F902B5C-3E03-4A3D-AAD6-EC0AB52603A9}"/>
          </ac:graphicFrameMkLst>
        </pc:graphicFrameChg>
      </pc:sldChg>
      <pc:sldChg chg="addSp delSp modSp add">
        <pc:chgData name="Arham Jain" userId="67a21b6dad058ff9" providerId="LiveId" clId="{A182DCD7-3E23-4167-BA6C-6078B0629005}" dt="2019-03-29T16:55:01.822" v="2982" actId="1076"/>
        <pc:sldMkLst>
          <pc:docMk/>
          <pc:sldMk cId="2932179407" sldId="606"/>
        </pc:sldMkLst>
        <pc:spChg chg="mod">
          <ac:chgData name="Arham Jain" userId="67a21b6dad058ff9" providerId="LiveId" clId="{A182DCD7-3E23-4167-BA6C-6078B0629005}" dt="2019-03-20T06:00:06.779" v="213" actId="20577"/>
          <ac:spMkLst>
            <pc:docMk/>
            <pc:sldMk cId="2932179407" sldId="606"/>
            <ac:spMk id="277" creationId="{00000000-0000-0000-0000-000000000000}"/>
          </ac:spMkLst>
        </pc:spChg>
        <pc:graphicFrameChg chg="add mod modGraphic">
          <ac:chgData name="Arham Jain" userId="67a21b6dad058ff9" providerId="LiveId" clId="{A182DCD7-3E23-4167-BA6C-6078B0629005}" dt="2019-03-29T16:55:01.822" v="2982" actId="1076"/>
          <ac:graphicFrameMkLst>
            <pc:docMk/>
            <pc:sldMk cId="2932179407" sldId="606"/>
            <ac:graphicFrameMk id="7" creationId="{2B37C7D5-BC86-4047-9731-0EF316587470}"/>
          </ac:graphicFrameMkLst>
        </pc:graphicFrameChg>
        <pc:graphicFrameChg chg="del">
          <ac:chgData name="Arham Jain" userId="67a21b6dad058ff9" providerId="LiveId" clId="{A182DCD7-3E23-4167-BA6C-6078B0629005}" dt="2019-03-20T05:59:05.003" v="192" actId="478"/>
          <ac:graphicFrameMkLst>
            <pc:docMk/>
            <pc:sldMk cId="2932179407" sldId="606"/>
            <ac:graphicFrameMk id="8" creationId="{1F902B5C-3E03-4A3D-AAD6-EC0AB52603A9}"/>
          </ac:graphicFrameMkLst>
        </pc:graphicFrameChg>
      </pc:sldChg>
      <pc:sldChg chg="addSp delSp modSp add">
        <pc:chgData name="Arham Jain" userId="67a21b6dad058ff9" providerId="LiveId" clId="{A182DCD7-3E23-4167-BA6C-6078B0629005}" dt="2019-03-29T09:44:06.197" v="2130" actId="1076"/>
        <pc:sldMkLst>
          <pc:docMk/>
          <pc:sldMk cId="79512838" sldId="607"/>
        </pc:sldMkLst>
        <pc:spChg chg="add del mod">
          <ac:chgData name="Arham Jain" userId="67a21b6dad058ff9" providerId="LiveId" clId="{A182DCD7-3E23-4167-BA6C-6078B0629005}" dt="2019-03-20T06:01:50.951" v="221" actId="478"/>
          <ac:spMkLst>
            <pc:docMk/>
            <pc:sldMk cId="79512838" sldId="607"/>
            <ac:spMk id="3" creationId="{0613DDBA-9EE0-404C-904A-23BE0BDA772D}"/>
          </ac:spMkLst>
        </pc:spChg>
        <pc:spChg chg="mod">
          <ac:chgData name="Arham Jain" userId="67a21b6dad058ff9" providerId="LiveId" clId="{A182DCD7-3E23-4167-BA6C-6078B0629005}" dt="2019-03-20T06:13:27.179" v="323"/>
          <ac:spMkLst>
            <pc:docMk/>
            <pc:sldMk cId="79512838" sldId="607"/>
            <ac:spMk id="298" creationId="{00000000-0000-0000-0000-000000000000}"/>
          </ac:spMkLst>
        </pc:spChg>
        <pc:spChg chg="del">
          <ac:chgData name="Arham Jain" userId="67a21b6dad058ff9" providerId="LiveId" clId="{A182DCD7-3E23-4167-BA6C-6078B0629005}" dt="2019-03-20T06:01:48.107" v="220" actId="478"/>
          <ac:spMkLst>
            <pc:docMk/>
            <pc:sldMk cId="79512838" sldId="607"/>
            <ac:spMk id="299" creationId="{00000000-0000-0000-0000-000000000000}"/>
          </ac:spMkLst>
        </pc:spChg>
        <pc:picChg chg="add mod">
          <ac:chgData name="Arham Jain" userId="67a21b6dad058ff9" providerId="LiveId" clId="{A182DCD7-3E23-4167-BA6C-6078B0629005}" dt="2019-03-29T09:44:06.197" v="2130" actId="1076"/>
          <ac:picMkLst>
            <pc:docMk/>
            <pc:sldMk cId="79512838" sldId="607"/>
            <ac:picMk id="9" creationId="{FE00CFFC-4906-40DD-89E2-60D1A04C993A}"/>
          </ac:picMkLst>
        </pc:picChg>
      </pc:sldChg>
      <pc:sldChg chg="addSp delSp modSp add">
        <pc:chgData name="Arham Jain" userId="67a21b6dad058ff9" providerId="LiveId" clId="{A182DCD7-3E23-4167-BA6C-6078B0629005}" dt="2019-03-20T06:13:35.839" v="327" actId="20577"/>
        <pc:sldMkLst>
          <pc:docMk/>
          <pc:sldMk cId="1412272880" sldId="608"/>
        </pc:sldMkLst>
        <pc:spChg chg="add">
          <ac:chgData name="Arham Jain" userId="67a21b6dad058ff9" providerId="LiveId" clId="{A182DCD7-3E23-4167-BA6C-6078B0629005}" dt="2019-03-20T06:03:29.334" v="232"/>
          <ac:spMkLst>
            <pc:docMk/>
            <pc:sldMk cId="1412272880" sldId="608"/>
            <ac:spMk id="10" creationId="{07AE4C71-5E7F-4D08-9C70-9A136C878C61}"/>
          </ac:spMkLst>
        </pc:spChg>
        <pc:spChg chg="add">
          <ac:chgData name="Arham Jain" userId="67a21b6dad058ff9" providerId="LiveId" clId="{A182DCD7-3E23-4167-BA6C-6078B0629005}" dt="2019-03-20T06:03:29.334" v="232"/>
          <ac:spMkLst>
            <pc:docMk/>
            <pc:sldMk cId="1412272880" sldId="608"/>
            <ac:spMk id="11" creationId="{6AC16D65-7FE9-4285-BED2-3212F8EBC0CD}"/>
          </ac:spMkLst>
        </pc:spChg>
        <pc:spChg chg="add">
          <ac:chgData name="Arham Jain" userId="67a21b6dad058ff9" providerId="LiveId" clId="{A182DCD7-3E23-4167-BA6C-6078B0629005}" dt="2019-03-20T06:03:29.334" v="232"/>
          <ac:spMkLst>
            <pc:docMk/>
            <pc:sldMk cId="1412272880" sldId="608"/>
            <ac:spMk id="12" creationId="{D08F337F-C392-4367-870E-EBE2BD04BAF1}"/>
          </ac:spMkLst>
        </pc:spChg>
        <pc:spChg chg="mod">
          <ac:chgData name="Arham Jain" userId="67a21b6dad058ff9" providerId="LiveId" clId="{A182DCD7-3E23-4167-BA6C-6078B0629005}" dt="2019-03-20T06:13:35.839" v="327" actId="20577"/>
          <ac:spMkLst>
            <pc:docMk/>
            <pc:sldMk cId="1412272880" sldId="608"/>
            <ac:spMk id="298" creationId="{00000000-0000-0000-0000-000000000000}"/>
          </ac:spMkLst>
        </pc:spChg>
        <pc:graphicFrameChg chg="add">
          <ac:chgData name="Arham Jain" userId="67a21b6dad058ff9" providerId="LiveId" clId="{A182DCD7-3E23-4167-BA6C-6078B0629005}" dt="2019-03-20T06:03:22.070" v="231"/>
          <ac:graphicFrameMkLst>
            <pc:docMk/>
            <pc:sldMk cId="1412272880" sldId="608"/>
            <ac:graphicFrameMk id="8" creationId="{F09EBE46-8CA2-443B-9ACB-A078CACDE0EC}"/>
          </ac:graphicFrameMkLst>
        </pc:graphicFrameChg>
        <pc:picChg chg="add del">
          <ac:chgData name="Arham Jain" userId="67a21b6dad058ff9" providerId="LiveId" clId="{A182DCD7-3E23-4167-BA6C-6078B0629005}" dt="2019-03-20T06:03:13.250" v="230"/>
          <ac:picMkLst>
            <pc:docMk/>
            <pc:sldMk cId="1412272880" sldId="608"/>
            <ac:picMk id="7" creationId="{BE7EDDD2-DD9B-4275-B98C-ED7A66235903}"/>
          </ac:picMkLst>
        </pc:picChg>
        <pc:picChg chg="del">
          <ac:chgData name="Arham Jain" userId="67a21b6dad058ff9" providerId="LiveId" clId="{A182DCD7-3E23-4167-BA6C-6078B0629005}" dt="2019-03-20T06:03:11.399" v="228" actId="478"/>
          <ac:picMkLst>
            <pc:docMk/>
            <pc:sldMk cId="1412272880" sldId="608"/>
            <ac:picMk id="9" creationId="{FE00CFFC-4906-40DD-89E2-60D1A04C993A}"/>
          </ac:picMkLst>
        </pc:picChg>
      </pc:sldChg>
      <pc:sldChg chg="addSp delSp modSp add ord">
        <pc:chgData name="Arham Jain" userId="67a21b6dad058ff9" providerId="LiveId" clId="{A182DCD7-3E23-4167-BA6C-6078B0629005}" dt="2019-03-20T06:13:41.239" v="331" actId="20577"/>
        <pc:sldMkLst>
          <pc:docMk/>
          <pc:sldMk cId="3635835357" sldId="609"/>
        </pc:sldMkLst>
        <pc:spChg chg="add">
          <ac:chgData name="Arham Jain" userId="67a21b6dad058ff9" providerId="LiveId" clId="{A182DCD7-3E23-4167-BA6C-6078B0629005}" dt="2019-03-20T06:04:19.294" v="240"/>
          <ac:spMkLst>
            <pc:docMk/>
            <pc:sldMk cId="3635835357" sldId="609"/>
            <ac:spMk id="8" creationId="{8F2B503B-46F3-4531-B74A-DB52C8D07EA8}"/>
          </ac:spMkLst>
        </pc:spChg>
        <pc:spChg chg="add">
          <ac:chgData name="Arham Jain" userId="67a21b6dad058ff9" providerId="LiveId" clId="{A182DCD7-3E23-4167-BA6C-6078B0629005}" dt="2019-03-20T06:04:19.294" v="240"/>
          <ac:spMkLst>
            <pc:docMk/>
            <pc:sldMk cId="3635835357" sldId="609"/>
            <ac:spMk id="10" creationId="{BC12F40E-A387-47C8-BA0E-0E303B460156}"/>
          </ac:spMkLst>
        </pc:spChg>
        <pc:spChg chg="add">
          <ac:chgData name="Arham Jain" userId="67a21b6dad058ff9" providerId="LiveId" clId="{A182DCD7-3E23-4167-BA6C-6078B0629005}" dt="2019-03-20T06:04:19.294" v="240"/>
          <ac:spMkLst>
            <pc:docMk/>
            <pc:sldMk cId="3635835357" sldId="609"/>
            <ac:spMk id="11" creationId="{C53D6F39-4C70-49B6-A6C1-90BCCA27469C}"/>
          </ac:spMkLst>
        </pc:spChg>
        <pc:spChg chg="mod">
          <ac:chgData name="Arham Jain" userId="67a21b6dad058ff9" providerId="LiveId" clId="{A182DCD7-3E23-4167-BA6C-6078B0629005}" dt="2019-03-20T06:13:41.239" v="331" actId="20577"/>
          <ac:spMkLst>
            <pc:docMk/>
            <pc:sldMk cId="3635835357" sldId="609"/>
            <ac:spMk id="298" creationId="{00000000-0000-0000-0000-000000000000}"/>
          </ac:spMkLst>
        </pc:spChg>
        <pc:graphicFrameChg chg="add">
          <ac:chgData name="Arham Jain" userId="67a21b6dad058ff9" providerId="LiveId" clId="{A182DCD7-3E23-4167-BA6C-6078B0629005}" dt="2019-03-20T06:04:19.294" v="240"/>
          <ac:graphicFrameMkLst>
            <pc:docMk/>
            <pc:sldMk cId="3635835357" sldId="609"/>
            <ac:graphicFrameMk id="7" creationId="{13445ABB-0B8B-4DA1-89B6-B9BC845CD76D}"/>
          </ac:graphicFrameMkLst>
        </pc:graphicFrameChg>
        <pc:picChg chg="del">
          <ac:chgData name="Arham Jain" userId="67a21b6dad058ff9" providerId="LiveId" clId="{A182DCD7-3E23-4167-BA6C-6078B0629005}" dt="2019-03-20T06:03:52.528" v="237" actId="478"/>
          <ac:picMkLst>
            <pc:docMk/>
            <pc:sldMk cId="3635835357" sldId="609"/>
            <ac:picMk id="9" creationId="{FE00CFFC-4906-40DD-89E2-60D1A04C993A}"/>
          </ac:picMkLst>
        </pc:picChg>
      </pc:sldChg>
      <pc:sldChg chg="addSp modSp add">
        <pc:chgData name="Arham Jain" userId="67a21b6dad058ff9" providerId="LiveId" clId="{A182DCD7-3E23-4167-BA6C-6078B0629005}" dt="2019-03-20T06:13:55.736" v="339" actId="20577"/>
        <pc:sldMkLst>
          <pc:docMk/>
          <pc:sldMk cId="97126809" sldId="610"/>
        </pc:sldMkLst>
        <pc:spChg chg="mod">
          <ac:chgData name="Arham Jain" userId="67a21b6dad058ff9" providerId="LiveId" clId="{A182DCD7-3E23-4167-BA6C-6078B0629005}" dt="2019-03-20T06:13:55.736" v="339" actId="20577"/>
          <ac:spMkLst>
            <pc:docMk/>
            <pc:sldMk cId="97126809" sldId="610"/>
            <ac:spMk id="298" creationId="{00000000-0000-0000-0000-000000000000}"/>
          </ac:spMkLst>
        </pc:spChg>
        <pc:picChg chg="add">
          <ac:chgData name="Arham Jain" userId="67a21b6dad058ff9" providerId="LiveId" clId="{A182DCD7-3E23-4167-BA6C-6078B0629005}" dt="2019-03-20T06:05:48.453" v="242"/>
          <ac:picMkLst>
            <pc:docMk/>
            <pc:sldMk cId="97126809" sldId="610"/>
            <ac:picMk id="6" creationId="{E49A2191-92B7-4A76-B969-664175B6AEEC}"/>
          </ac:picMkLst>
        </pc:picChg>
      </pc:sldChg>
      <pc:sldChg chg="addSp modSp add">
        <pc:chgData name="Arham Jain" userId="67a21b6dad058ff9" providerId="LiveId" clId="{A182DCD7-3E23-4167-BA6C-6078B0629005}" dt="2019-03-20T06:13:47.859" v="335" actId="20577"/>
        <pc:sldMkLst>
          <pc:docMk/>
          <pc:sldMk cId="686630469" sldId="611"/>
        </pc:sldMkLst>
        <pc:spChg chg="add">
          <ac:chgData name="Arham Jain" userId="67a21b6dad058ff9" providerId="LiveId" clId="{A182DCD7-3E23-4167-BA6C-6078B0629005}" dt="2019-03-20T06:04:32.893" v="241"/>
          <ac:spMkLst>
            <pc:docMk/>
            <pc:sldMk cId="686630469" sldId="611"/>
            <ac:spMk id="7" creationId="{6FA7E4B0-CFF3-40F6-99FF-9D65B370595F}"/>
          </ac:spMkLst>
        </pc:spChg>
        <pc:spChg chg="add">
          <ac:chgData name="Arham Jain" userId="67a21b6dad058ff9" providerId="LiveId" clId="{A182DCD7-3E23-4167-BA6C-6078B0629005}" dt="2019-03-20T06:04:32.893" v="241"/>
          <ac:spMkLst>
            <pc:docMk/>
            <pc:sldMk cId="686630469" sldId="611"/>
            <ac:spMk id="8" creationId="{3E822AF6-15CE-4D18-A710-E5739BE4CC14}"/>
          </ac:spMkLst>
        </pc:spChg>
        <pc:spChg chg="add">
          <ac:chgData name="Arham Jain" userId="67a21b6dad058ff9" providerId="LiveId" clId="{A182DCD7-3E23-4167-BA6C-6078B0629005}" dt="2019-03-20T06:04:32.893" v="241"/>
          <ac:spMkLst>
            <pc:docMk/>
            <pc:sldMk cId="686630469" sldId="611"/>
            <ac:spMk id="9" creationId="{AC3D2562-FDF3-4431-BFB1-44661EBE7E80}"/>
          </ac:spMkLst>
        </pc:spChg>
        <pc:spChg chg="mod">
          <ac:chgData name="Arham Jain" userId="67a21b6dad058ff9" providerId="LiveId" clId="{A182DCD7-3E23-4167-BA6C-6078B0629005}" dt="2019-03-20T06:13:47.859" v="335" actId="20577"/>
          <ac:spMkLst>
            <pc:docMk/>
            <pc:sldMk cId="686630469" sldId="611"/>
            <ac:spMk id="298" creationId="{00000000-0000-0000-0000-000000000000}"/>
          </ac:spMkLst>
        </pc:spChg>
        <pc:graphicFrameChg chg="add">
          <ac:chgData name="Arham Jain" userId="67a21b6dad058ff9" providerId="LiveId" clId="{A182DCD7-3E23-4167-BA6C-6078B0629005}" dt="2019-03-20T06:04:32.893" v="241"/>
          <ac:graphicFrameMkLst>
            <pc:docMk/>
            <pc:sldMk cId="686630469" sldId="611"/>
            <ac:graphicFrameMk id="6" creationId="{4993EF9C-0292-498E-8C77-1F3F0FF13C72}"/>
          </ac:graphicFrameMkLst>
        </pc:graphicFrameChg>
      </pc:sldChg>
      <pc:sldChg chg="addSp delSp modSp add">
        <pc:chgData name="Arham Jain" userId="67a21b6dad058ff9" providerId="LiveId" clId="{A182DCD7-3E23-4167-BA6C-6078B0629005}" dt="2019-03-20T06:12:38.563" v="316" actId="20577"/>
        <pc:sldMkLst>
          <pc:docMk/>
          <pc:sldMk cId="748251368" sldId="612"/>
        </pc:sldMkLst>
        <pc:spChg chg="add del mod">
          <ac:chgData name="Arham Jain" userId="67a21b6dad058ff9" providerId="LiveId" clId="{A182DCD7-3E23-4167-BA6C-6078B0629005}" dt="2019-03-20T06:07:47.636" v="246" actId="478"/>
          <ac:spMkLst>
            <pc:docMk/>
            <pc:sldMk cId="748251368" sldId="612"/>
            <ac:spMk id="3" creationId="{E285AE50-146D-4E2A-8EF3-F7F1AED83D0F}"/>
          </ac:spMkLst>
        </pc:spChg>
        <pc:spChg chg="add mod">
          <ac:chgData name="Arham Jain" userId="67a21b6dad058ff9" providerId="LiveId" clId="{A182DCD7-3E23-4167-BA6C-6078B0629005}" dt="2019-03-20T06:09:06.551" v="271" actId="20577"/>
          <ac:spMkLst>
            <pc:docMk/>
            <pc:sldMk cId="748251368" sldId="612"/>
            <ac:spMk id="10" creationId="{628BC43D-B058-4427-BD6E-FDD24E1BFB2A}"/>
          </ac:spMkLst>
        </pc:spChg>
        <pc:spChg chg="add mod">
          <ac:chgData name="Arham Jain" userId="67a21b6dad058ff9" providerId="LiveId" clId="{A182DCD7-3E23-4167-BA6C-6078B0629005}" dt="2019-03-20T06:08:51.168" v="261" actId="1076"/>
          <ac:spMkLst>
            <pc:docMk/>
            <pc:sldMk cId="748251368" sldId="612"/>
            <ac:spMk id="11" creationId="{1B2385F4-CFCF-443F-9C2F-29AB68A14019}"/>
          </ac:spMkLst>
        </pc:spChg>
        <pc:spChg chg="add mod">
          <ac:chgData name="Arham Jain" userId="67a21b6dad058ff9" providerId="LiveId" clId="{A182DCD7-3E23-4167-BA6C-6078B0629005}" dt="2019-03-20T06:08:54.948" v="265" actId="14100"/>
          <ac:spMkLst>
            <pc:docMk/>
            <pc:sldMk cId="748251368" sldId="612"/>
            <ac:spMk id="12" creationId="{123BCC35-1226-41F5-B6AB-825D96205217}"/>
          </ac:spMkLst>
        </pc:spChg>
        <pc:spChg chg="add mod">
          <ac:chgData name="Arham Jain" userId="67a21b6dad058ff9" providerId="LiveId" clId="{A182DCD7-3E23-4167-BA6C-6078B0629005}" dt="2019-03-20T06:08:12.317" v="250" actId="14100"/>
          <ac:spMkLst>
            <pc:docMk/>
            <pc:sldMk cId="748251368" sldId="612"/>
            <ac:spMk id="13" creationId="{EBFE221D-3E84-4E42-A468-323FA1DE7C89}"/>
          </ac:spMkLst>
        </pc:spChg>
        <pc:spChg chg="mod">
          <ac:chgData name="Arham Jain" userId="67a21b6dad058ff9" providerId="LiveId" clId="{A182DCD7-3E23-4167-BA6C-6078B0629005}" dt="2019-03-20T06:12:38.563" v="316" actId="20577"/>
          <ac:spMkLst>
            <pc:docMk/>
            <pc:sldMk cId="748251368" sldId="612"/>
            <ac:spMk id="307" creationId="{00000000-0000-0000-0000-000000000000}"/>
          </ac:spMkLst>
        </pc:spChg>
        <pc:spChg chg="del">
          <ac:chgData name="Arham Jain" userId="67a21b6dad058ff9" providerId="LiveId" clId="{A182DCD7-3E23-4167-BA6C-6078B0629005}" dt="2019-03-20T06:07:45.939" v="245" actId="478"/>
          <ac:spMkLst>
            <pc:docMk/>
            <pc:sldMk cId="748251368" sldId="612"/>
            <ac:spMk id="308" creationId="{00000000-0000-0000-0000-000000000000}"/>
          </ac:spMkLst>
        </pc:spChg>
      </pc:sldChg>
      <pc:sldChg chg="addSp delSp modSp add">
        <pc:chgData name="Arham Jain" userId="67a21b6dad058ff9" providerId="LiveId" clId="{A182DCD7-3E23-4167-BA6C-6078B0629005}" dt="2019-03-29T16:44:32.962" v="2905"/>
        <pc:sldMkLst>
          <pc:docMk/>
          <pc:sldMk cId="2862669172" sldId="613"/>
        </pc:sldMkLst>
        <pc:spChg chg="add del mod">
          <ac:chgData name="Arham Jain" userId="67a21b6dad058ff9" providerId="LiveId" clId="{A182DCD7-3E23-4167-BA6C-6078B0629005}" dt="2019-03-20T06:44:38.508" v="360" actId="478"/>
          <ac:spMkLst>
            <pc:docMk/>
            <pc:sldMk cId="2862669172" sldId="613"/>
            <ac:spMk id="3" creationId="{1F5AF73A-B96C-4FDE-BD88-81D38DBDC325}"/>
          </ac:spMkLst>
        </pc:spChg>
        <pc:spChg chg="add del">
          <ac:chgData name="Arham Jain" userId="67a21b6dad058ff9" providerId="LiveId" clId="{A182DCD7-3E23-4167-BA6C-6078B0629005}" dt="2019-03-29T16:43:55.877" v="2894"/>
          <ac:spMkLst>
            <pc:docMk/>
            <pc:sldMk cId="2862669172" sldId="613"/>
            <ac:spMk id="7" creationId="{EE53B371-5924-4947-B315-9CEFEEC74468}"/>
          </ac:spMkLst>
        </pc:spChg>
        <pc:spChg chg="add del">
          <ac:chgData name="Arham Jain" userId="67a21b6dad058ff9" providerId="LiveId" clId="{A182DCD7-3E23-4167-BA6C-6078B0629005}" dt="2019-03-29T16:44:32.806" v="2904" actId="478"/>
          <ac:spMkLst>
            <pc:docMk/>
            <pc:sldMk cId="2862669172" sldId="613"/>
            <ac:spMk id="8" creationId="{AE1AAAC7-1543-4E85-86AF-A2145D37284B}"/>
          </ac:spMkLst>
        </pc:spChg>
        <pc:spChg chg="add">
          <ac:chgData name="Arham Jain" userId="67a21b6dad058ff9" providerId="LiveId" clId="{A182DCD7-3E23-4167-BA6C-6078B0629005}" dt="2019-03-29T16:44:32.962" v="2905"/>
          <ac:spMkLst>
            <pc:docMk/>
            <pc:sldMk cId="2862669172" sldId="613"/>
            <ac:spMk id="10" creationId="{6EA03D62-E1EE-4FC2-9BF5-BFDCDDB78565}"/>
          </ac:spMkLst>
        </pc:spChg>
        <pc:spChg chg="del">
          <ac:chgData name="Arham Jain" userId="67a21b6dad058ff9" providerId="LiveId" clId="{A182DCD7-3E23-4167-BA6C-6078B0629005}" dt="2019-03-29T16:43:57.595" v="2895" actId="478"/>
          <ac:spMkLst>
            <pc:docMk/>
            <pc:sldMk cId="2862669172" sldId="613"/>
            <ac:spMk id="525" creationId="{00000000-0000-0000-0000-000000000000}"/>
          </ac:spMkLst>
        </pc:spChg>
        <pc:spChg chg="del">
          <ac:chgData name="Arham Jain" userId="67a21b6dad058ff9" providerId="LiveId" clId="{A182DCD7-3E23-4167-BA6C-6078B0629005}" dt="2019-03-20T06:44:37.041" v="359" actId="478"/>
          <ac:spMkLst>
            <pc:docMk/>
            <pc:sldMk cId="2862669172" sldId="613"/>
            <ac:spMk id="526" creationId="{00000000-0000-0000-0000-000000000000}"/>
          </ac:spMkLst>
        </pc:spChg>
        <pc:graphicFrameChg chg="add mod modGraphic">
          <ac:chgData name="Arham Jain" userId="67a21b6dad058ff9" providerId="LiveId" clId="{A182DCD7-3E23-4167-BA6C-6078B0629005}" dt="2019-03-20T06:48:58.954" v="406" actId="6549"/>
          <ac:graphicFrameMkLst>
            <pc:docMk/>
            <pc:sldMk cId="2862669172" sldId="613"/>
            <ac:graphicFrameMk id="9" creationId="{0D6A4E3F-F7BD-4F47-93A3-10B274F199F6}"/>
          </ac:graphicFrameMkLst>
        </pc:graphicFrameChg>
      </pc:sldChg>
      <pc:sldChg chg="addSp delSp modSp add">
        <pc:chgData name="Arham Jain" userId="67a21b6dad058ff9" providerId="LiveId" clId="{A182DCD7-3E23-4167-BA6C-6078B0629005}" dt="2019-03-29T16:44:37.180" v="2907"/>
        <pc:sldMkLst>
          <pc:docMk/>
          <pc:sldMk cId="1332209604" sldId="614"/>
        </pc:sldMkLst>
        <pc:spChg chg="add del">
          <ac:chgData name="Arham Jain" userId="67a21b6dad058ff9" providerId="LiveId" clId="{A182DCD7-3E23-4167-BA6C-6078B0629005}" dt="2019-03-29T16:44:37.070" v="2906" actId="478"/>
          <ac:spMkLst>
            <pc:docMk/>
            <pc:sldMk cId="1332209604" sldId="614"/>
            <ac:spMk id="8" creationId="{7A912C71-6F20-47D1-9E9D-9F53F1DE9CFA}"/>
          </ac:spMkLst>
        </pc:spChg>
        <pc:spChg chg="add">
          <ac:chgData name="Arham Jain" userId="67a21b6dad058ff9" providerId="LiveId" clId="{A182DCD7-3E23-4167-BA6C-6078B0629005}" dt="2019-03-29T16:44:37.180" v="2907"/>
          <ac:spMkLst>
            <pc:docMk/>
            <pc:sldMk cId="1332209604" sldId="614"/>
            <ac:spMk id="9" creationId="{872ADA3E-526D-4F48-807F-2DF0BDFF22FE}"/>
          </ac:spMkLst>
        </pc:spChg>
        <pc:spChg chg="del">
          <ac:chgData name="Arham Jain" userId="67a21b6dad058ff9" providerId="LiveId" clId="{A182DCD7-3E23-4167-BA6C-6078B0629005}" dt="2019-03-29T16:44:01.032" v="2897" actId="478"/>
          <ac:spMkLst>
            <pc:docMk/>
            <pc:sldMk cId="1332209604" sldId="614"/>
            <ac:spMk id="525" creationId="{00000000-0000-0000-0000-000000000000}"/>
          </ac:spMkLst>
        </pc:spChg>
        <pc:graphicFrameChg chg="add mod modGraphic">
          <ac:chgData name="Arham Jain" userId="67a21b6dad058ff9" providerId="LiveId" clId="{A182DCD7-3E23-4167-BA6C-6078B0629005}" dt="2019-03-20T06:49:39.269" v="413" actId="14734"/>
          <ac:graphicFrameMkLst>
            <pc:docMk/>
            <pc:sldMk cId="1332209604" sldId="614"/>
            <ac:graphicFrameMk id="7" creationId="{28A092DD-5E6B-4241-8AFA-F7A5A9260C05}"/>
          </ac:graphicFrameMkLst>
        </pc:graphicFrameChg>
        <pc:graphicFrameChg chg="del">
          <ac:chgData name="Arham Jain" userId="67a21b6dad058ff9" providerId="LiveId" clId="{A182DCD7-3E23-4167-BA6C-6078B0629005}" dt="2019-03-20T06:47:31.952" v="386" actId="478"/>
          <ac:graphicFrameMkLst>
            <pc:docMk/>
            <pc:sldMk cId="1332209604" sldId="614"/>
            <ac:graphicFrameMk id="9" creationId="{0D6A4E3F-F7BD-4F47-93A3-10B274F199F6}"/>
          </ac:graphicFrameMkLst>
        </pc:graphicFrameChg>
      </pc:sldChg>
      <pc:sldChg chg="addSp delSp modSp">
        <pc:chgData name="Arham Jain" userId="67a21b6dad058ff9" providerId="LiveId" clId="{A182DCD7-3E23-4167-BA6C-6078B0629005}" dt="2019-03-29T18:21:53.193" v="3885"/>
        <pc:sldMkLst>
          <pc:docMk/>
          <pc:sldMk cId="3029159137" sldId="615"/>
        </pc:sldMkLst>
        <pc:spChg chg="mod">
          <ac:chgData name="Arham Jain" userId="67a21b6dad058ff9" providerId="LiveId" clId="{A182DCD7-3E23-4167-BA6C-6078B0629005}" dt="2019-03-29T18:19:57.346" v="3858" actId="20577"/>
          <ac:spMkLst>
            <pc:docMk/>
            <pc:sldMk cId="3029159137" sldId="615"/>
            <ac:spMk id="2" creationId="{9001CDA1-4B50-4AFE-B64D-49CAADEABB2F}"/>
          </ac:spMkLst>
        </pc:spChg>
        <pc:spChg chg="del mod">
          <ac:chgData name="Arham Jain" userId="67a21b6dad058ff9" providerId="LiveId" clId="{A182DCD7-3E23-4167-BA6C-6078B0629005}" dt="2019-03-29T18:21:51.584" v="3884"/>
          <ac:spMkLst>
            <pc:docMk/>
            <pc:sldMk cId="3029159137" sldId="615"/>
            <ac:spMk id="18" creationId="{39AE8A5C-361F-4D0C-809C-F28AF72C31BF}"/>
          </ac:spMkLst>
        </pc:spChg>
        <pc:spChg chg="add">
          <ac:chgData name="Arham Jain" userId="67a21b6dad058ff9" providerId="LiveId" clId="{A182DCD7-3E23-4167-BA6C-6078B0629005}" dt="2019-03-29T18:21:53.193" v="3885"/>
          <ac:spMkLst>
            <pc:docMk/>
            <pc:sldMk cId="3029159137" sldId="615"/>
            <ac:spMk id="19" creationId="{53617172-F925-421B-B1BE-52B1C4800DFC}"/>
          </ac:spMkLst>
        </pc:spChg>
      </pc:sldChg>
      <pc:sldChg chg="addSp delSp modSp">
        <pc:chgData name="Arham Jain" userId="67a21b6dad058ff9" providerId="LiveId" clId="{A182DCD7-3E23-4167-BA6C-6078B0629005}" dt="2019-03-29T12:57:59.976" v="2332" actId="14100"/>
        <pc:sldMkLst>
          <pc:docMk/>
          <pc:sldMk cId="1852084829" sldId="619"/>
        </pc:sldMkLst>
        <pc:spChg chg="mod">
          <ac:chgData name="Arham Jain" userId="67a21b6dad058ff9" providerId="LiveId" clId="{A182DCD7-3E23-4167-BA6C-6078B0629005}" dt="2019-03-29T09:17:58.797" v="1740" actId="1076"/>
          <ac:spMkLst>
            <pc:docMk/>
            <pc:sldMk cId="1852084829" sldId="619"/>
            <ac:spMk id="13" creationId="{B4B4115A-0F34-4F8D-A781-C360E0C3767F}"/>
          </ac:spMkLst>
        </pc:spChg>
        <pc:spChg chg="mod">
          <ac:chgData name="Arham Jain" userId="67a21b6dad058ff9" providerId="LiveId" clId="{A182DCD7-3E23-4167-BA6C-6078B0629005}" dt="2019-03-29T09:17:56.485" v="1739" actId="1076"/>
          <ac:spMkLst>
            <pc:docMk/>
            <pc:sldMk cId="1852084829" sldId="619"/>
            <ac:spMk id="14" creationId="{30B7CC03-82D6-476A-97C2-43F98D6739BC}"/>
          </ac:spMkLst>
        </pc:spChg>
        <pc:picChg chg="del">
          <ac:chgData name="Arham Jain" userId="67a21b6dad058ff9" providerId="LiveId" clId="{A182DCD7-3E23-4167-BA6C-6078B0629005}" dt="2019-03-29T09:17:39.270" v="1736" actId="478"/>
          <ac:picMkLst>
            <pc:docMk/>
            <pc:sldMk cId="1852084829" sldId="619"/>
            <ac:picMk id="5" creationId="{A29B694E-9970-436C-B806-8897014634B4}"/>
          </ac:picMkLst>
        </pc:picChg>
        <pc:picChg chg="add del mod ord modCrop">
          <ac:chgData name="Arham Jain" userId="67a21b6dad058ff9" providerId="LiveId" clId="{A182DCD7-3E23-4167-BA6C-6078B0629005}" dt="2019-03-29T12:57:55.399" v="2331" actId="478"/>
          <ac:picMkLst>
            <pc:docMk/>
            <pc:sldMk cId="1852084829" sldId="619"/>
            <ac:picMk id="6" creationId="{C494BEF7-CF7E-4D66-BC63-327FAE39AF8D}"/>
          </ac:picMkLst>
        </pc:picChg>
        <pc:picChg chg="add mod ord modCrop">
          <ac:chgData name="Arham Jain" userId="67a21b6dad058ff9" providerId="LiveId" clId="{A182DCD7-3E23-4167-BA6C-6078B0629005}" dt="2019-03-29T12:57:59.976" v="2332" actId="14100"/>
          <ac:picMkLst>
            <pc:docMk/>
            <pc:sldMk cId="1852084829" sldId="619"/>
            <ac:picMk id="12" creationId="{3D22DC14-A313-4ECE-B761-961E9D70BD32}"/>
          </ac:picMkLst>
        </pc:picChg>
        <pc:picChg chg="mod">
          <ac:chgData name="Arham Jain" userId="67a21b6dad058ff9" providerId="LiveId" clId="{A182DCD7-3E23-4167-BA6C-6078B0629005}" dt="2019-03-29T09:17:50.346" v="1738" actId="1037"/>
          <ac:picMkLst>
            <pc:docMk/>
            <pc:sldMk cId="1852084829" sldId="619"/>
            <ac:picMk id="17" creationId="{47A203D6-5444-48BD-BE8C-60444A70A333}"/>
          </ac:picMkLst>
        </pc:picChg>
        <pc:cxnChg chg="mod">
          <ac:chgData name="Arham Jain" userId="67a21b6dad058ff9" providerId="LiveId" clId="{A182DCD7-3E23-4167-BA6C-6078B0629005}" dt="2019-03-29T09:17:50.346" v="1738" actId="1037"/>
          <ac:cxnSpMkLst>
            <pc:docMk/>
            <pc:sldMk cId="1852084829" sldId="619"/>
            <ac:cxnSpMk id="11" creationId="{BAA1E5CC-B086-4E0C-9F45-D615E4E4A9C8}"/>
          </ac:cxnSpMkLst>
        </pc:cxnChg>
      </pc:sldChg>
      <pc:sldChg chg="modSp">
        <pc:chgData name="Arham Jain" userId="67a21b6dad058ff9" providerId="LiveId" clId="{A182DCD7-3E23-4167-BA6C-6078B0629005}" dt="2019-03-29T19:08:31.705" v="4368" actId="20577"/>
        <pc:sldMkLst>
          <pc:docMk/>
          <pc:sldMk cId="1455779424" sldId="623"/>
        </pc:sldMkLst>
        <pc:spChg chg="mod">
          <ac:chgData name="Arham Jain" userId="67a21b6dad058ff9" providerId="LiveId" clId="{A182DCD7-3E23-4167-BA6C-6078B0629005}" dt="2019-03-29T19:08:31.705" v="4368" actId="20577"/>
          <ac:spMkLst>
            <pc:docMk/>
            <pc:sldMk cId="1455779424" sldId="623"/>
            <ac:spMk id="3" creationId="{0E084A65-BE8C-4E29-91F1-93D53B2DBA4D}"/>
          </ac:spMkLst>
        </pc:spChg>
      </pc:sldChg>
      <pc:sldChg chg="modSp">
        <pc:chgData name="Arham Jain" userId="67a21b6dad058ff9" providerId="LiveId" clId="{A182DCD7-3E23-4167-BA6C-6078B0629005}" dt="2019-03-29T19:08:37.063" v="4370" actId="20577"/>
        <pc:sldMkLst>
          <pc:docMk/>
          <pc:sldMk cId="152010672" sldId="624"/>
        </pc:sldMkLst>
        <pc:spChg chg="mod">
          <ac:chgData name="Arham Jain" userId="67a21b6dad058ff9" providerId="LiveId" clId="{A182DCD7-3E23-4167-BA6C-6078B0629005}" dt="2019-03-29T19:08:37.063" v="4370" actId="20577"/>
          <ac:spMkLst>
            <pc:docMk/>
            <pc:sldMk cId="152010672" sldId="624"/>
            <ac:spMk id="3" creationId="{5BDE2D16-3F22-42A4-899D-366F2049AA5B}"/>
          </ac:spMkLst>
        </pc:spChg>
      </pc:sldChg>
      <pc:sldChg chg="modSp">
        <pc:chgData name="Arham Jain" userId="67a21b6dad058ff9" providerId="LiveId" clId="{A182DCD7-3E23-4167-BA6C-6078B0629005}" dt="2019-03-29T19:08:43.437" v="4372" actId="20577"/>
        <pc:sldMkLst>
          <pc:docMk/>
          <pc:sldMk cId="2741984212" sldId="625"/>
        </pc:sldMkLst>
        <pc:spChg chg="mod">
          <ac:chgData name="Arham Jain" userId="67a21b6dad058ff9" providerId="LiveId" clId="{A182DCD7-3E23-4167-BA6C-6078B0629005}" dt="2019-03-29T19:08:43.437" v="4372" actId="20577"/>
          <ac:spMkLst>
            <pc:docMk/>
            <pc:sldMk cId="2741984212" sldId="625"/>
            <ac:spMk id="3" creationId="{00000000-0000-0000-0000-000000000000}"/>
          </ac:spMkLst>
        </pc:spChg>
      </pc:sldChg>
      <pc:sldChg chg="modSp">
        <pc:chgData name="Arham Jain" userId="67a21b6dad058ff9" providerId="LiveId" clId="{A182DCD7-3E23-4167-BA6C-6078B0629005}" dt="2019-03-29T19:08:55.481" v="4374" actId="20577"/>
        <pc:sldMkLst>
          <pc:docMk/>
          <pc:sldMk cId="1413497425" sldId="626"/>
        </pc:sldMkLst>
        <pc:spChg chg="mod">
          <ac:chgData name="Arham Jain" userId="67a21b6dad058ff9" providerId="LiveId" clId="{A182DCD7-3E23-4167-BA6C-6078B0629005}" dt="2019-03-29T19:08:55.481" v="4374" actId="20577"/>
          <ac:spMkLst>
            <pc:docMk/>
            <pc:sldMk cId="1413497425" sldId="626"/>
            <ac:spMk id="8" creationId="{00000000-0000-0000-0000-000000000000}"/>
          </ac:spMkLst>
        </pc:spChg>
      </pc:sldChg>
      <pc:sldChg chg="modSp">
        <pc:chgData name="Arham Jain" userId="67a21b6dad058ff9" providerId="LiveId" clId="{A182DCD7-3E23-4167-BA6C-6078B0629005}" dt="2019-03-29T19:09:03.416" v="4376" actId="20577"/>
        <pc:sldMkLst>
          <pc:docMk/>
          <pc:sldMk cId="3989754839" sldId="627"/>
        </pc:sldMkLst>
        <pc:spChg chg="mod">
          <ac:chgData name="Arham Jain" userId="67a21b6dad058ff9" providerId="LiveId" clId="{A182DCD7-3E23-4167-BA6C-6078B0629005}" dt="2019-03-29T19:09:03.416" v="4376" actId="20577"/>
          <ac:spMkLst>
            <pc:docMk/>
            <pc:sldMk cId="3989754839" sldId="627"/>
            <ac:spMk id="3" creationId="{00000000-0000-0000-0000-000000000000}"/>
          </ac:spMkLst>
        </pc:spChg>
      </pc:sldChg>
      <pc:sldChg chg="ord">
        <pc:chgData name="Arham Jain" userId="67a21b6dad058ff9" providerId="LiveId" clId="{A182DCD7-3E23-4167-BA6C-6078B0629005}" dt="2019-03-28T15:38:10.323" v="757"/>
        <pc:sldMkLst>
          <pc:docMk/>
          <pc:sldMk cId="2398477518" sldId="631"/>
        </pc:sldMkLst>
      </pc:sldChg>
      <pc:sldChg chg="modSp">
        <pc:chgData name="Arham Jain" userId="67a21b6dad058ff9" providerId="LiveId" clId="{A182DCD7-3E23-4167-BA6C-6078B0629005}" dt="2019-03-29T19:59:49.280" v="5198" actId="1076"/>
        <pc:sldMkLst>
          <pc:docMk/>
          <pc:sldMk cId="928267799" sldId="637"/>
        </pc:sldMkLst>
        <pc:spChg chg="mod">
          <ac:chgData name="Arham Jain" userId="67a21b6dad058ff9" providerId="LiveId" clId="{A182DCD7-3E23-4167-BA6C-6078B0629005}" dt="2019-03-29T19:59:49.280" v="5198" actId="1076"/>
          <ac:spMkLst>
            <pc:docMk/>
            <pc:sldMk cId="928267799" sldId="637"/>
            <ac:spMk id="6" creationId="{30B6E8EE-3B11-47A3-9A98-4942EFC07D79}"/>
          </ac:spMkLst>
        </pc:spChg>
        <pc:spChg chg="mod">
          <ac:chgData name="Arham Jain" userId="67a21b6dad058ff9" providerId="LiveId" clId="{A182DCD7-3E23-4167-BA6C-6078B0629005}" dt="2019-03-29T19:59:49.280" v="5198" actId="1076"/>
          <ac:spMkLst>
            <pc:docMk/>
            <pc:sldMk cId="928267799" sldId="637"/>
            <ac:spMk id="7" creationId="{186EF2A7-FEB9-4D71-8318-4944DD53F1F2}"/>
          </ac:spMkLst>
        </pc:spChg>
        <pc:spChg chg="mod">
          <ac:chgData name="Arham Jain" userId="67a21b6dad058ff9" providerId="LiveId" clId="{A182DCD7-3E23-4167-BA6C-6078B0629005}" dt="2019-03-29T19:59:49.280" v="5198" actId="1076"/>
          <ac:spMkLst>
            <pc:docMk/>
            <pc:sldMk cId="928267799" sldId="637"/>
            <ac:spMk id="8" creationId="{43417D64-6C08-448C-853D-87FBD2E14F1F}"/>
          </ac:spMkLst>
        </pc:spChg>
      </pc:sldChg>
      <pc:sldChg chg="addSp delSp modSp">
        <pc:chgData name="Arham Jain" userId="67a21b6dad058ff9" providerId="LiveId" clId="{A182DCD7-3E23-4167-BA6C-6078B0629005}" dt="2019-03-29T16:44:24.432" v="2901"/>
        <pc:sldMkLst>
          <pc:docMk/>
          <pc:sldMk cId="554312870" sldId="643"/>
        </pc:sldMkLst>
        <pc:spChg chg="mod">
          <ac:chgData name="Arham Jain" userId="67a21b6dad058ff9" providerId="LiveId" clId="{A182DCD7-3E23-4167-BA6C-6078B0629005}" dt="2019-03-28T19:43:41.479" v="907" actId="1076"/>
          <ac:spMkLst>
            <pc:docMk/>
            <pc:sldMk cId="554312870" sldId="643"/>
            <ac:spMk id="33" creationId="{2E132B44-1B0B-434B-ABFC-6BA78429E1C9}"/>
          </ac:spMkLst>
        </pc:spChg>
        <pc:spChg chg="mod">
          <ac:chgData name="Arham Jain" userId="67a21b6dad058ff9" providerId="LiveId" clId="{A182DCD7-3E23-4167-BA6C-6078B0629005}" dt="2019-03-28T19:42:00.544" v="889" actId="1076"/>
          <ac:spMkLst>
            <pc:docMk/>
            <pc:sldMk cId="554312870" sldId="643"/>
            <ac:spMk id="36" creationId="{9B17F400-830C-4E1E-9498-99EDD56CE1CA}"/>
          </ac:spMkLst>
        </pc:spChg>
        <pc:spChg chg="add">
          <ac:chgData name="Arham Jain" userId="67a21b6dad058ff9" providerId="LiveId" clId="{A182DCD7-3E23-4167-BA6C-6078B0629005}" dt="2019-03-29T16:40:29.401" v="2876"/>
          <ac:spMkLst>
            <pc:docMk/>
            <pc:sldMk cId="554312870" sldId="643"/>
            <ac:spMk id="41" creationId="{FE6D3C82-0F8C-4A7A-B2C9-2429928074B0}"/>
          </ac:spMkLst>
        </pc:spChg>
        <pc:spChg chg="add del">
          <ac:chgData name="Arham Jain" userId="67a21b6dad058ff9" providerId="LiveId" clId="{A182DCD7-3E23-4167-BA6C-6078B0629005}" dt="2019-03-29T16:44:24.276" v="2900" actId="478"/>
          <ac:spMkLst>
            <pc:docMk/>
            <pc:sldMk cId="554312870" sldId="643"/>
            <ac:spMk id="42" creationId="{4DC3A004-21EF-479F-9917-4F8F7859532E}"/>
          </ac:spMkLst>
        </pc:spChg>
        <pc:spChg chg="add">
          <ac:chgData name="Arham Jain" userId="67a21b6dad058ff9" providerId="LiveId" clId="{A182DCD7-3E23-4167-BA6C-6078B0629005}" dt="2019-03-29T16:44:24.432" v="2901"/>
          <ac:spMkLst>
            <pc:docMk/>
            <pc:sldMk cId="554312870" sldId="643"/>
            <ac:spMk id="43" creationId="{54842844-D347-4489-B0B7-ABB650B5A388}"/>
          </ac:spMkLst>
        </pc:spChg>
        <pc:spChg chg="del">
          <ac:chgData name="Arham Jain" userId="67a21b6dad058ff9" providerId="LiveId" clId="{A182DCD7-3E23-4167-BA6C-6078B0629005}" dt="2019-03-29T16:40:29.229" v="2875" actId="478"/>
          <ac:spMkLst>
            <pc:docMk/>
            <pc:sldMk cId="554312870" sldId="643"/>
            <ac:spMk id="504" creationId="{00000000-0000-0000-0000-000000000000}"/>
          </ac:spMkLst>
        </pc:spChg>
        <pc:spChg chg="mod">
          <ac:chgData name="Arham Jain" userId="67a21b6dad058ff9" providerId="LiveId" clId="{A182DCD7-3E23-4167-BA6C-6078B0629005}" dt="2019-03-28T19:44:04.255" v="914" actId="20577"/>
          <ac:spMkLst>
            <pc:docMk/>
            <pc:sldMk cId="554312870" sldId="643"/>
            <ac:spMk id="506" creationId="{00000000-0000-0000-0000-000000000000}"/>
          </ac:spMkLst>
        </pc:spChg>
        <pc:picChg chg="del">
          <ac:chgData name="Arham Jain" userId="67a21b6dad058ff9" providerId="LiveId" clId="{A182DCD7-3E23-4167-BA6C-6078B0629005}" dt="2019-03-28T19:37:51.056" v="856" actId="478"/>
          <ac:picMkLst>
            <pc:docMk/>
            <pc:sldMk cId="554312870" sldId="643"/>
            <ac:picMk id="2" creationId="{56ED178D-56D8-4EEA-8910-D0358AA7107C}"/>
          </ac:picMkLst>
        </pc:picChg>
        <pc:picChg chg="add del mod ord modCrop">
          <ac:chgData name="Arham Jain" userId="67a21b6dad058ff9" providerId="LiveId" clId="{A182DCD7-3E23-4167-BA6C-6078B0629005}" dt="2019-03-29T12:59:26.175" v="2345" actId="478"/>
          <ac:picMkLst>
            <pc:docMk/>
            <pc:sldMk cId="554312870" sldId="643"/>
            <ac:picMk id="4" creationId="{21CFF640-F1FD-4702-B5A0-317B72CAF919}"/>
          </ac:picMkLst>
        </pc:picChg>
        <pc:picChg chg="add del mod ord modCrop">
          <ac:chgData name="Arham Jain" userId="67a21b6dad058ff9" providerId="LiveId" clId="{A182DCD7-3E23-4167-BA6C-6078B0629005}" dt="2019-03-29T13:02:51.230" v="2356" actId="478"/>
          <ac:picMkLst>
            <pc:docMk/>
            <pc:sldMk cId="554312870" sldId="643"/>
            <ac:picMk id="5" creationId="{9A341732-03D4-480B-9D5C-DCAA0FE1308B}"/>
          </ac:picMkLst>
        </pc:picChg>
        <pc:picChg chg="add del mod">
          <ac:chgData name="Arham Jain" userId="67a21b6dad058ff9" providerId="LiveId" clId="{A182DCD7-3E23-4167-BA6C-6078B0629005}" dt="2019-03-28T19:38:46.183" v="871" actId="478"/>
          <ac:picMkLst>
            <pc:docMk/>
            <pc:sldMk cId="554312870" sldId="643"/>
            <ac:picMk id="6" creationId="{C0F3AB83-2998-4604-AB37-2E47AD248832}"/>
          </ac:picMkLst>
        </pc:picChg>
        <pc:picChg chg="add mod ord modCrop">
          <ac:chgData name="Arham Jain" userId="67a21b6dad058ff9" providerId="LiveId" clId="{A182DCD7-3E23-4167-BA6C-6078B0629005}" dt="2019-03-28T19:41:54.842" v="888" actId="1076"/>
          <ac:picMkLst>
            <pc:docMk/>
            <pc:sldMk cId="554312870" sldId="643"/>
            <ac:picMk id="8" creationId="{D23E0830-DC76-4DEF-BD7F-75ACA5970171}"/>
          </ac:picMkLst>
        </pc:picChg>
        <pc:picChg chg="add mod ord modCrop">
          <ac:chgData name="Arham Jain" userId="67a21b6dad058ff9" providerId="LiveId" clId="{A182DCD7-3E23-4167-BA6C-6078B0629005}" dt="2019-03-29T13:02:50.120" v="2355" actId="167"/>
          <ac:picMkLst>
            <pc:docMk/>
            <pc:sldMk cId="554312870" sldId="643"/>
            <ac:picMk id="10" creationId="{DD1CE998-0054-47C4-A550-5CF2D325ADC3}"/>
          </ac:picMkLst>
        </pc:picChg>
        <pc:picChg chg="del">
          <ac:chgData name="Arham Jain" userId="67a21b6dad058ff9" providerId="LiveId" clId="{A182DCD7-3E23-4167-BA6C-6078B0629005}" dt="2019-03-28T19:37:46.525" v="855" actId="478"/>
          <ac:picMkLst>
            <pc:docMk/>
            <pc:sldMk cId="554312870" sldId="643"/>
            <ac:picMk id="13" creationId="{4BC96055-2F1D-421F-9170-9FB2482C850F}"/>
          </ac:picMkLst>
        </pc:picChg>
        <pc:picChg chg="add del mod modCrop">
          <ac:chgData name="Arham Jain" userId="67a21b6dad058ff9" providerId="LiveId" clId="{A182DCD7-3E23-4167-BA6C-6078B0629005}" dt="2019-03-28T19:42:58.343" v="901" actId="931"/>
          <ac:picMkLst>
            <pc:docMk/>
            <pc:sldMk cId="554312870" sldId="643"/>
            <ac:picMk id="42" creationId="{B3A0555E-AFE9-41F0-BEAB-B0E6369BA699}"/>
          </ac:picMkLst>
        </pc:picChg>
        <pc:cxnChg chg="mod">
          <ac:chgData name="Arham Jain" userId="67a21b6dad058ff9" providerId="LiveId" clId="{A182DCD7-3E23-4167-BA6C-6078B0629005}" dt="2019-03-28T19:42:21.039" v="894" actId="14100"/>
          <ac:cxnSpMkLst>
            <pc:docMk/>
            <pc:sldMk cId="554312870" sldId="643"/>
            <ac:cxnSpMk id="15" creationId="{DA4A5114-066D-4F79-8980-60398D21A074}"/>
          </ac:cxnSpMkLst>
        </pc:cxnChg>
        <pc:cxnChg chg="mod">
          <ac:chgData name="Arham Jain" userId="67a21b6dad058ff9" providerId="LiveId" clId="{A182DCD7-3E23-4167-BA6C-6078B0629005}" dt="2019-03-28T19:42:30.678" v="896" actId="14100"/>
          <ac:cxnSpMkLst>
            <pc:docMk/>
            <pc:sldMk cId="554312870" sldId="643"/>
            <ac:cxnSpMk id="17" creationId="{74598FDB-1314-4BBD-978F-E26EC798C9DC}"/>
          </ac:cxnSpMkLst>
        </pc:cxnChg>
        <pc:cxnChg chg="mod">
          <ac:chgData name="Arham Jain" userId="67a21b6dad058ff9" providerId="LiveId" clId="{A182DCD7-3E23-4167-BA6C-6078B0629005}" dt="2019-03-29T12:59:35.188" v="2347" actId="14100"/>
          <ac:cxnSpMkLst>
            <pc:docMk/>
            <pc:sldMk cId="554312870" sldId="643"/>
            <ac:cxnSpMk id="18" creationId="{17E983C9-C82C-4A23-89A6-2DB46C1204E0}"/>
          </ac:cxnSpMkLst>
        </pc:cxnChg>
        <pc:cxnChg chg="mod">
          <ac:chgData name="Arham Jain" userId="67a21b6dad058ff9" providerId="LiveId" clId="{A182DCD7-3E23-4167-BA6C-6078B0629005}" dt="2019-03-28T19:42:14.150" v="892" actId="14100"/>
          <ac:cxnSpMkLst>
            <pc:docMk/>
            <pc:sldMk cId="554312870" sldId="643"/>
            <ac:cxnSpMk id="19" creationId="{018603EA-6D48-4551-BBF3-A04C5B51BD91}"/>
          </ac:cxnSpMkLst>
        </pc:cxnChg>
        <pc:cxnChg chg="mod">
          <ac:chgData name="Arham Jain" userId="67a21b6dad058ff9" providerId="LiveId" clId="{A182DCD7-3E23-4167-BA6C-6078B0629005}" dt="2019-03-29T13:02:56.057" v="2357" actId="14100"/>
          <ac:cxnSpMkLst>
            <pc:docMk/>
            <pc:sldMk cId="554312870" sldId="643"/>
            <ac:cxnSpMk id="20" creationId="{A4AC7F19-8631-4161-A5FE-D08EFA32E83C}"/>
          </ac:cxnSpMkLst>
        </pc:cxnChg>
        <pc:cxnChg chg="mod">
          <ac:chgData name="Arham Jain" userId="67a21b6dad058ff9" providerId="LiveId" clId="{A182DCD7-3E23-4167-BA6C-6078B0629005}" dt="2019-03-28T19:43:46.338" v="909" actId="14100"/>
          <ac:cxnSpMkLst>
            <pc:docMk/>
            <pc:sldMk cId="554312870" sldId="643"/>
            <ac:cxnSpMk id="21" creationId="{48FA3FD2-16C5-4988-AEF7-C2BBCF8E1621}"/>
          </ac:cxnSpMkLst>
        </pc:cxnChg>
        <pc:cxnChg chg="mod">
          <ac:chgData name="Arham Jain" userId="67a21b6dad058ff9" providerId="LiveId" clId="{A182DCD7-3E23-4167-BA6C-6078B0629005}" dt="2019-03-29T09:18:31.680" v="1746" actId="14100"/>
          <ac:cxnSpMkLst>
            <pc:docMk/>
            <pc:sldMk cId="554312870" sldId="643"/>
            <ac:cxnSpMk id="34" creationId="{AECA5EEF-2085-454B-A281-3836DB931802}"/>
          </ac:cxnSpMkLst>
        </pc:cxnChg>
        <pc:cxnChg chg="mod">
          <ac:chgData name="Arham Jain" userId="67a21b6dad058ff9" providerId="LiveId" clId="{A182DCD7-3E23-4167-BA6C-6078B0629005}" dt="2019-03-28T19:42:03.934" v="890" actId="14100"/>
          <ac:cxnSpMkLst>
            <pc:docMk/>
            <pc:sldMk cId="554312870" sldId="643"/>
            <ac:cxnSpMk id="37" creationId="{2360A87A-5352-4834-980C-06AC8B622261}"/>
          </ac:cxnSpMkLst>
        </pc:cxnChg>
        <pc:cxnChg chg="mod">
          <ac:chgData name="Arham Jain" userId="67a21b6dad058ff9" providerId="LiveId" clId="{A182DCD7-3E23-4167-BA6C-6078B0629005}" dt="2019-03-28T19:43:51.383" v="911" actId="14100"/>
          <ac:cxnSpMkLst>
            <pc:docMk/>
            <pc:sldMk cId="554312870" sldId="643"/>
            <ac:cxnSpMk id="38" creationId="{7EB14A3B-E8BB-4FCF-BBDD-05E4C7E29C8D}"/>
          </ac:cxnSpMkLst>
        </pc:cxnChg>
      </pc:sldChg>
      <pc:sldChg chg="addSp delSp modSp add del ord">
        <pc:chgData name="Arham Jain" userId="67a21b6dad058ff9" providerId="LiveId" clId="{A182DCD7-3E23-4167-BA6C-6078B0629005}" dt="2019-03-29T19:40:22.155" v="5089" actId="20577"/>
        <pc:sldMkLst>
          <pc:docMk/>
          <pc:sldMk cId="3284589046" sldId="646"/>
        </pc:sldMkLst>
        <pc:spChg chg="mod">
          <ac:chgData name="Arham Jain" userId="67a21b6dad058ff9" providerId="LiveId" clId="{A182DCD7-3E23-4167-BA6C-6078B0629005}" dt="2019-03-29T09:27:45.181" v="1891" actId="1076"/>
          <ac:spMkLst>
            <pc:docMk/>
            <pc:sldMk cId="3284589046" sldId="646"/>
            <ac:spMk id="15" creationId="{04F8AFC7-19E2-49BE-9008-541ABD03B9B7}"/>
          </ac:spMkLst>
        </pc:spChg>
        <pc:spChg chg="mod">
          <ac:chgData name="Arham Jain" userId="67a21b6dad058ff9" providerId="LiveId" clId="{A182DCD7-3E23-4167-BA6C-6078B0629005}" dt="2019-03-29T09:27:53.600" v="1894" actId="1076"/>
          <ac:spMkLst>
            <pc:docMk/>
            <pc:sldMk cId="3284589046" sldId="646"/>
            <ac:spMk id="16" creationId="{08DE48B9-57DF-43EA-B8AC-685DAD2DA516}"/>
          </ac:spMkLst>
        </pc:spChg>
        <pc:spChg chg="mod">
          <ac:chgData name="Arham Jain" userId="67a21b6dad058ff9" providerId="LiveId" clId="{A182DCD7-3E23-4167-BA6C-6078B0629005}" dt="2019-03-29T09:27:57.272" v="1895" actId="1076"/>
          <ac:spMkLst>
            <pc:docMk/>
            <pc:sldMk cId="3284589046" sldId="646"/>
            <ac:spMk id="17" creationId="{51C33A21-07CA-474F-9208-965DDCF97570}"/>
          </ac:spMkLst>
        </pc:spChg>
        <pc:spChg chg="del mod">
          <ac:chgData name="Arham Jain" userId="67a21b6dad058ff9" providerId="LiveId" clId="{A182DCD7-3E23-4167-BA6C-6078B0629005}" dt="2019-03-29T09:24:47.633" v="1848" actId="478"/>
          <ac:spMkLst>
            <pc:docMk/>
            <pc:sldMk cId="3284589046" sldId="646"/>
            <ac:spMk id="18" creationId="{696DF50E-F1AA-4FD7-9870-AA1360D3641A}"/>
          </ac:spMkLst>
        </pc:spChg>
        <pc:spChg chg="mod">
          <ac:chgData name="Arham Jain" userId="67a21b6dad058ff9" providerId="LiveId" clId="{A182DCD7-3E23-4167-BA6C-6078B0629005}" dt="2019-03-29T09:27:37.526" v="1889" actId="1076"/>
          <ac:spMkLst>
            <pc:docMk/>
            <pc:sldMk cId="3284589046" sldId="646"/>
            <ac:spMk id="19" creationId="{21D04203-B46C-4F16-A84B-852B081E1942}"/>
          </ac:spMkLst>
        </pc:spChg>
        <pc:spChg chg="mod">
          <ac:chgData name="Arham Jain" userId="67a21b6dad058ff9" providerId="LiveId" clId="{A182DCD7-3E23-4167-BA6C-6078B0629005}" dt="2019-03-29T09:27:43.119" v="1890" actId="1076"/>
          <ac:spMkLst>
            <pc:docMk/>
            <pc:sldMk cId="3284589046" sldId="646"/>
            <ac:spMk id="24" creationId="{1CAB0311-90A8-4AB3-897C-2B185431BDB9}"/>
          </ac:spMkLst>
        </pc:spChg>
        <pc:spChg chg="add">
          <ac:chgData name="Arham Jain" userId="67a21b6dad058ff9" providerId="LiveId" clId="{A182DCD7-3E23-4167-BA6C-6078B0629005}" dt="2019-03-29T16:45:01.361" v="2918"/>
          <ac:spMkLst>
            <pc:docMk/>
            <pc:sldMk cId="3284589046" sldId="646"/>
            <ac:spMk id="58" creationId="{286C591F-ECEA-4692-9C96-73B5374C0008}"/>
          </ac:spMkLst>
        </pc:spChg>
        <pc:spChg chg="mod">
          <ac:chgData name="Arham Jain" userId="67a21b6dad058ff9" providerId="LiveId" clId="{A182DCD7-3E23-4167-BA6C-6078B0629005}" dt="2019-03-29T19:40:22.155" v="5089" actId="20577"/>
          <ac:spMkLst>
            <pc:docMk/>
            <pc:sldMk cId="3284589046" sldId="646"/>
            <ac:spMk id="531" creationId="{00000000-0000-0000-0000-000000000000}"/>
          </ac:spMkLst>
        </pc:spChg>
        <pc:spChg chg="del">
          <ac:chgData name="Arham Jain" userId="67a21b6dad058ff9" providerId="LiveId" clId="{A182DCD7-3E23-4167-BA6C-6078B0629005}" dt="2019-03-29T16:45:01.127" v="2917" actId="478"/>
          <ac:spMkLst>
            <pc:docMk/>
            <pc:sldMk cId="3284589046" sldId="646"/>
            <ac:spMk id="536" creationId="{00000000-0000-0000-0000-000000000000}"/>
          </ac:spMkLst>
        </pc:spChg>
        <pc:picChg chg="add del mod ord modCrop">
          <ac:chgData name="Arham Jain" userId="67a21b6dad058ff9" providerId="LiveId" clId="{A182DCD7-3E23-4167-BA6C-6078B0629005}" dt="2019-03-29T09:23:47.816" v="1842" actId="478"/>
          <ac:picMkLst>
            <pc:docMk/>
            <pc:sldMk cId="3284589046" sldId="646"/>
            <ac:picMk id="3" creationId="{C697D5E4-FCFD-4E01-AEDB-11E6607C009B}"/>
          </ac:picMkLst>
        </pc:picChg>
        <pc:picChg chg="add del mod ord modCrop">
          <ac:chgData name="Arham Jain" userId="67a21b6dad058ff9" providerId="LiveId" clId="{A182DCD7-3E23-4167-BA6C-6078B0629005}" dt="2019-03-29T09:24:05.655" v="1843" actId="478"/>
          <ac:picMkLst>
            <pc:docMk/>
            <pc:sldMk cId="3284589046" sldId="646"/>
            <ac:picMk id="5" creationId="{220102EF-37A4-440A-A25B-ED8FB81861B4}"/>
          </ac:picMkLst>
        </pc:picChg>
        <pc:picChg chg="del mod">
          <ac:chgData name="Arham Jain" userId="67a21b6dad058ff9" providerId="LiveId" clId="{A182DCD7-3E23-4167-BA6C-6078B0629005}" dt="2019-03-29T09:19:44.382" v="1761" actId="478"/>
          <ac:picMkLst>
            <pc:docMk/>
            <pc:sldMk cId="3284589046" sldId="646"/>
            <ac:picMk id="21" creationId="{8F3E421F-5CF1-4A54-8495-888548142A3B}"/>
          </ac:picMkLst>
        </pc:picChg>
        <pc:picChg chg="del">
          <ac:chgData name="Arham Jain" userId="67a21b6dad058ff9" providerId="LiveId" clId="{A182DCD7-3E23-4167-BA6C-6078B0629005}" dt="2019-03-29T09:19:16.341" v="1753" actId="478"/>
          <ac:picMkLst>
            <pc:docMk/>
            <pc:sldMk cId="3284589046" sldId="646"/>
            <ac:picMk id="22" creationId="{77C7EC3C-1B55-4F07-AE18-818C33E74328}"/>
          </ac:picMkLst>
        </pc:picChg>
        <pc:picChg chg="add del mod ord">
          <ac:chgData name="Arham Jain" userId="67a21b6dad058ff9" providerId="LiveId" clId="{A182DCD7-3E23-4167-BA6C-6078B0629005}" dt="2019-03-29T13:09:25.475" v="2377" actId="478"/>
          <ac:picMkLst>
            <pc:docMk/>
            <pc:sldMk cId="3284589046" sldId="646"/>
            <ac:picMk id="35" creationId="{EB259336-9DB8-46CD-8A07-ACD18E76D9CC}"/>
          </ac:picMkLst>
        </pc:picChg>
        <pc:picChg chg="add del mod ord modCrop">
          <ac:chgData name="Arham Jain" userId="67a21b6dad058ff9" providerId="LiveId" clId="{A182DCD7-3E23-4167-BA6C-6078B0629005}" dt="2019-03-29T13:10:02.168" v="2385" actId="478"/>
          <ac:picMkLst>
            <pc:docMk/>
            <pc:sldMk cId="3284589046" sldId="646"/>
            <ac:picMk id="37" creationId="{A619DA26-8886-4CA2-B135-C59CFB426392}"/>
          </ac:picMkLst>
        </pc:picChg>
        <pc:picChg chg="add del mod ord modCrop">
          <ac:chgData name="Arham Jain" userId="67a21b6dad058ff9" providerId="LiveId" clId="{A182DCD7-3E23-4167-BA6C-6078B0629005}" dt="2019-03-29T13:12:38.865" v="2397" actId="478"/>
          <ac:picMkLst>
            <pc:docMk/>
            <pc:sldMk cId="3284589046" sldId="646"/>
            <ac:picMk id="46" creationId="{321EC91F-C8C3-499E-9949-69A4795D6B86}"/>
          </ac:picMkLst>
        </pc:picChg>
        <pc:picChg chg="add del mod ord">
          <ac:chgData name="Arham Jain" userId="67a21b6dad058ff9" providerId="LiveId" clId="{A182DCD7-3E23-4167-BA6C-6078B0629005}" dt="2019-03-29T13:11:11.196" v="2396" actId="478"/>
          <ac:picMkLst>
            <pc:docMk/>
            <pc:sldMk cId="3284589046" sldId="646"/>
            <ac:picMk id="48" creationId="{F71A4E4A-ABEF-454A-AED8-355CCE90F3FB}"/>
          </ac:picMkLst>
        </pc:picChg>
        <pc:picChg chg="add mod ord modCrop">
          <ac:chgData name="Arham Jain" userId="67a21b6dad058ff9" providerId="LiveId" clId="{A182DCD7-3E23-4167-BA6C-6078B0629005}" dt="2019-03-29T13:10:01.103" v="2384" actId="167"/>
          <ac:picMkLst>
            <pc:docMk/>
            <pc:sldMk cId="3284589046" sldId="646"/>
            <ac:picMk id="49" creationId="{A7CCDE24-6682-45EB-BDC6-C0C211A4E7F1}"/>
          </ac:picMkLst>
        </pc:picChg>
        <pc:picChg chg="add mod ord modCrop">
          <ac:chgData name="Arham Jain" userId="67a21b6dad058ff9" providerId="LiveId" clId="{A182DCD7-3E23-4167-BA6C-6078B0629005}" dt="2019-03-29T13:12:44.775" v="2399" actId="1076"/>
          <ac:picMkLst>
            <pc:docMk/>
            <pc:sldMk cId="3284589046" sldId="646"/>
            <ac:picMk id="52" creationId="{716DCD97-842B-4CD3-9777-613768C73C35}"/>
          </ac:picMkLst>
        </pc:picChg>
        <pc:cxnChg chg="del mod">
          <ac:chgData name="Arham Jain" userId="67a21b6dad058ff9" providerId="LiveId" clId="{A182DCD7-3E23-4167-BA6C-6078B0629005}" dt="2019-03-29T09:22:08.979" v="1825" actId="478"/>
          <ac:cxnSpMkLst>
            <pc:docMk/>
            <pc:sldMk cId="3284589046" sldId="646"/>
            <ac:cxnSpMk id="10" creationId="{9B28EB83-731A-4FA8-93DE-0C4A017BABAA}"/>
          </ac:cxnSpMkLst>
        </pc:cxnChg>
        <pc:cxnChg chg="mod">
          <ac:chgData name="Arham Jain" userId="67a21b6dad058ff9" providerId="LiveId" clId="{A182DCD7-3E23-4167-BA6C-6078B0629005}" dt="2019-03-29T09:27:25.310" v="1887" actId="14100"/>
          <ac:cxnSpMkLst>
            <pc:docMk/>
            <pc:sldMk cId="3284589046" sldId="646"/>
            <ac:cxnSpMk id="11" creationId="{FFE663C5-B91D-4845-800B-704C8F0361DD}"/>
          </ac:cxnSpMkLst>
        </pc:cxnChg>
        <pc:cxnChg chg="mod">
          <ac:chgData name="Arham Jain" userId="67a21b6dad058ff9" providerId="LiveId" clId="{A182DCD7-3E23-4167-BA6C-6078B0629005}" dt="2019-03-29T09:27:31.621" v="1888" actId="14100"/>
          <ac:cxnSpMkLst>
            <pc:docMk/>
            <pc:sldMk cId="3284589046" sldId="646"/>
            <ac:cxnSpMk id="12" creationId="{141EFC3A-81B4-4347-BBB2-3ADA610195B8}"/>
          </ac:cxnSpMkLst>
        </pc:cxnChg>
        <pc:cxnChg chg="del mod">
          <ac:chgData name="Arham Jain" userId="67a21b6dad058ff9" providerId="LiveId" clId="{A182DCD7-3E23-4167-BA6C-6078B0629005}" dt="2019-03-29T09:24:47.633" v="1848" actId="478"/>
          <ac:cxnSpMkLst>
            <pc:docMk/>
            <pc:sldMk cId="3284589046" sldId="646"/>
            <ac:cxnSpMk id="13" creationId="{6816500D-3167-48E2-94BA-DC3F214A55E2}"/>
          </ac:cxnSpMkLst>
        </pc:cxnChg>
        <pc:cxnChg chg="mod">
          <ac:chgData name="Arham Jain" userId="67a21b6dad058ff9" providerId="LiveId" clId="{A182DCD7-3E23-4167-BA6C-6078B0629005}" dt="2019-03-29T09:28:02.489" v="1896" actId="14100"/>
          <ac:cxnSpMkLst>
            <pc:docMk/>
            <pc:sldMk cId="3284589046" sldId="646"/>
            <ac:cxnSpMk id="14" creationId="{847F1C2C-0836-44AB-8338-A1E05B54B63C}"/>
          </ac:cxnSpMkLst>
        </pc:cxnChg>
        <pc:cxnChg chg="mod">
          <ac:chgData name="Arham Jain" userId="67a21b6dad058ff9" providerId="LiveId" clId="{A182DCD7-3E23-4167-BA6C-6078B0629005}" dt="2019-03-29T09:27:16.391" v="1885" actId="14100"/>
          <ac:cxnSpMkLst>
            <pc:docMk/>
            <pc:sldMk cId="3284589046" sldId="646"/>
            <ac:cxnSpMk id="20" creationId="{22ABBF01-0E49-4348-B72D-2B3159EC0BFC}"/>
          </ac:cxnSpMkLst>
        </pc:cxnChg>
        <pc:cxnChg chg="mod">
          <ac:chgData name="Arham Jain" userId="67a21b6dad058ff9" providerId="LiveId" clId="{A182DCD7-3E23-4167-BA6C-6078B0629005}" dt="2019-03-29T13:10:08.564" v="2386" actId="14100"/>
          <ac:cxnSpMkLst>
            <pc:docMk/>
            <pc:sldMk cId="3284589046" sldId="646"/>
            <ac:cxnSpMk id="23" creationId="{CE7BF7BE-ECD1-49AD-BD9C-3869A57AA847}"/>
          </ac:cxnSpMkLst>
        </pc:cxnChg>
      </pc:sldChg>
      <pc:sldChg chg="modSp del">
        <pc:chgData name="Arham Jain" userId="67a21b6dad058ff9" providerId="LiveId" clId="{A182DCD7-3E23-4167-BA6C-6078B0629005}" dt="2019-03-29T09:00:38.711" v="1589" actId="2696"/>
        <pc:sldMkLst>
          <pc:docMk/>
          <pc:sldMk cId="3025786062" sldId="648"/>
        </pc:sldMkLst>
        <pc:graphicFrameChg chg="modGraphic">
          <ac:chgData name="Arham Jain" userId="67a21b6dad058ff9" providerId="LiveId" clId="{A182DCD7-3E23-4167-BA6C-6078B0629005}" dt="2019-03-29T09:00:20.809" v="1586" actId="2166"/>
          <ac:graphicFrameMkLst>
            <pc:docMk/>
            <pc:sldMk cId="3025786062" sldId="648"/>
            <ac:graphicFrameMk id="5" creationId="{76F8C394-19A6-4F2E-9EFB-9DB1121DA349}"/>
          </ac:graphicFrameMkLst>
        </pc:graphicFrameChg>
      </pc:sldChg>
      <pc:sldChg chg="del">
        <pc:chgData name="Arham Jain" userId="67a21b6dad058ff9" providerId="LiveId" clId="{A182DCD7-3E23-4167-BA6C-6078B0629005}" dt="2019-03-29T08:58:20.821" v="1522" actId="2696"/>
        <pc:sldMkLst>
          <pc:docMk/>
          <pc:sldMk cId="2298687895" sldId="649"/>
        </pc:sldMkLst>
      </pc:sldChg>
      <pc:sldChg chg="modSp add del">
        <pc:chgData name="Arham Jain" userId="67a21b6dad058ff9" providerId="LiveId" clId="{A182DCD7-3E23-4167-BA6C-6078B0629005}" dt="2019-03-29T09:00:11.092" v="1584" actId="2696"/>
        <pc:sldMkLst>
          <pc:docMk/>
          <pc:sldMk cId="979210066" sldId="650"/>
        </pc:sldMkLst>
        <pc:graphicFrameChg chg="mod modGraphic">
          <ac:chgData name="Arham Jain" userId="67a21b6dad058ff9" providerId="LiveId" clId="{A182DCD7-3E23-4167-BA6C-6078B0629005}" dt="2019-03-29T08:59:48.394" v="1553" actId="2166"/>
          <ac:graphicFrameMkLst>
            <pc:docMk/>
            <pc:sldMk cId="979210066" sldId="650"/>
            <ac:graphicFrameMk id="5" creationId="{BF5EEA65-B898-4DAA-BF34-D0F3B0F9C5F3}"/>
          </ac:graphicFrameMkLst>
        </pc:graphicFrameChg>
      </pc:sldChg>
      <pc:sldChg chg="modSp del">
        <pc:chgData name="Arham Jain" userId="67a21b6dad058ff9" providerId="LiveId" clId="{A182DCD7-3E23-4167-BA6C-6078B0629005}" dt="2019-03-29T09:03:54.540" v="1669" actId="2696"/>
        <pc:sldMkLst>
          <pc:docMk/>
          <pc:sldMk cId="4267421937" sldId="651"/>
        </pc:sldMkLst>
        <pc:graphicFrameChg chg="modGraphic">
          <ac:chgData name="Arham Jain" userId="67a21b6dad058ff9" providerId="LiveId" clId="{A182DCD7-3E23-4167-BA6C-6078B0629005}" dt="2019-03-29T09:00:58.815" v="1590" actId="2166"/>
          <ac:graphicFrameMkLst>
            <pc:docMk/>
            <pc:sldMk cId="4267421937" sldId="651"/>
            <ac:graphicFrameMk id="5" creationId="{CDF09BBE-5FF5-4866-B188-5D3D15C4A71A}"/>
          </ac:graphicFrameMkLst>
        </pc:graphicFrameChg>
      </pc:sldChg>
      <pc:sldChg chg="addSp delSp modSp delCm">
        <pc:chgData name="Arham Jain" userId="67a21b6dad058ff9" providerId="LiveId" clId="{A182DCD7-3E23-4167-BA6C-6078B0629005}" dt="2019-03-29T19:00:36.699" v="4251" actId="207"/>
        <pc:sldMkLst>
          <pc:docMk/>
          <pc:sldMk cId="1796204749" sldId="652"/>
        </pc:sldMkLst>
        <pc:spChg chg="del">
          <ac:chgData name="Arham Jain" userId="67a21b6dad058ff9" providerId="LiveId" clId="{A182DCD7-3E23-4167-BA6C-6078B0629005}" dt="2019-03-29T09:08:16.534" v="1704" actId="478"/>
          <ac:spMkLst>
            <pc:docMk/>
            <pc:sldMk cId="1796204749" sldId="652"/>
            <ac:spMk id="3" creationId="{17401CF9-17A9-4543-BFBC-3C2DF69B0F47}"/>
          </ac:spMkLst>
        </pc:spChg>
        <pc:spChg chg="mod">
          <ac:chgData name="Arham Jain" userId="67a21b6dad058ff9" providerId="LiveId" clId="{A182DCD7-3E23-4167-BA6C-6078B0629005}" dt="2019-03-29T19:00:36.699" v="4251" actId="207"/>
          <ac:spMkLst>
            <pc:docMk/>
            <pc:sldMk cId="1796204749" sldId="652"/>
            <ac:spMk id="10" creationId="{AE016A1C-90B2-43C1-879F-C7C9C3BB57B1}"/>
          </ac:spMkLst>
        </pc:spChg>
        <pc:spChg chg="add mod">
          <ac:chgData name="Arham Jain" userId="67a21b6dad058ff9" providerId="LiveId" clId="{A182DCD7-3E23-4167-BA6C-6078B0629005}" dt="2019-03-29T16:00:45.979" v="2758" actId="1076"/>
          <ac:spMkLst>
            <pc:docMk/>
            <pc:sldMk cId="1796204749" sldId="652"/>
            <ac:spMk id="11" creationId="{6F4EFC57-22F3-4742-9CEB-3D2F93A10C1D}"/>
          </ac:spMkLst>
        </pc:spChg>
        <pc:spChg chg="add">
          <ac:chgData name="Arham Jain" userId="67a21b6dad058ff9" providerId="LiveId" clId="{A182DCD7-3E23-4167-BA6C-6078B0629005}" dt="2019-03-29T16:44:47.021" v="2911"/>
          <ac:spMkLst>
            <pc:docMk/>
            <pc:sldMk cId="1796204749" sldId="652"/>
            <ac:spMk id="22" creationId="{401D9144-99F4-4FA0-9A07-6CEB317C6419}"/>
          </ac:spMkLst>
        </pc:spChg>
        <pc:spChg chg="add mod">
          <ac:chgData name="Arham Jain" userId="67a21b6dad058ff9" providerId="LiveId" clId="{A182DCD7-3E23-4167-BA6C-6078B0629005}" dt="2019-03-29T18:54:27.122" v="4249" actId="1076"/>
          <ac:spMkLst>
            <pc:docMk/>
            <pc:sldMk cId="1796204749" sldId="652"/>
            <ac:spMk id="23" creationId="{40CD77FC-298C-48B7-8B52-3E21EE279DC5}"/>
          </ac:spMkLst>
        </pc:spChg>
        <pc:spChg chg="del">
          <ac:chgData name="Arham Jain" userId="67a21b6dad058ff9" providerId="LiveId" clId="{A182DCD7-3E23-4167-BA6C-6078B0629005}" dt="2019-03-29T16:44:46.849" v="2910" actId="478"/>
          <ac:spMkLst>
            <pc:docMk/>
            <pc:sldMk cId="1796204749" sldId="652"/>
            <ac:spMk id="536" creationId="{00000000-0000-0000-0000-000000000000}"/>
          </ac:spMkLst>
        </pc:spChg>
        <pc:picChg chg="add mod ord modCrop">
          <ac:chgData name="Arham Jain" userId="67a21b6dad058ff9" providerId="LiveId" clId="{A182DCD7-3E23-4167-BA6C-6078B0629005}" dt="2019-03-29T16:00:51.181" v="2759" actId="1076"/>
          <ac:picMkLst>
            <pc:docMk/>
            <pc:sldMk cId="1796204749" sldId="652"/>
            <ac:picMk id="4" creationId="{FA100003-E8E8-4F70-A057-D813069D5BBC}"/>
          </ac:picMkLst>
        </pc:picChg>
        <pc:picChg chg="add del mod">
          <ac:chgData name="Arham Jain" userId="67a21b6dad058ff9" providerId="LiveId" clId="{A182DCD7-3E23-4167-BA6C-6078B0629005}" dt="2019-03-29T15:05:06.384" v="2651" actId="478"/>
          <ac:picMkLst>
            <pc:docMk/>
            <pc:sldMk cId="1796204749" sldId="652"/>
            <ac:picMk id="6" creationId="{32481244-FB03-405B-887B-2349B4214844}"/>
          </ac:picMkLst>
        </pc:picChg>
        <pc:picChg chg="add mod modCrop">
          <ac:chgData name="Arham Jain" userId="67a21b6dad058ff9" providerId="LiveId" clId="{A182DCD7-3E23-4167-BA6C-6078B0629005}" dt="2019-03-29T16:00:26.906" v="2753" actId="1076"/>
          <ac:picMkLst>
            <pc:docMk/>
            <pc:sldMk cId="1796204749" sldId="652"/>
            <ac:picMk id="13" creationId="{B603579F-9D23-4ADF-BD54-DA9276EBF196}"/>
          </ac:picMkLst>
        </pc:picChg>
        <pc:picChg chg="add mod modCrop">
          <ac:chgData name="Arham Jain" userId="67a21b6dad058ff9" providerId="LiveId" clId="{A182DCD7-3E23-4167-BA6C-6078B0629005}" dt="2019-03-29T16:00:35.638" v="2755" actId="14100"/>
          <ac:picMkLst>
            <pc:docMk/>
            <pc:sldMk cId="1796204749" sldId="652"/>
            <ac:picMk id="15" creationId="{5D9966B3-3066-49D7-B398-8784D2BA83ED}"/>
          </ac:picMkLst>
        </pc:picChg>
        <pc:cxnChg chg="add mod">
          <ac:chgData name="Arham Jain" userId="67a21b6dad058ff9" providerId="LiveId" clId="{A182DCD7-3E23-4167-BA6C-6078B0629005}" dt="2019-03-29T16:01:00.945" v="2761" actId="14100"/>
          <ac:cxnSpMkLst>
            <pc:docMk/>
            <pc:sldMk cId="1796204749" sldId="652"/>
            <ac:cxnSpMk id="12" creationId="{A0557200-9075-4808-94D7-0E1C8C490FC5}"/>
          </ac:cxnSpMkLst>
        </pc:cxnChg>
      </pc:sldChg>
      <pc:sldChg chg="addSp delSp modSp del setBg addCm modCm">
        <pc:chgData name="Arham Jain" userId="67a21b6dad058ff9" providerId="LiveId" clId="{A182DCD7-3E23-4167-BA6C-6078B0629005}" dt="2019-03-29T19:25:27.927" v="4537"/>
        <pc:sldMkLst>
          <pc:docMk/>
          <pc:sldMk cId="376081026" sldId="657"/>
        </pc:sldMkLst>
        <pc:spChg chg="del">
          <ac:chgData name="Arham Jain" userId="67a21b6dad058ff9" providerId="LiveId" clId="{A182DCD7-3E23-4167-BA6C-6078B0629005}" dt="2019-03-29T15:08:52.953" v="2656" actId="478"/>
          <ac:spMkLst>
            <pc:docMk/>
            <pc:sldMk cId="376081026" sldId="657"/>
            <ac:spMk id="10" creationId="{63F77589-3791-4899-842E-72B17D4507C4}"/>
          </ac:spMkLst>
        </pc:spChg>
        <pc:spChg chg="add mod">
          <ac:chgData name="Arham Jain" userId="67a21b6dad058ff9" providerId="LiveId" clId="{A182DCD7-3E23-4167-BA6C-6078B0629005}" dt="2019-03-29T15:55:30.743" v="2729" actId="1076"/>
          <ac:spMkLst>
            <pc:docMk/>
            <pc:sldMk cId="376081026" sldId="657"/>
            <ac:spMk id="17" creationId="{367647A6-2240-49A1-BE41-5B5B44C314AC}"/>
          </ac:spMkLst>
        </pc:spChg>
        <pc:spChg chg="add mod">
          <ac:chgData name="Arham Jain" userId="67a21b6dad058ff9" providerId="LiveId" clId="{A182DCD7-3E23-4167-BA6C-6078B0629005}" dt="2019-03-29T15:56:02.036" v="2731" actId="1076"/>
          <ac:spMkLst>
            <pc:docMk/>
            <pc:sldMk cId="376081026" sldId="657"/>
            <ac:spMk id="25" creationId="{F0764832-D8DB-4169-A7FA-02632B55EA13}"/>
          </ac:spMkLst>
        </pc:spChg>
        <pc:spChg chg="add del mod">
          <ac:chgData name="Arham Jain" userId="67a21b6dad058ff9" providerId="LiveId" clId="{A182DCD7-3E23-4167-BA6C-6078B0629005}" dt="2019-03-29T16:12:19.665" v="2817" actId="478"/>
          <ac:spMkLst>
            <pc:docMk/>
            <pc:sldMk cId="376081026" sldId="657"/>
            <ac:spMk id="26" creationId="{A9BA175A-ACF1-4A71-BFAA-E77312227532}"/>
          </ac:spMkLst>
        </pc:spChg>
        <pc:spChg chg="add del mod">
          <ac:chgData name="Arham Jain" userId="67a21b6dad058ff9" providerId="LiveId" clId="{A182DCD7-3E23-4167-BA6C-6078B0629005}" dt="2019-03-29T19:23:42.970" v="4530" actId="478"/>
          <ac:spMkLst>
            <pc:docMk/>
            <pc:sldMk cId="376081026" sldId="657"/>
            <ac:spMk id="28" creationId="{414B930A-AF61-407F-B07B-A886A8813548}"/>
          </ac:spMkLst>
        </pc:spChg>
        <pc:spChg chg="add mod">
          <ac:chgData name="Arham Jain" userId="67a21b6dad058ff9" providerId="LiveId" clId="{A182DCD7-3E23-4167-BA6C-6078B0629005}" dt="2019-03-29T16:10:36.295" v="2792" actId="1076"/>
          <ac:spMkLst>
            <pc:docMk/>
            <pc:sldMk cId="376081026" sldId="657"/>
            <ac:spMk id="37" creationId="{E175A910-FD10-4DCD-ADED-077EF4C6C0E0}"/>
          </ac:spMkLst>
        </pc:spChg>
        <pc:spChg chg="add mod">
          <ac:chgData name="Arham Jain" userId="67a21b6dad058ff9" providerId="LiveId" clId="{A182DCD7-3E23-4167-BA6C-6078B0629005}" dt="2019-03-29T16:15:19.570" v="2839" actId="1076"/>
          <ac:spMkLst>
            <pc:docMk/>
            <pc:sldMk cId="376081026" sldId="657"/>
            <ac:spMk id="41" creationId="{22763EA9-91BA-4902-86F9-6492C15F3B3E}"/>
          </ac:spMkLst>
        </pc:spChg>
        <pc:spChg chg="add mod">
          <ac:chgData name="Arham Jain" userId="67a21b6dad058ff9" providerId="LiveId" clId="{A182DCD7-3E23-4167-BA6C-6078B0629005}" dt="2019-03-29T16:13:03.110" v="2832" actId="1076"/>
          <ac:spMkLst>
            <pc:docMk/>
            <pc:sldMk cId="376081026" sldId="657"/>
            <ac:spMk id="42" creationId="{3D3C0698-1EB4-4C12-AC8E-7841B2C6D000}"/>
          </ac:spMkLst>
        </pc:spChg>
        <pc:spChg chg="add">
          <ac:chgData name="Arham Jain" userId="67a21b6dad058ff9" providerId="LiveId" clId="{A182DCD7-3E23-4167-BA6C-6078B0629005}" dt="2019-03-29T16:44:50.614" v="2913"/>
          <ac:spMkLst>
            <pc:docMk/>
            <pc:sldMk cId="376081026" sldId="657"/>
            <ac:spMk id="48" creationId="{C6974196-D309-4309-83BB-68B1F8261782}"/>
          </ac:spMkLst>
        </pc:spChg>
        <pc:spChg chg="del">
          <ac:chgData name="Arham Jain" userId="67a21b6dad058ff9" providerId="LiveId" clId="{A182DCD7-3E23-4167-BA6C-6078B0629005}" dt="2019-03-29T16:44:50.442" v="2912" actId="478"/>
          <ac:spMkLst>
            <pc:docMk/>
            <pc:sldMk cId="376081026" sldId="657"/>
            <ac:spMk id="536" creationId="{00000000-0000-0000-0000-000000000000}"/>
          </ac:spMkLst>
        </pc:spChg>
        <pc:picChg chg="add del mod modCrop">
          <ac:chgData name="Arham Jain" userId="67a21b6dad058ff9" providerId="LiveId" clId="{A182DCD7-3E23-4167-BA6C-6078B0629005}" dt="2019-03-29T15:51:12.423" v="2706" actId="478"/>
          <ac:picMkLst>
            <pc:docMk/>
            <pc:sldMk cId="376081026" sldId="657"/>
            <ac:picMk id="3" creationId="{D54E3493-FD54-49C6-8BD6-5379D8AACA72}"/>
          </ac:picMkLst>
        </pc:picChg>
        <pc:picChg chg="add mod ord modCrop">
          <ac:chgData name="Arham Jain" userId="67a21b6dad058ff9" providerId="LiveId" clId="{A182DCD7-3E23-4167-BA6C-6078B0629005}" dt="2019-03-29T16:15:14.515" v="2838" actId="1076"/>
          <ac:picMkLst>
            <pc:docMk/>
            <pc:sldMk cId="376081026" sldId="657"/>
            <ac:picMk id="5" creationId="{828FD8EF-CF6B-45AF-BA14-2E8300AB5F7B}"/>
          </ac:picMkLst>
        </pc:picChg>
        <pc:picChg chg="add del mod modCrop">
          <ac:chgData name="Arham Jain" userId="67a21b6dad058ff9" providerId="LiveId" clId="{A182DCD7-3E23-4167-BA6C-6078B0629005}" dt="2019-03-29T15:48:15.612" v="2688" actId="478"/>
          <ac:picMkLst>
            <pc:docMk/>
            <pc:sldMk cId="376081026" sldId="657"/>
            <ac:picMk id="7" creationId="{2B171F1E-BA8E-4952-941C-21F7822611B0}"/>
          </ac:picMkLst>
        </pc:picChg>
        <pc:picChg chg="add del mod ord modCrop">
          <ac:chgData name="Arham Jain" userId="67a21b6dad058ff9" providerId="LiveId" clId="{A182DCD7-3E23-4167-BA6C-6078B0629005}" dt="2019-03-29T19:24:08.007" v="4533" actId="478"/>
          <ac:picMkLst>
            <pc:docMk/>
            <pc:sldMk cId="376081026" sldId="657"/>
            <ac:picMk id="9" creationId="{A9A9EF6F-A65B-4182-BA38-754C34C29982}"/>
          </ac:picMkLst>
        </pc:picChg>
        <pc:picChg chg="add mod modCrop">
          <ac:chgData name="Arham Jain" userId="67a21b6dad058ff9" providerId="LiveId" clId="{A182DCD7-3E23-4167-BA6C-6078B0629005}" dt="2019-03-29T15:51:38.016" v="2713" actId="1076"/>
          <ac:picMkLst>
            <pc:docMk/>
            <pc:sldMk cId="376081026" sldId="657"/>
            <ac:picMk id="14" creationId="{40C68C21-C30F-4DC8-8A9C-27C872D2E8D3}"/>
          </ac:picMkLst>
        </pc:picChg>
        <pc:picChg chg="add del mod">
          <ac:chgData name="Arham Jain" userId="67a21b6dad058ff9" providerId="LiveId" clId="{A182DCD7-3E23-4167-BA6C-6078B0629005}" dt="2019-03-29T16:14:23.462" v="2834" actId="478"/>
          <ac:picMkLst>
            <pc:docMk/>
            <pc:sldMk cId="376081026" sldId="657"/>
            <ac:picMk id="18" creationId="{B227E15A-9D3B-4E03-92CE-B3BAB8B7360C}"/>
          </ac:picMkLst>
        </pc:picChg>
        <pc:picChg chg="add del mod">
          <ac:chgData name="Arham Jain" userId="67a21b6dad058ff9" providerId="LiveId" clId="{A182DCD7-3E23-4167-BA6C-6078B0629005}" dt="2019-03-29T19:23:38.534" v="4529" actId="478"/>
          <ac:picMkLst>
            <pc:docMk/>
            <pc:sldMk cId="376081026" sldId="657"/>
            <ac:picMk id="23" creationId="{E8B740F2-5EAA-4510-8A69-E67B4B074C18}"/>
          </ac:picMkLst>
        </pc:picChg>
        <pc:picChg chg="add del mod ord modCrop">
          <ac:chgData name="Arham Jain" userId="67a21b6dad058ff9" providerId="LiveId" clId="{A182DCD7-3E23-4167-BA6C-6078B0629005}" dt="2019-03-29T19:23:36.941" v="4528" actId="478"/>
          <ac:picMkLst>
            <pc:docMk/>
            <pc:sldMk cId="376081026" sldId="657"/>
            <ac:picMk id="38" creationId="{EE570EBB-D5E3-48D7-B468-873C9FBEAC69}"/>
          </ac:picMkLst>
        </pc:picChg>
        <pc:picChg chg="add mod">
          <ac:chgData name="Arham Jain" userId="67a21b6dad058ff9" providerId="LiveId" clId="{A182DCD7-3E23-4167-BA6C-6078B0629005}" dt="2019-03-29T19:23:45.735" v="4532" actId="571"/>
          <ac:picMkLst>
            <pc:docMk/>
            <pc:sldMk cId="376081026" sldId="657"/>
            <ac:picMk id="50" creationId="{59AA1A0E-295D-48ED-AB77-5C5826C7F2DA}"/>
          </ac:picMkLst>
        </pc:picChg>
        <pc:cxnChg chg="add mod ord">
          <ac:chgData name="Arham Jain" userId="67a21b6dad058ff9" providerId="LiveId" clId="{A182DCD7-3E23-4167-BA6C-6078B0629005}" dt="2019-03-29T16:19:11.273" v="2857" actId="14100"/>
          <ac:cxnSpMkLst>
            <pc:docMk/>
            <pc:sldMk cId="376081026" sldId="657"/>
            <ac:cxnSpMk id="16" creationId="{11D9A684-30A1-4C23-8A00-E54F37322AB4}"/>
          </ac:cxnSpMkLst>
        </pc:cxnChg>
        <pc:cxnChg chg="add del mod">
          <ac:chgData name="Arham Jain" userId="67a21b6dad058ff9" providerId="LiveId" clId="{A182DCD7-3E23-4167-BA6C-6078B0629005}" dt="2019-03-29T19:23:42.970" v="4530" actId="478"/>
          <ac:cxnSpMkLst>
            <pc:docMk/>
            <pc:sldMk cId="376081026" sldId="657"/>
            <ac:cxnSpMk id="27" creationId="{C8D11D07-2735-416B-AD95-83074B6AD9B1}"/>
          </ac:cxnSpMkLst>
        </pc:cxnChg>
        <pc:cxnChg chg="add mod">
          <ac:chgData name="Arham Jain" userId="67a21b6dad058ff9" providerId="LiveId" clId="{A182DCD7-3E23-4167-BA6C-6078B0629005}" dt="2019-03-29T16:10:45.606" v="2794" actId="14100"/>
          <ac:cxnSpMkLst>
            <pc:docMk/>
            <pc:sldMk cId="376081026" sldId="657"/>
            <ac:cxnSpMk id="34" creationId="{C1860273-F0AD-4CE5-92DC-9C590EFD8D9B}"/>
          </ac:cxnSpMkLst>
        </pc:cxnChg>
      </pc:sldChg>
      <pc:sldChg chg="addSp delSp modSp del">
        <pc:chgData name="Arham Jain" userId="67a21b6dad058ff9" providerId="LiveId" clId="{A182DCD7-3E23-4167-BA6C-6078B0629005}" dt="2019-03-29T15:09:00.632" v="2657" actId="2696"/>
        <pc:sldMkLst>
          <pc:docMk/>
          <pc:sldMk cId="2124645092" sldId="658"/>
        </pc:sldMkLst>
        <pc:picChg chg="add del mod">
          <ac:chgData name="Arham Jain" userId="67a21b6dad058ff9" providerId="LiveId" clId="{A182DCD7-3E23-4167-BA6C-6078B0629005}" dt="2019-03-29T15:06:18.708" v="2654" actId="478"/>
          <ac:picMkLst>
            <pc:docMk/>
            <pc:sldMk cId="2124645092" sldId="658"/>
            <ac:picMk id="8" creationId="{3C17BAD2-53DE-43B0-9248-346F03192D90}"/>
          </ac:picMkLst>
        </pc:picChg>
      </pc:sldChg>
      <pc:sldChg chg="addSp delSp modSp">
        <pc:chgData name="Arham Jain" userId="67a21b6dad058ff9" providerId="LiveId" clId="{A182DCD7-3E23-4167-BA6C-6078B0629005}" dt="2019-03-29T19:40:27.372" v="5093" actId="20577"/>
        <pc:sldMkLst>
          <pc:docMk/>
          <pc:sldMk cId="475939732" sldId="659"/>
        </pc:sldMkLst>
        <pc:spChg chg="del mod">
          <ac:chgData name="Arham Jain" userId="67a21b6dad058ff9" providerId="LiveId" clId="{A182DCD7-3E23-4167-BA6C-6078B0629005}" dt="2019-03-29T16:38:10.588" v="2858" actId="478"/>
          <ac:spMkLst>
            <pc:docMk/>
            <pc:sldMk cId="475939732" sldId="659"/>
            <ac:spMk id="13" creationId="{9906D541-FA99-47D9-B73F-72402111689D}"/>
          </ac:spMkLst>
        </pc:spChg>
        <pc:spChg chg="del mod">
          <ac:chgData name="Arham Jain" userId="67a21b6dad058ff9" providerId="LiveId" clId="{A182DCD7-3E23-4167-BA6C-6078B0629005}" dt="2019-03-29T16:38:16.493" v="2859" actId="478"/>
          <ac:spMkLst>
            <pc:docMk/>
            <pc:sldMk cId="475939732" sldId="659"/>
            <ac:spMk id="14" creationId="{49AB8FE1-1655-4AB8-B9D4-C216DD4A7AC7}"/>
          </ac:spMkLst>
        </pc:spChg>
        <pc:spChg chg="del mod">
          <ac:chgData name="Arham Jain" userId="67a21b6dad058ff9" providerId="LiveId" clId="{A182DCD7-3E23-4167-BA6C-6078B0629005}" dt="2019-03-29T16:38:10.588" v="2858" actId="478"/>
          <ac:spMkLst>
            <pc:docMk/>
            <pc:sldMk cId="475939732" sldId="659"/>
            <ac:spMk id="15" creationId="{CFD7AB47-9D92-4835-9180-A96049997453}"/>
          </ac:spMkLst>
        </pc:spChg>
        <pc:spChg chg="del mod">
          <ac:chgData name="Arham Jain" userId="67a21b6dad058ff9" providerId="LiveId" clId="{A182DCD7-3E23-4167-BA6C-6078B0629005}" dt="2019-03-29T16:38:10.588" v="2858" actId="478"/>
          <ac:spMkLst>
            <pc:docMk/>
            <pc:sldMk cId="475939732" sldId="659"/>
            <ac:spMk id="16" creationId="{AB0130EA-2E95-4BFE-AD27-49FCD2B06F2F}"/>
          </ac:spMkLst>
        </pc:spChg>
        <pc:spChg chg="mod">
          <ac:chgData name="Arham Jain" userId="67a21b6dad058ff9" providerId="LiveId" clId="{A182DCD7-3E23-4167-BA6C-6078B0629005}" dt="2019-03-29T10:54:29.323" v="2267" actId="1076"/>
          <ac:spMkLst>
            <pc:docMk/>
            <pc:sldMk cId="475939732" sldId="659"/>
            <ac:spMk id="17" creationId="{DB2BB207-6681-47C8-B851-E8DBDE32E83B}"/>
          </ac:spMkLst>
        </pc:spChg>
        <pc:spChg chg="add">
          <ac:chgData name="Arham Jain" userId="67a21b6dad058ff9" providerId="LiveId" clId="{A182DCD7-3E23-4167-BA6C-6078B0629005}" dt="2019-03-29T16:45:04.939" v="2920"/>
          <ac:spMkLst>
            <pc:docMk/>
            <pc:sldMk cId="475939732" sldId="659"/>
            <ac:spMk id="29" creationId="{D5EE2E79-4CD4-46B8-B1FD-E1588C7C9292}"/>
          </ac:spMkLst>
        </pc:spChg>
        <pc:spChg chg="mod">
          <ac:chgData name="Arham Jain" userId="67a21b6dad058ff9" providerId="LiveId" clId="{A182DCD7-3E23-4167-BA6C-6078B0629005}" dt="2019-03-29T19:40:27.372" v="5093" actId="20577"/>
          <ac:spMkLst>
            <pc:docMk/>
            <pc:sldMk cId="475939732" sldId="659"/>
            <ac:spMk id="541" creationId="{00000000-0000-0000-0000-000000000000}"/>
          </ac:spMkLst>
        </pc:spChg>
        <pc:spChg chg="mod">
          <ac:chgData name="Arham Jain" userId="67a21b6dad058ff9" providerId="LiveId" clId="{A182DCD7-3E23-4167-BA6C-6078B0629005}" dt="2019-03-29T09:15:48.145" v="1725" actId="1076"/>
          <ac:spMkLst>
            <pc:docMk/>
            <pc:sldMk cId="475939732" sldId="659"/>
            <ac:spMk id="542" creationId="{00000000-0000-0000-0000-000000000000}"/>
          </ac:spMkLst>
        </pc:spChg>
        <pc:spChg chg="del">
          <ac:chgData name="Arham Jain" userId="67a21b6dad058ff9" providerId="LiveId" clId="{A182DCD7-3E23-4167-BA6C-6078B0629005}" dt="2019-03-29T16:45:04.751" v="2919" actId="478"/>
          <ac:spMkLst>
            <pc:docMk/>
            <pc:sldMk cId="475939732" sldId="659"/>
            <ac:spMk id="546" creationId="{00000000-0000-0000-0000-000000000000}"/>
          </ac:spMkLst>
        </pc:spChg>
        <pc:picChg chg="del">
          <ac:chgData name="Arham Jain" userId="67a21b6dad058ff9" providerId="LiveId" clId="{A182DCD7-3E23-4167-BA6C-6078B0629005}" dt="2019-03-29T09:14:36.466" v="1707" actId="478"/>
          <ac:picMkLst>
            <pc:docMk/>
            <pc:sldMk cId="475939732" sldId="659"/>
            <ac:picMk id="2" creationId="{BE8E93DB-69A5-40E3-8BF9-1BF6851236A7}"/>
          </ac:picMkLst>
        </pc:picChg>
        <pc:picChg chg="add del mod ord modCrop">
          <ac:chgData name="Arham Jain" userId="67a21b6dad058ff9" providerId="LiveId" clId="{A182DCD7-3E23-4167-BA6C-6078B0629005}" dt="2019-03-29T13:13:34.113" v="2409" actId="478"/>
          <ac:picMkLst>
            <pc:docMk/>
            <pc:sldMk cId="475939732" sldId="659"/>
            <ac:picMk id="4" creationId="{485C2011-D03E-4545-91F7-DEA0887774D3}"/>
          </ac:picMkLst>
        </pc:picChg>
        <pc:picChg chg="del mod">
          <ac:chgData name="Arham Jain" userId="67a21b6dad058ff9" providerId="LiveId" clId="{A182DCD7-3E23-4167-BA6C-6078B0629005}" dt="2019-03-29T16:38:16.493" v="2859" actId="478"/>
          <ac:picMkLst>
            <pc:docMk/>
            <pc:sldMk cId="475939732" sldId="659"/>
            <ac:picMk id="8" creationId="{7726505F-2551-4D92-A38C-A47289FB1D7C}"/>
          </ac:picMkLst>
        </pc:picChg>
        <pc:picChg chg="add mod ord modCrop">
          <ac:chgData name="Arham Jain" userId="67a21b6dad058ff9" providerId="LiveId" clId="{A182DCD7-3E23-4167-BA6C-6078B0629005}" dt="2019-03-29T13:13:39.127" v="2410" actId="14100"/>
          <ac:picMkLst>
            <pc:docMk/>
            <pc:sldMk cId="475939732" sldId="659"/>
            <ac:picMk id="19" creationId="{96C576EC-2397-49C2-91CB-A68C434A3895}"/>
          </ac:picMkLst>
        </pc:picChg>
        <pc:picChg chg="add mod modCrop">
          <ac:chgData name="Arham Jain" userId="67a21b6dad058ff9" providerId="LiveId" clId="{A182DCD7-3E23-4167-BA6C-6078B0629005}" dt="2019-03-29T16:39:09.693" v="2867" actId="1076"/>
          <ac:picMkLst>
            <pc:docMk/>
            <pc:sldMk cId="475939732" sldId="659"/>
            <ac:picMk id="22" creationId="{74A3F7B8-17D3-4994-8A53-FE080F075DFD}"/>
          </ac:picMkLst>
        </pc:picChg>
        <pc:cxnChg chg="del mod">
          <ac:chgData name="Arham Jain" userId="67a21b6dad058ff9" providerId="LiveId" clId="{A182DCD7-3E23-4167-BA6C-6078B0629005}" dt="2019-03-29T16:38:10.588" v="2858" actId="478"/>
          <ac:cxnSpMkLst>
            <pc:docMk/>
            <pc:sldMk cId="475939732" sldId="659"/>
            <ac:cxnSpMk id="9" creationId="{5DA54858-12D4-4C8E-94E7-7460633D2162}"/>
          </ac:cxnSpMkLst>
        </pc:cxnChg>
        <pc:cxnChg chg="del mod">
          <ac:chgData name="Arham Jain" userId="67a21b6dad058ff9" providerId="LiveId" clId="{A182DCD7-3E23-4167-BA6C-6078B0629005}" dt="2019-03-29T16:38:10.588" v="2858" actId="478"/>
          <ac:cxnSpMkLst>
            <pc:docMk/>
            <pc:sldMk cId="475939732" sldId="659"/>
            <ac:cxnSpMk id="10" creationId="{175ABDFD-141D-4173-9DA1-11EF99CA0E57}"/>
          </ac:cxnSpMkLst>
        </pc:cxnChg>
        <pc:cxnChg chg="del mod">
          <ac:chgData name="Arham Jain" userId="67a21b6dad058ff9" providerId="LiveId" clId="{A182DCD7-3E23-4167-BA6C-6078B0629005}" dt="2019-03-29T16:38:10.588" v="2858" actId="478"/>
          <ac:cxnSpMkLst>
            <pc:docMk/>
            <pc:sldMk cId="475939732" sldId="659"/>
            <ac:cxnSpMk id="11" creationId="{F3944169-5F00-40CD-BB01-3688D6EC3024}"/>
          </ac:cxnSpMkLst>
        </pc:cxnChg>
        <pc:cxnChg chg="del mod">
          <ac:chgData name="Arham Jain" userId="67a21b6dad058ff9" providerId="LiveId" clId="{A182DCD7-3E23-4167-BA6C-6078B0629005}" dt="2019-03-29T16:38:10.588" v="2858" actId="478"/>
          <ac:cxnSpMkLst>
            <pc:docMk/>
            <pc:sldMk cId="475939732" sldId="659"/>
            <ac:cxnSpMk id="12" creationId="{E59E7B5A-A931-498D-BF5B-0BF015115DE3}"/>
          </ac:cxnSpMkLst>
        </pc:cxnChg>
        <pc:cxnChg chg="mod">
          <ac:chgData name="Arham Jain" userId="67a21b6dad058ff9" providerId="LiveId" clId="{A182DCD7-3E23-4167-BA6C-6078B0629005}" dt="2019-03-29T13:13:42.814" v="2411" actId="14100"/>
          <ac:cxnSpMkLst>
            <pc:docMk/>
            <pc:sldMk cId="475939732" sldId="659"/>
            <ac:cxnSpMk id="18" creationId="{74A01E56-1DDC-4068-82AA-10C1D4221D40}"/>
          </ac:cxnSpMkLst>
        </pc:cxnChg>
      </pc:sldChg>
      <pc:sldChg chg="addSp delSp modSp">
        <pc:chgData name="Arham Jain" userId="67a21b6dad058ff9" providerId="LiveId" clId="{A182DCD7-3E23-4167-BA6C-6078B0629005}" dt="2019-03-29T19:40:32.793" v="5097" actId="20577"/>
        <pc:sldMkLst>
          <pc:docMk/>
          <pc:sldMk cId="3229238860" sldId="660"/>
        </pc:sldMkLst>
        <pc:spChg chg="add">
          <ac:chgData name="Arham Jain" userId="67a21b6dad058ff9" providerId="LiveId" clId="{A182DCD7-3E23-4167-BA6C-6078B0629005}" dt="2019-03-29T16:45:08.422" v="2922"/>
          <ac:spMkLst>
            <pc:docMk/>
            <pc:sldMk cId="3229238860" sldId="660"/>
            <ac:spMk id="21" creationId="{F1C58213-1942-4E91-86C6-91AB22AF1726}"/>
          </ac:spMkLst>
        </pc:spChg>
        <pc:spChg chg="mod">
          <ac:chgData name="Arham Jain" userId="67a21b6dad058ff9" providerId="LiveId" clId="{A182DCD7-3E23-4167-BA6C-6078B0629005}" dt="2019-03-29T19:40:32.793" v="5097" actId="20577"/>
          <ac:spMkLst>
            <pc:docMk/>
            <pc:sldMk cId="3229238860" sldId="660"/>
            <ac:spMk id="541" creationId="{00000000-0000-0000-0000-000000000000}"/>
          </ac:spMkLst>
        </pc:spChg>
        <pc:spChg chg="del">
          <ac:chgData name="Arham Jain" userId="67a21b6dad058ff9" providerId="LiveId" clId="{A182DCD7-3E23-4167-BA6C-6078B0629005}" dt="2019-03-29T16:45:08.235" v="2921" actId="478"/>
          <ac:spMkLst>
            <pc:docMk/>
            <pc:sldMk cId="3229238860" sldId="660"/>
            <ac:spMk id="546" creationId="{00000000-0000-0000-0000-000000000000}"/>
          </ac:spMkLst>
        </pc:spChg>
        <pc:picChg chg="add del mod ord modCrop">
          <ac:chgData name="Arham Jain" userId="67a21b6dad058ff9" providerId="LiveId" clId="{A182DCD7-3E23-4167-BA6C-6078B0629005}" dt="2019-03-29T13:14:10.246" v="2412" actId="478"/>
          <ac:picMkLst>
            <pc:docMk/>
            <pc:sldMk cId="3229238860" sldId="660"/>
            <ac:picMk id="3" creationId="{4C783A79-664E-4601-AA04-A64C8D04C65C}"/>
          </ac:picMkLst>
        </pc:picChg>
        <pc:picChg chg="add del mod ord modCrop">
          <ac:chgData name="Arham Jain" userId="67a21b6dad058ff9" providerId="LiveId" clId="{A182DCD7-3E23-4167-BA6C-6078B0629005}" dt="2019-03-29T13:14:10.246" v="2412" actId="478"/>
          <ac:picMkLst>
            <pc:docMk/>
            <pc:sldMk cId="3229238860" sldId="660"/>
            <ac:picMk id="5" creationId="{C5F9120A-E27F-47D7-A013-785854B2C385}"/>
          </ac:picMkLst>
        </pc:picChg>
        <pc:picChg chg="del">
          <ac:chgData name="Arham Jain" userId="67a21b6dad058ff9" providerId="LiveId" clId="{A182DCD7-3E23-4167-BA6C-6078B0629005}" dt="2019-03-29T10:06:21.440" v="2131" actId="478"/>
          <ac:picMkLst>
            <pc:docMk/>
            <pc:sldMk cId="3229238860" sldId="660"/>
            <ac:picMk id="10" creationId="{A4B93109-B658-4EF7-B7CA-90D97DA71AA5}"/>
          </ac:picMkLst>
        </pc:picChg>
        <pc:picChg chg="del">
          <ac:chgData name="Arham Jain" userId="67a21b6dad058ff9" providerId="LiveId" clId="{A182DCD7-3E23-4167-BA6C-6078B0629005}" dt="2019-03-29T10:07:03.001" v="2143" actId="478"/>
          <ac:picMkLst>
            <pc:docMk/>
            <pc:sldMk cId="3229238860" sldId="660"/>
            <ac:picMk id="12" creationId="{E857E99D-91C3-4A5A-B8CF-2316621E74DD}"/>
          </ac:picMkLst>
        </pc:picChg>
        <pc:picChg chg="add">
          <ac:chgData name="Arham Jain" userId="67a21b6dad058ff9" providerId="LiveId" clId="{A182DCD7-3E23-4167-BA6C-6078B0629005}" dt="2019-03-29T13:14:10.684" v="2413"/>
          <ac:picMkLst>
            <pc:docMk/>
            <pc:sldMk cId="3229238860" sldId="660"/>
            <ac:picMk id="19" creationId="{5994A24D-9BA0-4761-AFAE-D92B989C7432}"/>
          </ac:picMkLst>
        </pc:picChg>
        <pc:picChg chg="add mod">
          <ac:chgData name="Arham Jain" userId="67a21b6dad058ff9" providerId="LiveId" clId="{A182DCD7-3E23-4167-BA6C-6078B0629005}" dt="2019-03-29T13:14:15.308" v="2414" actId="1076"/>
          <ac:picMkLst>
            <pc:docMk/>
            <pc:sldMk cId="3229238860" sldId="660"/>
            <ac:picMk id="20" creationId="{4E8779CA-4D7E-483A-BA85-AB746A50FB5F}"/>
          </ac:picMkLst>
        </pc:picChg>
      </pc:sldChg>
      <pc:sldChg chg="modSp del">
        <pc:chgData name="Arham Jain" userId="67a21b6dad058ff9" providerId="LiveId" clId="{A182DCD7-3E23-4167-BA6C-6078B0629005}" dt="2019-03-29T09:36:56.254" v="1957" actId="2696"/>
        <pc:sldMkLst>
          <pc:docMk/>
          <pc:sldMk cId="384489526" sldId="663"/>
        </pc:sldMkLst>
        <pc:graphicFrameChg chg="mod modGraphic">
          <ac:chgData name="Arham Jain" userId="67a21b6dad058ff9" providerId="LiveId" clId="{A182DCD7-3E23-4167-BA6C-6078B0629005}" dt="2019-03-29T09:36:02.923" v="1948" actId="2166"/>
          <ac:graphicFrameMkLst>
            <pc:docMk/>
            <pc:sldMk cId="384489526" sldId="663"/>
            <ac:graphicFrameMk id="3" creationId="{202A6CA3-F8A6-42D8-8DA5-F83CE836D9F6}"/>
          </ac:graphicFrameMkLst>
        </pc:graphicFrameChg>
      </pc:sldChg>
      <pc:sldChg chg="modSp">
        <pc:chgData name="Arham Jain" userId="67a21b6dad058ff9" providerId="LiveId" clId="{A182DCD7-3E23-4167-BA6C-6078B0629005}" dt="2019-03-29T18:32:09.830" v="3925" actId="20577"/>
        <pc:sldMkLst>
          <pc:docMk/>
          <pc:sldMk cId="1564862726" sldId="664"/>
        </pc:sldMkLst>
        <pc:graphicFrameChg chg="modGraphic">
          <ac:chgData name="Arham Jain" userId="67a21b6dad058ff9" providerId="LiveId" clId="{A182DCD7-3E23-4167-BA6C-6078B0629005}" dt="2019-03-29T18:32:09.830" v="3925" actId="20577"/>
          <ac:graphicFrameMkLst>
            <pc:docMk/>
            <pc:sldMk cId="1564862726" sldId="664"/>
            <ac:graphicFrameMk id="2" creationId="{B813F322-E4A6-F04D-9FC4-40729E62D26B}"/>
          </ac:graphicFrameMkLst>
        </pc:graphicFrameChg>
      </pc:sldChg>
      <pc:sldChg chg="modSp del">
        <pc:chgData name="Arham Jain" userId="67a21b6dad058ff9" providerId="LiveId" clId="{A182DCD7-3E23-4167-BA6C-6078B0629005}" dt="2019-03-29T09:38:08.562" v="1972" actId="2696"/>
        <pc:sldMkLst>
          <pc:docMk/>
          <pc:sldMk cId="609073456" sldId="666"/>
        </pc:sldMkLst>
        <pc:graphicFrameChg chg="mod modGraphic">
          <ac:chgData name="Arham Jain" userId="67a21b6dad058ff9" providerId="LiveId" clId="{A182DCD7-3E23-4167-BA6C-6078B0629005}" dt="2019-03-29T09:37:16.343" v="1961" actId="2166"/>
          <ac:graphicFrameMkLst>
            <pc:docMk/>
            <pc:sldMk cId="609073456" sldId="666"/>
            <ac:graphicFrameMk id="5" creationId="{D748CA38-A819-497D-9315-3DCA9FD2401F}"/>
          </ac:graphicFrameMkLst>
        </pc:graphicFrameChg>
      </pc:sldChg>
      <pc:sldChg chg="del">
        <pc:chgData name="Arham Jain" userId="67a21b6dad058ff9" providerId="LiveId" clId="{A182DCD7-3E23-4167-BA6C-6078B0629005}" dt="2019-03-29T09:39:46.118" v="2023" actId="2696"/>
        <pc:sldMkLst>
          <pc:docMk/>
          <pc:sldMk cId="108910727" sldId="668"/>
        </pc:sldMkLst>
      </pc:sldChg>
      <pc:sldChg chg="del">
        <pc:chgData name="Arham Jain" userId="67a21b6dad058ff9" providerId="LiveId" clId="{A182DCD7-3E23-4167-BA6C-6078B0629005}" dt="2019-03-29T09:40:04.285" v="2047" actId="2696"/>
        <pc:sldMkLst>
          <pc:docMk/>
          <pc:sldMk cId="437224364" sldId="669"/>
        </pc:sldMkLst>
      </pc:sldChg>
      <pc:sldChg chg="del">
        <pc:chgData name="Arham Jain" userId="67a21b6dad058ff9" providerId="LiveId" clId="{A182DCD7-3E23-4167-BA6C-6078B0629005}" dt="2019-03-29T09:40:33.794" v="2064" actId="2696"/>
        <pc:sldMkLst>
          <pc:docMk/>
          <pc:sldMk cId="2969215563" sldId="670"/>
        </pc:sldMkLst>
      </pc:sldChg>
      <pc:sldChg chg="del">
        <pc:chgData name="Arham Jain" userId="67a21b6dad058ff9" providerId="LiveId" clId="{A182DCD7-3E23-4167-BA6C-6078B0629005}" dt="2019-03-29T09:42:18.191" v="2123" actId="2696"/>
        <pc:sldMkLst>
          <pc:docMk/>
          <pc:sldMk cId="2796028706" sldId="671"/>
        </pc:sldMkLst>
      </pc:sldChg>
      <pc:sldChg chg="addSp delSp modSp delCm">
        <pc:chgData name="Arham Jain" userId="67a21b6dad058ff9" providerId="LiveId" clId="{A182DCD7-3E23-4167-BA6C-6078B0629005}" dt="2019-03-29T16:45:15.155" v="2926"/>
        <pc:sldMkLst>
          <pc:docMk/>
          <pc:sldMk cId="3775520941" sldId="672"/>
        </pc:sldMkLst>
        <pc:spChg chg="mod">
          <ac:chgData name="Arham Jain" userId="67a21b6dad058ff9" providerId="LiveId" clId="{A182DCD7-3E23-4167-BA6C-6078B0629005}" dt="2019-03-29T13:23:08.525" v="2480" actId="207"/>
          <ac:spMkLst>
            <pc:docMk/>
            <pc:sldMk cId="3775520941" sldId="672"/>
            <ac:spMk id="8" creationId="{4D5A4A65-9A63-44F2-ABC0-395732C947A3}"/>
          </ac:spMkLst>
        </pc:spChg>
        <pc:spChg chg="mod">
          <ac:chgData name="Arham Jain" userId="67a21b6dad058ff9" providerId="LiveId" clId="{A182DCD7-3E23-4167-BA6C-6078B0629005}" dt="2019-03-29T13:32:05.162" v="2587" actId="20577"/>
          <ac:spMkLst>
            <pc:docMk/>
            <pc:sldMk cId="3775520941" sldId="672"/>
            <ac:spMk id="9" creationId="{BFF2EA28-13E7-4486-853E-9A767877889C}"/>
          </ac:spMkLst>
        </pc:spChg>
        <pc:spChg chg="mod">
          <ac:chgData name="Arham Jain" userId="67a21b6dad058ff9" providerId="LiveId" clId="{A182DCD7-3E23-4167-BA6C-6078B0629005}" dt="2019-03-29T13:23:12.383" v="2482" actId="207"/>
          <ac:spMkLst>
            <pc:docMk/>
            <pc:sldMk cId="3775520941" sldId="672"/>
            <ac:spMk id="11" creationId="{4A2E2DE1-FC17-4B06-8ED1-A6B1CA69460A}"/>
          </ac:spMkLst>
        </pc:spChg>
        <pc:spChg chg="add mod">
          <ac:chgData name="Arham Jain" userId="67a21b6dad058ff9" providerId="LiveId" clId="{A182DCD7-3E23-4167-BA6C-6078B0629005}" dt="2019-03-29T13:32:27.359" v="2591" actId="208"/>
          <ac:spMkLst>
            <pc:docMk/>
            <pc:sldMk cId="3775520941" sldId="672"/>
            <ac:spMk id="13" creationId="{D2F73BF7-4593-4E13-BA0A-5005368EA4F0}"/>
          </ac:spMkLst>
        </pc:spChg>
        <pc:spChg chg="add mod">
          <ac:chgData name="Arham Jain" userId="67a21b6dad058ff9" providerId="LiveId" clId="{A182DCD7-3E23-4167-BA6C-6078B0629005}" dt="2019-03-29T13:23:36.456" v="2483" actId="1076"/>
          <ac:spMkLst>
            <pc:docMk/>
            <pc:sldMk cId="3775520941" sldId="672"/>
            <ac:spMk id="20" creationId="{AB24F3C8-0397-44D5-BAF9-C8F003A70867}"/>
          </ac:spMkLst>
        </pc:spChg>
        <pc:spChg chg="add mod">
          <ac:chgData name="Arham Jain" userId="67a21b6dad058ff9" providerId="LiveId" clId="{A182DCD7-3E23-4167-BA6C-6078B0629005}" dt="2019-03-29T15:07:17.169" v="2655" actId="1076"/>
          <ac:spMkLst>
            <pc:docMk/>
            <pc:sldMk cId="3775520941" sldId="672"/>
            <ac:spMk id="24" creationId="{C0EAF7BF-8A86-4DA6-B208-C9DEB202C185}"/>
          </ac:spMkLst>
        </pc:spChg>
        <pc:spChg chg="add mod">
          <ac:chgData name="Arham Jain" userId="67a21b6dad058ff9" providerId="LiveId" clId="{A182DCD7-3E23-4167-BA6C-6078B0629005}" dt="2019-03-29T13:22:03.822" v="2468" actId="14100"/>
          <ac:spMkLst>
            <pc:docMk/>
            <pc:sldMk cId="3775520941" sldId="672"/>
            <ac:spMk id="25" creationId="{A5F244A3-8B72-4930-B8E1-7F57EB48C9B1}"/>
          </ac:spMkLst>
        </pc:spChg>
        <pc:spChg chg="add mod">
          <ac:chgData name="Arham Jain" userId="67a21b6dad058ff9" providerId="LiveId" clId="{A182DCD7-3E23-4167-BA6C-6078B0629005}" dt="2019-03-29T13:27:12.887" v="2501" actId="1076"/>
          <ac:spMkLst>
            <pc:docMk/>
            <pc:sldMk cId="3775520941" sldId="672"/>
            <ac:spMk id="28" creationId="{6E51CFF4-F864-4DF7-A6C2-1BE463659A83}"/>
          </ac:spMkLst>
        </pc:spChg>
        <pc:spChg chg="add">
          <ac:chgData name="Arham Jain" userId="67a21b6dad058ff9" providerId="LiveId" clId="{A182DCD7-3E23-4167-BA6C-6078B0629005}" dt="2019-03-29T16:45:15.155" v="2926"/>
          <ac:spMkLst>
            <pc:docMk/>
            <pc:sldMk cId="3775520941" sldId="672"/>
            <ac:spMk id="29" creationId="{69B4A055-BD94-481F-BA69-1A818F854612}"/>
          </ac:spMkLst>
        </pc:spChg>
        <pc:spChg chg="mod">
          <ac:chgData name="Arham Jain" userId="67a21b6dad058ff9" providerId="LiveId" clId="{A182DCD7-3E23-4167-BA6C-6078B0629005}" dt="2019-03-29T13:27:27.680" v="2507" actId="20577"/>
          <ac:spMkLst>
            <pc:docMk/>
            <pc:sldMk cId="3775520941" sldId="672"/>
            <ac:spMk id="553" creationId="{00000000-0000-0000-0000-000000000000}"/>
          </ac:spMkLst>
        </pc:spChg>
        <pc:spChg chg="del">
          <ac:chgData name="Arham Jain" userId="67a21b6dad058ff9" providerId="LiveId" clId="{A182DCD7-3E23-4167-BA6C-6078B0629005}" dt="2019-03-29T16:45:14.967" v="2925" actId="478"/>
          <ac:spMkLst>
            <pc:docMk/>
            <pc:sldMk cId="3775520941" sldId="672"/>
            <ac:spMk id="555" creationId="{00000000-0000-0000-0000-000000000000}"/>
          </ac:spMkLst>
        </pc:spChg>
        <pc:picChg chg="add del mod modCrop">
          <ac:chgData name="Arham Jain" userId="67a21b6dad058ff9" providerId="LiveId" clId="{A182DCD7-3E23-4167-BA6C-6078B0629005}" dt="2019-03-29T13:14:55.094" v="2415" actId="478"/>
          <ac:picMkLst>
            <pc:docMk/>
            <pc:sldMk cId="3775520941" sldId="672"/>
            <ac:picMk id="3" creationId="{416DC8F0-A7F0-40CC-B424-3A84409F76D0}"/>
          </ac:picMkLst>
        </pc:picChg>
        <pc:picChg chg="add del mod modCrop">
          <ac:chgData name="Arham Jain" userId="67a21b6dad058ff9" providerId="LiveId" clId="{A182DCD7-3E23-4167-BA6C-6078B0629005}" dt="2019-03-29T13:15:55.116" v="2424" actId="478"/>
          <ac:picMkLst>
            <pc:docMk/>
            <pc:sldMk cId="3775520941" sldId="672"/>
            <ac:picMk id="5" creationId="{BCF785A9-B63A-448B-858B-8D6A9E842498}"/>
          </ac:picMkLst>
        </pc:picChg>
        <pc:picChg chg="add mod ord modCrop">
          <ac:chgData name="Arham Jain" userId="67a21b6dad058ff9" providerId="LiveId" clId="{A182DCD7-3E23-4167-BA6C-6078B0629005}" dt="2019-03-29T13:22:48.764" v="2476" actId="1076"/>
          <ac:picMkLst>
            <pc:docMk/>
            <pc:sldMk cId="3775520941" sldId="672"/>
            <ac:picMk id="7" creationId="{D198FEA9-6F0F-4172-95DC-D74A4949FDB1}"/>
          </ac:picMkLst>
        </pc:picChg>
        <pc:picChg chg="add mod ord modCrop">
          <ac:chgData name="Arham Jain" userId="67a21b6dad058ff9" providerId="LiveId" clId="{A182DCD7-3E23-4167-BA6C-6078B0629005}" dt="2019-03-29T13:24:17.877" v="2484" actId="1076"/>
          <ac:picMkLst>
            <pc:docMk/>
            <pc:sldMk cId="3775520941" sldId="672"/>
            <ac:picMk id="12" creationId="{12BC9137-ACE0-40DF-A141-C26291E5922F}"/>
          </ac:picMkLst>
        </pc:picChg>
        <pc:picChg chg="add del">
          <ac:chgData name="Arham Jain" userId="67a21b6dad058ff9" providerId="LiveId" clId="{A182DCD7-3E23-4167-BA6C-6078B0629005}" dt="2019-03-29T10:44:55.652" v="2200"/>
          <ac:picMkLst>
            <pc:docMk/>
            <pc:sldMk cId="3775520941" sldId="672"/>
            <ac:picMk id="14" creationId="{39B052EF-1FDE-46BD-A011-46566B59FE80}"/>
          </ac:picMkLst>
        </pc:picChg>
        <pc:picChg chg="add del">
          <ac:chgData name="Arham Jain" userId="67a21b6dad058ff9" providerId="LiveId" clId="{A182DCD7-3E23-4167-BA6C-6078B0629005}" dt="2019-03-29T10:44:55.652" v="2200"/>
          <ac:picMkLst>
            <pc:docMk/>
            <pc:sldMk cId="3775520941" sldId="672"/>
            <ac:picMk id="15" creationId="{AE20B629-1EB6-4D48-87DF-C12DFE4B5208}"/>
          </ac:picMkLst>
        </pc:picChg>
        <pc:picChg chg="add del mod ord">
          <ac:chgData name="Arham Jain" userId="67a21b6dad058ff9" providerId="LiveId" clId="{A182DCD7-3E23-4167-BA6C-6078B0629005}" dt="2019-03-29T13:16:12.789" v="2426" actId="478"/>
          <ac:picMkLst>
            <pc:docMk/>
            <pc:sldMk cId="3775520941" sldId="672"/>
            <ac:picMk id="16" creationId="{76B5CE14-FE97-4E2F-AEE8-F6428D1ABF7E}"/>
          </ac:picMkLst>
        </pc:picChg>
        <pc:picChg chg="add mod modCrop">
          <ac:chgData name="Arham Jain" userId="67a21b6dad058ff9" providerId="LiveId" clId="{A182DCD7-3E23-4167-BA6C-6078B0629005}" dt="2019-03-29T13:27:12.887" v="2501" actId="1076"/>
          <ac:picMkLst>
            <pc:docMk/>
            <pc:sldMk cId="3775520941" sldId="672"/>
            <ac:picMk id="18" creationId="{FE477247-58DB-4527-837B-2B2F240D3277}"/>
          </ac:picMkLst>
        </pc:picChg>
        <pc:picChg chg="add del mod">
          <ac:chgData name="Arham Jain" userId="67a21b6dad058ff9" providerId="LiveId" clId="{A182DCD7-3E23-4167-BA6C-6078B0629005}" dt="2019-03-29T13:25:59.310" v="2489" actId="478"/>
          <ac:picMkLst>
            <pc:docMk/>
            <pc:sldMk cId="3775520941" sldId="672"/>
            <ac:picMk id="19" creationId="{1E06525A-E0DD-4DEE-AC49-C4F28E3C8E06}"/>
          </ac:picMkLst>
        </pc:picChg>
      </pc:sldChg>
      <pc:sldChg chg="addSp delSp modSp delCm modCm">
        <pc:chgData name="Arham Jain" userId="67a21b6dad058ff9" providerId="LiveId" clId="{A182DCD7-3E23-4167-BA6C-6078B0629005}" dt="2019-03-29T16:45:17.889" v="2928"/>
        <pc:sldMkLst>
          <pc:docMk/>
          <pc:sldMk cId="2049074334" sldId="673"/>
        </pc:sldMkLst>
        <pc:spChg chg="mod">
          <ac:chgData name="Arham Jain" userId="67a21b6dad058ff9" providerId="LiveId" clId="{A182DCD7-3E23-4167-BA6C-6078B0629005}" dt="2019-03-29T13:29:25.059" v="2532" actId="207"/>
          <ac:spMkLst>
            <pc:docMk/>
            <pc:sldMk cId="2049074334" sldId="673"/>
            <ac:spMk id="7" creationId="{71276F66-8A2B-4215-A8CC-798EBF355FCD}"/>
          </ac:spMkLst>
        </pc:spChg>
        <pc:spChg chg="mod">
          <ac:chgData name="Arham Jain" userId="67a21b6dad058ff9" providerId="LiveId" clId="{A182DCD7-3E23-4167-BA6C-6078B0629005}" dt="2019-03-29T13:29:28.276" v="2533" actId="207"/>
          <ac:spMkLst>
            <pc:docMk/>
            <pc:sldMk cId="2049074334" sldId="673"/>
            <ac:spMk id="8" creationId="{98DD461C-E203-4A7C-A3EB-A25DE69BF628}"/>
          </ac:spMkLst>
        </pc:spChg>
        <pc:spChg chg="add mod">
          <ac:chgData name="Arham Jain" userId="67a21b6dad058ff9" providerId="LiveId" clId="{A182DCD7-3E23-4167-BA6C-6078B0629005}" dt="2019-03-29T13:28:58.612" v="2526" actId="1076"/>
          <ac:spMkLst>
            <pc:docMk/>
            <pc:sldMk cId="2049074334" sldId="673"/>
            <ac:spMk id="13" creationId="{2FC70E9E-284F-4240-9BE7-DC8401F00649}"/>
          </ac:spMkLst>
        </pc:spChg>
        <pc:spChg chg="add mod">
          <ac:chgData name="Arham Jain" userId="67a21b6dad058ff9" providerId="LiveId" clId="{A182DCD7-3E23-4167-BA6C-6078B0629005}" dt="2019-03-29T13:28:41.694" v="2524" actId="14100"/>
          <ac:spMkLst>
            <pc:docMk/>
            <pc:sldMk cId="2049074334" sldId="673"/>
            <ac:spMk id="14" creationId="{66455958-4FC8-4DFC-8AD9-03A58CED822D}"/>
          </ac:spMkLst>
        </pc:spChg>
        <pc:spChg chg="add">
          <ac:chgData name="Arham Jain" userId="67a21b6dad058ff9" providerId="LiveId" clId="{A182DCD7-3E23-4167-BA6C-6078B0629005}" dt="2019-03-29T16:45:17.889" v="2928"/>
          <ac:spMkLst>
            <pc:docMk/>
            <pc:sldMk cId="2049074334" sldId="673"/>
            <ac:spMk id="15" creationId="{D87355EC-556D-4BA6-B402-9440B090CC2B}"/>
          </ac:spMkLst>
        </pc:spChg>
        <pc:spChg chg="mod">
          <ac:chgData name="Arham Jain" userId="67a21b6dad058ff9" providerId="LiveId" clId="{A182DCD7-3E23-4167-BA6C-6078B0629005}" dt="2019-03-29T13:27:36.068" v="2513" actId="20577"/>
          <ac:spMkLst>
            <pc:docMk/>
            <pc:sldMk cId="2049074334" sldId="673"/>
            <ac:spMk id="553" creationId="{00000000-0000-0000-0000-000000000000}"/>
          </ac:spMkLst>
        </pc:spChg>
        <pc:spChg chg="del">
          <ac:chgData name="Arham Jain" userId="67a21b6dad058ff9" providerId="LiveId" clId="{A182DCD7-3E23-4167-BA6C-6078B0629005}" dt="2019-03-29T16:45:17.701" v="2927" actId="478"/>
          <ac:spMkLst>
            <pc:docMk/>
            <pc:sldMk cId="2049074334" sldId="673"/>
            <ac:spMk id="555" creationId="{00000000-0000-0000-0000-000000000000}"/>
          </ac:spMkLst>
        </pc:spChg>
        <pc:picChg chg="add mod ord modCrop">
          <ac:chgData name="Arham Jain" userId="67a21b6dad058ff9" providerId="LiveId" clId="{A182DCD7-3E23-4167-BA6C-6078B0629005}" dt="2019-03-29T13:29:01.783" v="2527" actId="1076"/>
          <ac:picMkLst>
            <pc:docMk/>
            <pc:sldMk cId="2049074334" sldId="673"/>
            <ac:picMk id="3" creationId="{06DBC1AF-3CD6-4756-8106-D8F6736E5FD3}"/>
          </ac:picMkLst>
        </pc:picChg>
        <pc:picChg chg="add mod">
          <ac:chgData name="Arham Jain" userId="67a21b6dad058ff9" providerId="LiveId" clId="{A182DCD7-3E23-4167-BA6C-6078B0629005}" dt="2019-03-29T13:29:20.622" v="2531" actId="1076"/>
          <ac:picMkLst>
            <pc:docMk/>
            <pc:sldMk cId="2049074334" sldId="673"/>
            <ac:picMk id="9" creationId="{CEC81BCF-7271-4A65-B219-AFE1A65B759D}"/>
          </ac:picMkLst>
        </pc:picChg>
        <pc:picChg chg="add del mod">
          <ac:chgData name="Arham Jain" userId="67a21b6dad058ff9" providerId="LiveId" clId="{A182DCD7-3E23-4167-BA6C-6078B0629005}" dt="2019-03-29T13:16:54.676" v="2436" actId="478"/>
          <ac:picMkLst>
            <pc:docMk/>
            <pc:sldMk cId="2049074334" sldId="673"/>
            <ac:picMk id="10" creationId="{76E06226-64E0-4C42-860A-66A81A330B26}"/>
          </ac:picMkLst>
        </pc:picChg>
      </pc:sldChg>
      <pc:sldChg chg="addSp delSp modSp">
        <pc:chgData name="Arham Jain" userId="67a21b6dad058ff9" providerId="LiveId" clId="{A182DCD7-3E23-4167-BA6C-6078B0629005}" dt="2019-03-29T16:45:21.232" v="2930"/>
        <pc:sldMkLst>
          <pc:docMk/>
          <pc:sldMk cId="1464020897" sldId="674"/>
        </pc:sldMkLst>
        <pc:spChg chg="del mod">
          <ac:chgData name="Arham Jain" userId="67a21b6dad058ff9" providerId="LiveId" clId="{A182DCD7-3E23-4167-BA6C-6078B0629005}" dt="2019-03-29T13:17:51.112" v="2444" actId="478"/>
          <ac:spMkLst>
            <pc:docMk/>
            <pc:sldMk cId="1464020897" sldId="674"/>
            <ac:spMk id="11" creationId="{EEDD9478-4CAC-4E12-96C0-79F7835942B5}"/>
          </ac:spMkLst>
        </pc:spChg>
        <pc:spChg chg="add">
          <ac:chgData name="Arham Jain" userId="67a21b6dad058ff9" providerId="LiveId" clId="{A182DCD7-3E23-4167-BA6C-6078B0629005}" dt="2019-03-29T13:17:51.375" v="2445"/>
          <ac:spMkLst>
            <pc:docMk/>
            <pc:sldMk cId="1464020897" sldId="674"/>
            <ac:spMk id="22" creationId="{71358EB8-CE8C-4DCB-88F4-5580A02EBEC2}"/>
          </ac:spMkLst>
        </pc:spChg>
        <pc:spChg chg="add">
          <ac:chgData name="Arham Jain" userId="67a21b6dad058ff9" providerId="LiveId" clId="{A182DCD7-3E23-4167-BA6C-6078B0629005}" dt="2019-03-29T16:45:21.232" v="2930"/>
          <ac:spMkLst>
            <pc:docMk/>
            <pc:sldMk cId="1464020897" sldId="674"/>
            <ac:spMk id="23" creationId="{C17A55C7-3504-4390-A9DF-40F122C60BAE}"/>
          </ac:spMkLst>
        </pc:spChg>
        <pc:spChg chg="del">
          <ac:chgData name="Arham Jain" userId="67a21b6dad058ff9" providerId="LiveId" clId="{A182DCD7-3E23-4167-BA6C-6078B0629005}" dt="2019-03-29T16:45:21.044" v="2929" actId="478"/>
          <ac:spMkLst>
            <pc:docMk/>
            <pc:sldMk cId="1464020897" sldId="674"/>
            <ac:spMk id="565" creationId="{00000000-0000-0000-0000-000000000000}"/>
          </ac:spMkLst>
        </pc:spChg>
        <pc:picChg chg="del">
          <ac:chgData name="Arham Jain" userId="67a21b6dad058ff9" providerId="LiveId" clId="{A182DCD7-3E23-4167-BA6C-6078B0629005}" dt="2019-03-29T10:21:38.867" v="2153" actId="478"/>
          <ac:picMkLst>
            <pc:docMk/>
            <pc:sldMk cId="1464020897" sldId="674"/>
            <ac:picMk id="2" creationId="{49FFADF8-B6EC-4A82-BCB2-FC63B2826FED}"/>
          </ac:picMkLst>
        </pc:picChg>
        <pc:picChg chg="add del mod ord modCrop">
          <ac:chgData name="Arham Jain" userId="67a21b6dad058ff9" providerId="LiveId" clId="{A182DCD7-3E23-4167-BA6C-6078B0629005}" dt="2019-03-29T13:17:51.112" v="2444" actId="478"/>
          <ac:picMkLst>
            <pc:docMk/>
            <pc:sldMk cId="1464020897" sldId="674"/>
            <ac:picMk id="4" creationId="{61CBF5AE-A510-41DE-8A0B-D7B4053EF5B8}"/>
          </ac:picMkLst>
        </pc:picChg>
        <pc:picChg chg="add del mod ord modCrop">
          <ac:chgData name="Arham Jain" userId="67a21b6dad058ff9" providerId="LiveId" clId="{A182DCD7-3E23-4167-BA6C-6078B0629005}" dt="2019-03-29T13:17:51.112" v="2444" actId="478"/>
          <ac:picMkLst>
            <pc:docMk/>
            <pc:sldMk cId="1464020897" sldId="674"/>
            <ac:picMk id="6" creationId="{2712851F-2E2E-4BAC-866D-EF987C1098FA}"/>
          </ac:picMkLst>
        </pc:picChg>
        <pc:picChg chg="del">
          <ac:chgData name="Arham Jain" userId="67a21b6dad058ff9" providerId="LiveId" clId="{A182DCD7-3E23-4167-BA6C-6078B0629005}" dt="2019-03-29T10:21:40.804" v="2154" actId="478"/>
          <ac:picMkLst>
            <pc:docMk/>
            <pc:sldMk cId="1464020897" sldId="674"/>
            <ac:picMk id="7" creationId="{68E1C100-3071-4719-B251-C9EA47F3FE7F}"/>
          </ac:picMkLst>
        </pc:picChg>
        <pc:picChg chg="add">
          <ac:chgData name="Arham Jain" userId="67a21b6dad058ff9" providerId="LiveId" clId="{A182DCD7-3E23-4167-BA6C-6078B0629005}" dt="2019-03-29T13:17:51.375" v="2445"/>
          <ac:picMkLst>
            <pc:docMk/>
            <pc:sldMk cId="1464020897" sldId="674"/>
            <ac:picMk id="19" creationId="{8D48D86A-B82E-41D9-9A77-AD25E7C5C88C}"/>
          </ac:picMkLst>
        </pc:picChg>
        <pc:picChg chg="add">
          <ac:chgData name="Arham Jain" userId="67a21b6dad058ff9" providerId="LiveId" clId="{A182DCD7-3E23-4167-BA6C-6078B0629005}" dt="2019-03-29T13:17:51.375" v="2445"/>
          <ac:picMkLst>
            <pc:docMk/>
            <pc:sldMk cId="1464020897" sldId="674"/>
            <ac:picMk id="20" creationId="{72B1219A-EED8-4308-A1B6-50301C18E008}"/>
          </ac:picMkLst>
        </pc:picChg>
        <pc:cxnChg chg="del mod">
          <ac:chgData name="Arham Jain" userId="67a21b6dad058ff9" providerId="LiveId" clId="{A182DCD7-3E23-4167-BA6C-6078B0629005}" dt="2019-03-29T13:17:51.112" v="2444" actId="478"/>
          <ac:cxnSpMkLst>
            <pc:docMk/>
            <pc:sldMk cId="1464020897" sldId="674"/>
            <ac:cxnSpMk id="10" creationId="{5A0CABB4-19D3-42C3-BBC1-1A1394B452B1}"/>
          </ac:cxnSpMkLst>
        </pc:cxnChg>
        <pc:cxnChg chg="add">
          <ac:chgData name="Arham Jain" userId="67a21b6dad058ff9" providerId="LiveId" clId="{A182DCD7-3E23-4167-BA6C-6078B0629005}" dt="2019-03-29T13:17:51.375" v="2445"/>
          <ac:cxnSpMkLst>
            <pc:docMk/>
            <pc:sldMk cId="1464020897" sldId="674"/>
            <ac:cxnSpMk id="21" creationId="{93350B9E-A770-410C-8B7D-74972F329534}"/>
          </ac:cxnSpMkLst>
        </pc:cxnChg>
      </pc:sldChg>
      <pc:sldChg chg="addSp delSp">
        <pc:chgData name="Arham Jain" userId="67a21b6dad058ff9" providerId="LiveId" clId="{A182DCD7-3E23-4167-BA6C-6078B0629005}" dt="2019-03-29T16:45:24.668" v="2932"/>
        <pc:sldMkLst>
          <pc:docMk/>
          <pc:sldMk cId="2680787514" sldId="675"/>
        </pc:sldMkLst>
        <pc:spChg chg="add">
          <ac:chgData name="Arham Jain" userId="67a21b6dad058ff9" providerId="LiveId" clId="{A182DCD7-3E23-4167-BA6C-6078B0629005}" dt="2019-03-29T16:45:24.668" v="2932"/>
          <ac:spMkLst>
            <pc:docMk/>
            <pc:sldMk cId="2680787514" sldId="675"/>
            <ac:spMk id="18" creationId="{094DCABB-6E79-470F-9D22-29451C7DA82C}"/>
          </ac:spMkLst>
        </pc:spChg>
        <pc:spChg chg="del">
          <ac:chgData name="Arham Jain" userId="67a21b6dad058ff9" providerId="LiveId" clId="{A182DCD7-3E23-4167-BA6C-6078B0629005}" dt="2019-03-29T16:45:24.512" v="2931" actId="478"/>
          <ac:spMkLst>
            <pc:docMk/>
            <pc:sldMk cId="2680787514" sldId="675"/>
            <ac:spMk id="575" creationId="{00000000-0000-0000-0000-000000000000}"/>
          </ac:spMkLst>
        </pc:spChg>
      </pc:sldChg>
      <pc:sldChg chg="addSp delSp modSp">
        <pc:chgData name="Arham Jain" userId="67a21b6dad058ff9" providerId="LiveId" clId="{A182DCD7-3E23-4167-BA6C-6078B0629005}" dt="2019-03-29T16:45:40.758" v="2937"/>
        <pc:sldMkLst>
          <pc:docMk/>
          <pc:sldMk cId="3983330977" sldId="676"/>
        </pc:sldMkLst>
        <pc:spChg chg="del">
          <ac:chgData name="Arham Jain" userId="67a21b6dad058ff9" providerId="LiveId" clId="{A182DCD7-3E23-4167-BA6C-6078B0629005}" dt="2019-03-29T16:45:40.555" v="2936" actId="478"/>
          <ac:spMkLst>
            <pc:docMk/>
            <pc:sldMk cId="3983330977" sldId="676"/>
            <ac:spMk id="2" creationId="{74A1EECB-563D-4E96-88C1-C66381EA941A}"/>
          </ac:spMkLst>
        </pc:spChg>
        <pc:spChg chg="add">
          <ac:chgData name="Arham Jain" userId="67a21b6dad058ff9" providerId="LiveId" clId="{A182DCD7-3E23-4167-BA6C-6078B0629005}" dt="2019-03-29T16:45:40.758" v="2937"/>
          <ac:spMkLst>
            <pc:docMk/>
            <pc:sldMk cId="3983330977" sldId="676"/>
            <ac:spMk id="8" creationId="{E6557846-237F-4CE7-89E6-22A076EF81E8}"/>
          </ac:spMkLst>
        </pc:spChg>
        <pc:graphicFrameChg chg="modGraphic">
          <ac:chgData name="Arham Jain" userId="67a21b6dad058ff9" providerId="LiveId" clId="{A182DCD7-3E23-4167-BA6C-6078B0629005}" dt="2019-03-29T16:45:37.415" v="2935" actId="14100"/>
          <ac:graphicFrameMkLst>
            <pc:docMk/>
            <pc:sldMk cId="3983330977" sldId="676"/>
            <ac:graphicFrameMk id="10" creationId="{B26AB435-3D6F-4D49-AD6F-E52E85003F97}"/>
          </ac:graphicFrameMkLst>
        </pc:graphicFrameChg>
      </pc:sldChg>
      <pc:sldChg chg="addSp delSp">
        <pc:chgData name="Arham Jain" userId="67a21b6dad058ff9" providerId="LiveId" clId="{A182DCD7-3E23-4167-BA6C-6078B0629005}" dt="2019-03-29T16:45:44.648" v="2939"/>
        <pc:sldMkLst>
          <pc:docMk/>
          <pc:sldMk cId="3398396543" sldId="677"/>
        </pc:sldMkLst>
        <pc:spChg chg="del">
          <ac:chgData name="Arham Jain" userId="67a21b6dad058ff9" providerId="LiveId" clId="{A182DCD7-3E23-4167-BA6C-6078B0629005}" dt="2019-03-29T16:45:44.507" v="2938" actId="478"/>
          <ac:spMkLst>
            <pc:docMk/>
            <pc:sldMk cId="3398396543" sldId="677"/>
            <ac:spMk id="2" creationId="{74A1EECB-563D-4E96-88C1-C66381EA941A}"/>
          </ac:spMkLst>
        </pc:spChg>
        <pc:spChg chg="add">
          <ac:chgData name="Arham Jain" userId="67a21b6dad058ff9" providerId="LiveId" clId="{A182DCD7-3E23-4167-BA6C-6078B0629005}" dt="2019-03-29T16:45:44.648" v="2939"/>
          <ac:spMkLst>
            <pc:docMk/>
            <pc:sldMk cId="3398396543" sldId="677"/>
            <ac:spMk id="9" creationId="{F181681F-EAF8-4823-B471-AA4EFFC3B449}"/>
          </ac:spMkLst>
        </pc:spChg>
      </pc:sldChg>
      <pc:sldChg chg="addSp delSp">
        <pc:chgData name="Arham Jain" userId="67a21b6dad058ff9" providerId="LiveId" clId="{A182DCD7-3E23-4167-BA6C-6078B0629005}" dt="2019-03-29T16:45:49.069" v="2941"/>
        <pc:sldMkLst>
          <pc:docMk/>
          <pc:sldMk cId="3988349273" sldId="678"/>
        </pc:sldMkLst>
        <pc:spChg chg="del">
          <ac:chgData name="Arham Jain" userId="67a21b6dad058ff9" providerId="LiveId" clId="{A182DCD7-3E23-4167-BA6C-6078B0629005}" dt="2019-03-29T16:45:48.897" v="2940" actId="478"/>
          <ac:spMkLst>
            <pc:docMk/>
            <pc:sldMk cId="3988349273" sldId="678"/>
            <ac:spMk id="2" creationId="{74A1EECB-563D-4E96-88C1-C66381EA941A}"/>
          </ac:spMkLst>
        </pc:spChg>
        <pc:spChg chg="add">
          <ac:chgData name="Arham Jain" userId="67a21b6dad058ff9" providerId="LiveId" clId="{A182DCD7-3E23-4167-BA6C-6078B0629005}" dt="2019-03-29T16:45:49.069" v="2941"/>
          <ac:spMkLst>
            <pc:docMk/>
            <pc:sldMk cId="3988349273" sldId="678"/>
            <ac:spMk id="11" creationId="{7F75966A-FD50-4CD5-B1E4-0283563C8FAE}"/>
          </ac:spMkLst>
        </pc:spChg>
      </pc:sldChg>
      <pc:sldChg chg="addSp delSp">
        <pc:chgData name="Arham Jain" userId="67a21b6dad058ff9" providerId="LiveId" clId="{A182DCD7-3E23-4167-BA6C-6078B0629005}" dt="2019-03-29T16:45:52.271" v="2943"/>
        <pc:sldMkLst>
          <pc:docMk/>
          <pc:sldMk cId="3782139005" sldId="679"/>
        </pc:sldMkLst>
        <pc:spChg chg="del">
          <ac:chgData name="Arham Jain" userId="67a21b6dad058ff9" providerId="LiveId" clId="{A182DCD7-3E23-4167-BA6C-6078B0629005}" dt="2019-03-29T16:45:52.131" v="2942" actId="478"/>
          <ac:spMkLst>
            <pc:docMk/>
            <pc:sldMk cId="3782139005" sldId="679"/>
            <ac:spMk id="2" creationId="{74A1EECB-563D-4E96-88C1-C66381EA941A}"/>
          </ac:spMkLst>
        </pc:spChg>
        <pc:spChg chg="add">
          <ac:chgData name="Arham Jain" userId="67a21b6dad058ff9" providerId="LiveId" clId="{A182DCD7-3E23-4167-BA6C-6078B0629005}" dt="2019-03-29T16:45:52.271" v="2943"/>
          <ac:spMkLst>
            <pc:docMk/>
            <pc:sldMk cId="3782139005" sldId="679"/>
            <ac:spMk id="10" creationId="{6ECDFB3B-D096-4CE9-B112-DA23EF27659D}"/>
          </ac:spMkLst>
        </pc:spChg>
      </pc:sldChg>
      <pc:sldChg chg="addSp delSp modSp">
        <pc:chgData name="Arham Jain" userId="67a21b6dad058ff9" providerId="LiveId" clId="{A182DCD7-3E23-4167-BA6C-6078B0629005}" dt="2019-03-29T16:48:14.952" v="2974" actId="14100"/>
        <pc:sldMkLst>
          <pc:docMk/>
          <pc:sldMk cId="3442756008" sldId="680"/>
        </pc:sldMkLst>
        <pc:spChg chg="del">
          <ac:chgData name="Arham Jain" userId="67a21b6dad058ff9" providerId="LiveId" clId="{A182DCD7-3E23-4167-BA6C-6078B0629005}" dt="2019-03-29T16:46:03.331" v="2944" actId="478"/>
          <ac:spMkLst>
            <pc:docMk/>
            <pc:sldMk cId="3442756008" sldId="680"/>
            <ac:spMk id="2" creationId="{74A1EECB-563D-4E96-88C1-C66381EA941A}"/>
          </ac:spMkLst>
        </pc:spChg>
        <pc:spChg chg="add">
          <ac:chgData name="Arham Jain" userId="67a21b6dad058ff9" providerId="LiveId" clId="{A182DCD7-3E23-4167-BA6C-6078B0629005}" dt="2019-03-29T16:46:03.565" v="2945"/>
          <ac:spMkLst>
            <pc:docMk/>
            <pc:sldMk cId="3442756008" sldId="680"/>
            <ac:spMk id="10" creationId="{D87436CF-E13E-4CA4-824C-CDF70CAE4C34}"/>
          </ac:spMkLst>
        </pc:spChg>
        <pc:graphicFrameChg chg="mod modGraphic">
          <ac:chgData name="Arham Jain" userId="67a21b6dad058ff9" providerId="LiveId" clId="{A182DCD7-3E23-4167-BA6C-6078B0629005}" dt="2019-03-29T16:48:06.798" v="2971" actId="1076"/>
          <ac:graphicFrameMkLst>
            <pc:docMk/>
            <pc:sldMk cId="3442756008" sldId="680"/>
            <ac:graphicFrameMk id="8" creationId="{027AACD7-DA50-48C2-98B6-1440728F83F7}"/>
          </ac:graphicFrameMkLst>
        </pc:graphicFrameChg>
        <pc:graphicFrameChg chg="mod modGraphic">
          <ac:chgData name="Arham Jain" userId="67a21b6dad058ff9" providerId="LiveId" clId="{A182DCD7-3E23-4167-BA6C-6078B0629005}" dt="2019-03-29T16:48:14.952" v="2974" actId="14100"/>
          <ac:graphicFrameMkLst>
            <pc:docMk/>
            <pc:sldMk cId="3442756008" sldId="680"/>
            <ac:graphicFrameMk id="9" creationId="{4E9471F4-A9B6-473D-83B3-2A7C38A32CAA}"/>
          </ac:graphicFrameMkLst>
        </pc:graphicFrameChg>
      </pc:sldChg>
      <pc:sldChg chg="addSp delSp modSp">
        <pc:chgData name="Arham Jain" userId="67a21b6dad058ff9" providerId="LiveId" clId="{A182DCD7-3E23-4167-BA6C-6078B0629005}" dt="2019-03-29T16:48:44.992" v="2976"/>
        <pc:sldMkLst>
          <pc:docMk/>
          <pc:sldMk cId="2894613515" sldId="681"/>
        </pc:sldMkLst>
        <pc:spChg chg="del">
          <ac:chgData name="Arham Jain" userId="67a21b6dad058ff9" providerId="LiveId" clId="{A182DCD7-3E23-4167-BA6C-6078B0629005}" dt="2019-03-29T16:46:14.438" v="2947" actId="478"/>
          <ac:spMkLst>
            <pc:docMk/>
            <pc:sldMk cId="2894613515" sldId="681"/>
            <ac:spMk id="2" creationId="{74A1EECB-563D-4E96-88C1-C66381EA941A}"/>
          </ac:spMkLst>
        </pc:spChg>
        <pc:spChg chg="add">
          <ac:chgData name="Arham Jain" userId="67a21b6dad058ff9" providerId="LiveId" clId="{A182DCD7-3E23-4167-BA6C-6078B0629005}" dt="2019-03-29T16:46:14.953" v="2948"/>
          <ac:spMkLst>
            <pc:docMk/>
            <pc:sldMk cId="2894613515" sldId="681"/>
            <ac:spMk id="8" creationId="{B7259428-F152-4BDB-A29D-6C41F07F3539}"/>
          </ac:spMkLst>
        </pc:spChg>
        <pc:graphicFrameChg chg="mod modGraphic">
          <ac:chgData name="Arham Jain" userId="67a21b6dad058ff9" providerId="LiveId" clId="{A182DCD7-3E23-4167-BA6C-6078B0629005}" dt="2019-03-29T16:48:44.992" v="2976"/>
          <ac:graphicFrameMkLst>
            <pc:docMk/>
            <pc:sldMk cId="2894613515" sldId="681"/>
            <ac:graphicFrameMk id="9" creationId="{4E9471F4-A9B6-473D-83B3-2A7C38A32CAA}"/>
          </ac:graphicFrameMkLst>
        </pc:graphicFrameChg>
      </pc:sldChg>
      <pc:sldChg chg="addSp delSp">
        <pc:chgData name="Arham Jain" userId="67a21b6dad058ff9" providerId="LiveId" clId="{A182DCD7-3E23-4167-BA6C-6078B0629005}" dt="2019-03-29T16:46:38.086" v="2958"/>
        <pc:sldMkLst>
          <pc:docMk/>
          <pc:sldMk cId="3989600490" sldId="682"/>
        </pc:sldMkLst>
        <pc:spChg chg="del">
          <ac:chgData name="Arham Jain" userId="67a21b6dad058ff9" providerId="LiveId" clId="{A182DCD7-3E23-4167-BA6C-6078B0629005}" dt="2019-03-29T16:46:37.726" v="2957" actId="478"/>
          <ac:spMkLst>
            <pc:docMk/>
            <pc:sldMk cId="3989600490" sldId="682"/>
            <ac:spMk id="2" creationId="{74A1EECB-563D-4E96-88C1-C66381EA941A}"/>
          </ac:spMkLst>
        </pc:spChg>
        <pc:spChg chg="add del">
          <ac:chgData name="Arham Jain" userId="67a21b6dad058ff9" providerId="LiveId" clId="{A182DCD7-3E23-4167-BA6C-6078B0629005}" dt="2019-03-29T16:46:36.816" v="2956"/>
          <ac:spMkLst>
            <pc:docMk/>
            <pc:sldMk cId="3989600490" sldId="682"/>
            <ac:spMk id="14" creationId="{13D474B0-698A-4721-82A4-7C0F5FA12F35}"/>
          </ac:spMkLst>
        </pc:spChg>
        <pc:spChg chg="add">
          <ac:chgData name="Arham Jain" userId="67a21b6dad058ff9" providerId="LiveId" clId="{A182DCD7-3E23-4167-BA6C-6078B0629005}" dt="2019-03-29T16:46:38.086" v="2958"/>
          <ac:spMkLst>
            <pc:docMk/>
            <pc:sldMk cId="3989600490" sldId="682"/>
            <ac:spMk id="16" creationId="{22B28370-E302-447B-BCC6-B658D8A5AEAC}"/>
          </ac:spMkLst>
        </pc:spChg>
      </pc:sldChg>
      <pc:sldChg chg="addSp delSp modSp">
        <pc:chgData name="Arham Jain" userId="67a21b6dad058ff9" providerId="LiveId" clId="{A182DCD7-3E23-4167-BA6C-6078B0629005}" dt="2019-03-29T16:46:42.287" v="2961"/>
        <pc:sldMkLst>
          <pc:docMk/>
          <pc:sldMk cId="3818513146" sldId="683"/>
        </pc:sldMkLst>
        <pc:spChg chg="del mod">
          <ac:chgData name="Arham Jain" userId="67a21b6dad058ff9" providerId="LiveId" clId="{A182DCD7-3E23-4167-BA6C-6078B0629005}" dt="2019-03-29T16:46:42.052" v="2960" actId="478"/>
          <ac:spMkLst>
            <pc:docMk/>
            <pc:sldMk cId="3818513146" sldId="683"/>
            <ac:spMk id="2" creationId="{74A1EECB-563D-4E96-88C1-C66381EA941A}"/>
          </ac:spMkLst>
        </pc:spChg>
        <pc:spChg chg="add">
          <ac:chgData name="Arham Jain" userId="67a21b6dad058ff9" providerId="LiveId" clId="{A182DCD7-3E23-4167-BA6C-6078B0629005}" dt="2019-03-29T16:46:42.287" v="2961"/>
          <ac:spMkLst>
            <pc:docMk/>
            <pc:sldMk cId="3818513146" sldId="683"/>
            <ac:spMk id="11" creationId="{446B0E5B-3035-4978-A371-835B364DC1C2}"/>
          </ac:spMkLst>
        </pc:spChg>
      </pc:sldChg>
      <pc:sldChg chg="modSp">
        <pc:chgData name="Arham Jain" userId="67a21b6dad058ff9" providerId="LiveId" clId="{A182DCD7-3E23-4167-BA6C-6078B0629005}" dt="2019-03-29T17:16:28.056" v="3363" actId="1076"/>
        <pc:sldMkLst>
          <pc:docMk/>
          <pc:sldMk cId="1079745583" sldId="684"/>
        </pc:sldMkLst>
        <pc:spChg chg="mod">
          <ac:chgData name="Arham Jain" userId="67a21b6dad058ff9" providerId="LiveId" clId="{A182DCD7-3E23-4167-BA6C-6078B0629005}" dt="2019-03-29T17:16:28.056" v="3363" actId="1076"/>
          <ac:spMkLst>
            <pc:docMk/>
            <pc:sldMk cId="1079745583" sldId="684"/>
            <ac:spMk id="10" creationId="{D56BA5BE-0057-4B84-A1BA-E6DFCF6CB20E}"/>
          </ac:spMkLst>
        </pc:spChg>
        <pc:spChg chg="mod">
          <ac:chgData name="Arham Jain" userId="67a21b6dad058ff9" providerId="LiveId" clId="{A182DCD7-3E23-4167-BA6C-6078B0629005}" dt="2019-03-29T17:16:28.056" v="3363" actId="1076"/>
          <ac:spMkLst>
            <pc:docMk/>
            <pc:sldMk cId="1079745583" sldId="684"/>
            <ac:spMk id="11" creationId="{A9DFACA0-A4D2-4DDF-8B0E-89201AFECBFA}"/>
          </ac:spMkLst>
        </pc:spChg>
        <pc:spChg chg="mod">
          <ac:chgData name="Arham Jain" userId="67a21b6dad058ff9" providerId="LiveId" clId="{A182DCD7-3E23-4167-BA6C-6078B0629005}" dt="2019-03-29T17:16:28.056" v="3363" actId="1076"/>
          <ac:spMkLst>
            <pc:docMk/>
            <pc:sldMk cId="1079745583" sldId="684"/>
            <ac:spMk id="12" creationId="{65BBA83C-6220-4B6E-95F6-004660C3474D}"/>
          </ac:spMkLst>
        </pc:spChg>
        <pc:spChg chg="mod">
          <ac:chgData name="Arham Jain" userId="67a21b6dad058ff9" providerId="LiveId" clId="{A182DCD7-3E23-4167-BA6C-6078B0629005}" dt="2019-03-29T17:16:28.056" v="3363" actId="1076"/>
          <ac:spMkLst>
            <pc:docMk/>
            <pc:sldMk cId="1079745583" sldId="684"/>
            <ac:spMk id="13" creationId="{5A2744F2-BF75-48C7-B641-9A36C21A3214}"/>
          </ac:spMkLst>
        </pc:spChg>
        <pc:spChg chg="mod">
          <ac:chgData name="Arham Jain" userId="67a21b6dad058ff9" providerId="LiveId" clId="{A182DCD7-3E23-4167-BA6C-6078B0629005}" dt="2019-03-29T17:16:28.056" v="3363" actId="1076"/>
          <ac:spMkLst>
            <pc:docMk/>
            <pc:sldMk cId="1079745583" sldId="684"/>
            <ac:spMk id="14" creationId="{85785E49-8A52-400E-A0F6-A6DCC4A2C82E}"/>
          </ac:spMkLst>
        </pc:spChg>
        <pc:spChg chg="mod">
          <ac:chgData name="Arham Jain" userId="67a21b6dad058ff9" providerId="LiveId" clId="{A182DCD7-3E23-4167-BA6C-6078B0629005}" dt="2019-03-29T17:16:28.056" v="3363" actId="1076"/>
          <ac:spMkLst>
            <pc:docMk/>
            <pc:sldMk cId="1079745583" sldId="684"/>
            <ac:spMk id="15" creationId="{61E98F2A-71FD-4650-B75D-C269C9395D3D}"/>
          </ac:spMkLst>
        </pc:spChg>
      </pc:sldChg>
      <pc:sldChg chg="addSp modSp">
        <pc:chgData name="Arham Jain" userId="67a21b6dad058ff9" providerId="LiveId" clId="{A182DCD7-3E23-4167-BA6C-6078B0629005}" dt="2019-03-29T18:37:50.354" v="4026" actId="20577"/>
        <pc:sldMkLst>
          <pc:docMk/>
          <pc:sldMk cId="2427230632" sldId="689"/>
        </pc:sldMkLst>
        <pc:spChg chg="add mod">
          <ac:chgData name="Arham Jain" userId="67a21b6dad058ff9" providerId="LiveId" clId="{A182DCD7-3E23-4167-BA6C-6078B0629005}" dt="2019-03-29T18:37:50.354" v="4026" actId="20577"/>
          <ac:spMkLst>
            <pc:docMk/>
            <pc:sldMk cId="2427230632" sldId="689"/>
            <ac:spMk id="16" creationId="{63DB6DEB-B19B-472C-A393-F30C69CB0154}"/>
          </ac:spMkLst>
        </pc:spChg>
        <pc:spChg chg="mod">
          <ac:chgData name="Arham Jain" userId="67a21b6dad058ff9" providerId="LiveId" clId="{A182DCD7-3E23-4167-BA6C-6078B0629005}" dt="2019-03-29T18:36:55.930" v="4024" actId="20577"/>
          <ac:spMkLst>
            <pc:docMk/>
            <pc:sldMk cId="2427230632" sldId="689"/>
            <ac:spMk id="873" creationId="{00000000-0000-0000-0000-000000000000}"/>
          </ac:spMkLst>
        </pc:spChg>
        <pc:graphicFrameChg chg="mod modGraphic">
          <ac:chgData name="Arham Jain" userId="67a21b6dad058ff9" providerId="LiveId" clId="{A182DCD7-3E23-4167-BA6C-6078B0629005}" dt="2019-03-29T18:35:11.517" v="3940" actId="14100"/>
          <ac:graphicFrameMkLst>
            <pc:docMk/>
            <pc:sldMk cId="2427230632" sldId="689"/>
            <ac:graphicFrameMk id="3" creationId="{F3917A1D-6B60-4EEF-B539-E6A17FA8AE2B}"/>
          </ac:graphicFrameMkLst>
        </pc:graphicFrameChg>
      </pc:sldChg>
      <pc:sldChg chg="addSp modSp">
        <pc:chgData name="Arham Jain" userId="67a21b6dad058ff9" providerId="LiveId" clId="{A182DCD7-3E23-4167-BA6C-6078B0629005}" dt="2019-03-29T18:22:14.313" v="3892" actId="1036"/>
        <pc:sldMkLst>
          <pc:docMk/>
          <pc:sldMk cId="1279954763" sldId="695"/>
        </pc:sldMkLst>
        <pc:spChg chg="add mod">
          <ac:chgData name="Arham Jain" userId="67a21b6dad058ff9" providerId="LiveId" clId="{A182DCD7-3E23-4167-BA6C-6078B0629005}" dt="2019-03-29T18:22:14.313" v="3892" actId="1036"/>
          <ac:spMkLst>
            <pc:docMk/>
            <pc:sldMk cId="1279954763" sldId="695"/>
            <ac:spMk id="8" creationId="{D7E228CF-8592-49E2-826A-B1FBE5BF0010}"/>
          </ac:spMkLst>
        </pc:spChg>
      </pc:sldChg>
      <pc:sldChg chg="modSp">
        <pc:chgData name="Arham Jain" userId="67a21b6dad058ff9" providerId="LiveId" clId="{A182DCD7-3E23-4167-BA6C-6078B0629005}" dt="2019-03-29T20:00:58.477" v="5203" actId="1076"/>
        <pc:sldMkLst>
          <pc:docMk/>
          <pc:sldMk cId="3772427548" sldId="697"/>
        </pc:sldMkLst>
        <pc:spChg chg="mod">
          <ac:chgData name="Arham Jain" userId="67a21b6dad058ff9" providerId="LiveId" clId="{A182DCD7-3E23-4167-BA6C-6078B0629005}" dt="2019-03-29T20:00:58.477" v="5203" actId="1076"/>
          <ac:spMkLst>
            <pc:docMk/>
            <pc:sldMk cId="3772427548" sldId="697"/>
            <ac:spMk id="1984" creationId="{65EA8AE9-7995-45AC-AF0C-51F7350B89C2}"/>
          </ac:spMkLst>
        </pc:spChg>
        <pc:graphicFrameChg chg="mod">
          <ac:chgData name="Arham Jain" userId="67a21b6dad058ff9" providerId="LiveId" clId="{A182DCD7-3E23-4167-BA6C-6078B0629005}" dt="2019-03-29T18:29:30.243" v="3912" actId="20577"/>
          <ac:graphicFrameMkLst>
            <pc:docMk/>
            <pc:sldMk cId="3772427548" sldId="697"/>
            <ac:graphicFrameMk id="58" creationId="{D39E230E-7555-412B-B73C-931E619DAE65}"/>
          </ac:graphicFrameMkLst>
        </pc:graphicFrameChg>
      </pc:sldChg>
      <pc:sldChg chg="modSp">
        <pc:chgData name="Arham Jain" userId="67a21b6dad058ff9" providerId="LiveId" clId="{A182DCD7-3E23-4167-BA6C-6078B0629005}" dt="2019-03-29T18:32:46.478" v="3930" actId="14100"/>
        <pc:sldMkLst>
          <pc:docMk/>
          <pc:sldMk cId="320708655" sldId="698"/>
        </pc:sldMkLst>
        <pc:graphicFrameChg chg="mod modGraphic">
          <ac:chgData name="Arham Jain" userId="67a21b6dad058ff9" providerId="LiveId" clId="{A182DCD7-3E23-4167-BA6C-6078B0629005}" dt="2019-03-29T18:32:46.478" v="3930" actId="14100"/>
          <ac:graphicFrameMkLst>
            <pc:docMk/>
            <pc:sldMk cId="320708655" sldId="698"/>
            <ac:graphicFrameMk id="2" creationId="{B813F322-E4A6-F04D-9FC4-40729E62D26B}"/>
          </ac:graphicFrameMkLst>
        </pc:graphicFrameChg>
      </pc:sldChg>
      <pc:sldChg chg="modSp">
        <pc:chgData name="Arham Jain" userId="67a21b6dad058ff9" providerId="LiveId" clId="{A182DCD7-3E23-4167-BA6C-6078B0629005}" dt="2019-03-29T18:33:32.654" v="3937" actId="14100"/>
        <pc:sldMkLst>
          <pc:docMk/>
          <pc:sldMk cId="1923510816" sldId="700"/>
        </pc:sldMkLst>
        <pc:graphicFrameChg chg="mod modGraphic">
          <ac:chgData name="Arham Jain" userId="67a21b6dad058ff9" providerId="LiveId" clId="{A182DCD7-3E23-4167-BA6C-6078B0629005}" dt="2019-03-29T18:33:32.654" v="3937" actId="14100"/>
          <ac:graphicFrameMkLst>
            <pc:docMk/>
            <pc:sldMk cId="1923510816" sldId="700"/>
            <ac:graphicFrameMk id="2" creationId="{B813F322-E4A6-F04D-9FC4-40729E62D26B}"/>
          </ac:graphicFrameMkLst>
        </pc:graphicFrameChg>
      </pc:sldChg>
      <pc:sldChg chg="addSp delSp modSp add">
        <pc:chgData name="Arham Jain" userId="67a21b6dad058ff9" providerId="LiveId" clId="{A182DCD7-3E23-4167-BA6C-6078B0629005}" dt="2019-03-29T19:31:50.927" v="4700" actId="1076"/>
        <pc:sldMkLst>
          <pc:docMk/>
          <pc:sldMk cId="2201870501" sldId="707"/>
        </pc:sldMkLst>
        <pc:spChg chg="mod">
          <ac:chgData name="Arham Jain" userId="67a21b6dad058ff9" providerId="LiveId" clId="{A182DCD7-3E23-4167-BA6C-6078B0629005}" dt="2019-03-29T19:14:11.629" v="4418" actId="2711"/>
          <ac:spMkLst>
            <pc:docMk/>
            <pc:sldMk cId="2201870501" sldId="707"/>
            <ac:spMk id="4" creationId="{D6FACF11-8511-42F7-81EE-85D8618187CD}"/>
          </ac:spMkLst>
        </pc:spChg>
        <pc:spChg chg="add del mod">
          <ac:chgData name="Arham Jain" userId="67a21b6dad058ff9" providerId="LiveId" clId="{A182DCD7-3E23-4167-BA6C-6078B0629005}" dt="2019-03-24T14:53:50.474" v="443"/>
          <ac:spMkLst>
            <pc:docMk/>
            <pc:sldMk cId="2201870501" sldId="707"/>
            <ac:spMk id="8" creationId="{15B1FB5F-4FD4-4C60-B3D4-B89B032EECDB}"/>
          </ac:spMkLst>
        </pc:spChg>
        <pc:spChg chg="add mod">
          <ac:chgData name="Arham Jain" userId="67a21b6dad058ff9" providerId="LiveId" clId="{A182DCD7-3E23-4167-BA6C-6078B0629005}" dt="2019-03-24T14:54:41.011" v="481" actId="1035"/>
          <ac:spMkLst>
            <pc:docMk/>
            <pc:sldMk cId="2201870501" sldId="707"/>
            <ac:spMk id="9" creationId="{88C77D63-D877-4A89-9416-B8EB245EA7AB}"/>
          </ac:spMkLst>
        </pc:spChg>
        <pc:spChg chg="add del">
          <ac:chgData name="Arham Jain" userId="67a21b6dad058ff9" providerId="LiveId" clId="{A182DCD7-3E23-4167-BA6C-6078B0629005}" dt="2019-03-24T14:55:11.549" v="500"/>
          <ac:spMkLst>
            <pc:docMk/>
            <pc:sldMk cId="2201870501" sldId="707"/>
            <ac:spMk id="10" creationId="{62EEF75C-4A9D-486C-BA09-B1F70A9203E6}"/>
          </ac:spMkLst>
        </pc:spChg>
        <pc:spChg chg="add mod">
          <ac:chgData name="Arham Jain" userId="67a21b6dad058ff9" providerId="LiveId" clId="{A182DCD7-3E23-4167-BA6C-6078B0629005}" dt="2019-03-29T19:27:36.611" v="4541" actId="1076"/>
          <ac:spMkLst>
            <pc:docMk/>
            <pc:sldMk cId="2201870501" sldId="707"/>
            <ac:spMk id="11" creationId="{F3B78E15-2115-493E-A579-1165BAB82B28}"/>
          </ac:spMkLst>
        </pc:spChg>
        <pc:spChg chg="add mod">
          <ac:chgData name="Arham Jain" userId="67a21b6dad058ff9" providerId="LiveId" clId="{A182DCD7-3E23-4167-BA6C-6078B0629005}" dt="2019-03-29T19:31:32.384" v="4697" actId="1035"/>
          <ac:spMkLst>
            <pc:docMk/>
            <pc:sldMk cId="2201870501" sldId="707"/>
            <ac:spMk id="12" creationId="{F39ECE6A-EA1C-4005-B664-66256156E1D9}"/>
          </ac:spMkLst>
        </pc:spChg>
        <pc:spChg chg="mod">
          <ac:chgData name="Arham Jain" userId="67a21b6dad058ff9" providerId="LiveId" clId="{A182DCD7-3E23-4167-BA6C-6078B0629005}" dt="2019-03-29T19:31:05.375" v="4693" actId="20577"/>
          <ac:spMkLst>
            <pc:docMk/>
            <pc:sldMk cId="2201870501" sldId="707"/>
            <ac:spMk id="14" creationId="{3092E1FD-DB7E-48C4-8F23-72F9AC42CC38}"/>
          </ac:spMkLst>
        </pc:spChg>
        <pc:spChg chg="mod">
          <ac:chgData name="Arham Jain" userId="67a21b6dad058ff9" providerId="LiveId" clId="{A182DCD7-3E23-4167-BA6C-6078B0629005}" dt="2019-03-29T19:31:37.883" v="4698" actId="1076"/>
          <ac:spMkLst>
            <pc:docMk/>
            <pc:sldMk cId="2201870501" sldId="707"/>
            <ac:spMk id="15" creationId="{2ED777DF-322E-4D1B-B890-17A121F9F25E}"/>
          </ac:spMkLst>
        </pc:spChg>
        <pc:spChg chg="add mod">
          <ac:chgData name="Arham Jain" userId="67a21b6dad058ff9" providerId="LiveId" clId="{A182DCD7-3E23-4167-BA6C-6078B0629005}" dt="2019-03-29T19:31:50.927" v="4700" actId="1076"/>
          <ac:spMkLst>
            <pc:docMk/>
            <pc:sldMk cId="2201870501" sldId="707"/>
            <ac:spMk id="16" creationId="{7B6D5ABF-0576-4FF8-B1C7-FDF887C1286E}"/>
          </ac:spMkLst>
        </pc:spChg>
        <pc:spChg chg="add mod">
          <ac:chgData name="Arham Jain" userId="67a21b6dad058ff9" providerId="LiveId" clId="{A182DCD7-3E23-4167-BA6C-6078B0629005}" dt="2019-03-29T19:29:41.644" v="4579" actId="2711"/>
          <ac:spMkLst>
            <pc:docMk/>
            <pc:sldMk cId="2201870501" sldId="707"/>
            <ac:spMk id="17" creationId="{1A518829-D737-4052-843F-E41311ABC60C}"/>
          </ac:spMkLst>
        </pc:spChg>
        <pc:spChg chg="add del mod">
          <ac:chgData name="Arham Jain" userId="67a21b6dad058ff9" providerId="LiveId" clId="{A182DCD7-3E23-4167-BA6C-6078B0629005}" dt="2019-03-24T14:58:00.774" v="603" actId="20577"/>
          <ac:spMkLst>
            <pc:docMk/>
            <pc:sldMk cId="2201870501" sldId="707"/>
            <ac:spMk id="268" creationId="{00000000-0000-0000-0000-000000000000}"/>
          </ac:spMkLst>
        </pc:spChg>
      </pc:sldChg>
      <pc:sldChg chg="addSp delSp modSp add">
        <pc:chgData name="Arham Jain" userId="67a21b6dad058ff9" providerId="LiveId" clId="{A182DCD7-3E23-4167-BA6C-6078B0629005}" dt="2019-03-29T19:37:07.701" v="5037" actId="478"/>
        <pc:sldMkLst>
          <pc:docMk/>
          <pc:sldMk cId="3128738589" sldId="708"/>
        </pc:sldMkLst>
        <pc:spChg chg="del">
          <ac:chgData name="Arham Jain" userId="67a21b6dad058ff9" providerId="LiveId" clId="{A182DCD7-3E23-4167-BA6C-6078B0629005}" dt="2019-03-29T19:28:02.168" v="4546"/>
          <ac:spMkLst>
            <pc:docMk/>
            <pc:sldMk cId="3128738589" sldId="708"/>
            <ac:spMk id="2" creationId="{7F8F9064-E118-492F-AA08-6586E68EBEFD}"/>
          </ac:spMkLst>
        </pc:spChg>
        <pc:spChg chg="mod">
          <ac:chgData name="Arham Jain" userId="67a21b6dad058ff9" providerId="LiveId" clId="{A182DCD7-3E23-4167-BA6C-6078B0629005}" dt="2019-03-29T19:30:45.114" v="4671" actId="20577"/>
          <ac:spMkLst>
            <pc:docMk/>
            <pc:sldMk cId="3128738589" sldId="708"/>
            <ac:spMk id="3" creationId="{5CC95010-F36D-4FDF-B3CC-1673AFBB3D28}"/>
          </ac:spMkLst>
        </pc:spChg>
        <pc:spChg chg="mod">
          <ac:chgData name="Arham Jain" userId="67a21b6dad058ff9" providerId="LiveId" clId="{A182DCD7-3E23-4167-BA6C-6078B0629005}" dt="2019-03-29T19:32:11.187" v="4702" actId="1076"/>
          <ac:spMkLst>
            <pc:docMk/>
            <pc:sldMk cId="3128738589" sldId="708"/>
            <ac:spMk id="4" creationId="{92016DA6-51D4-408D-8B27-B0034618AD09}"/>
          </ac:spMkLst>
        </pc:spChg>
        <pc:spChg chg="add del mod">
          <ac:chgData name="Arham Jain" userId="67a21b6dad058ff9" providerId="LiveId" clId="{A182DCD7-3E23-4167-BA6C-6078B0629005}" dt="2019-03-29T19:37:07.701" v="5037" actId="478"/>
          <ac:spMkLst>
            <pc:docMk/>
            <pc:sldMk cId="3128738589" sldId="708"/>
            <ac:spMk id="6" creationId="{6AE382C9-DE9E-4AA0-9579-F0AFF684A56B}"/>
          </ac:spMkLst>
        </pc:spChg>
        <pc:spChg chg="del mod">
          <ac:chgData name="Arham Jain" userId="67a21b6dad058ff9" providerId="LiveId" clId="{A182DCD7-3E23-4167-BA6C-6078B0629005}" dt="2019-03-29T19:28:02.168" v="4546"/>
          <ac:spMkLst>
            <pc:docMk/>
            <pc:sldMk cId="3128738589" sldId="708"/>
            <ac:spMk id="9" creationId="{88C77D63-D877-4A89-9416-B8EB245EA7AB}"/>
          </ac:spMkLst>
        </pc:spChg>
        <pc:spChg chg="mod">
          <ac:chgData name="Arham Jain" userId="67a21b6dad058ff9" providerId="LiveId" clId="{A182DCD7-3E23-4167-BA6C-6078B0629005}" dt="2019-03-29T19:28:33.957" v="4552" actId="1076"/>
          <ac:spMkLst>
            <pc:docMk/>
            <pc:sldMk cId="3128738589" sldId="708"/>
            <ac:spMk id="11" creationId="{F3B78E15-2115-493E-A579-1165BAB82B28}"/>
          </ac:spMkLst>
        </pc:spChg>
        <pc:spChg chg="mod">
          <ac:chgData name="Arham Jain" userId="67a21b6dad058ff9" providerId="LiveId" clId="{A182DCD7-3E23-4167-BA6C-6078B0629005}" dt="2019-03-29T19:30:07.420" v="4583" actId="1076"/>
          <ac:spMkLst>
            <pc:docMk/>
            <pc:sldMk cId="3128738589" sldId="708"/>
            <ac:spMk id="12" creationId="{F39ECE6A-EA1C-4005-B664-66256156E1D9}"/>
          </ac:spMkLst>
        </pc:spChg>
        <pc:spChg chg="add del mod">
          <ac:chgData name="Arham Jain" userId="67a21b6dad058ff9" providerId="LiveId" clId="{A182DCD7-3E23-4167-BA6C-6078B0629005}" dt="2019-03-29T19:34:53.340" v="4716" actId="478"/>
          <ac:spMkLst>
            <pc:docMk/>
            <pc:sldMk cId="3128738589" sldId="708"/>
            <ac:spMk id="15" creationId="{8F731F9D-8E1F-4FB9-AEC6-178D1D33E5C6}"/>
          </ac:spMkLst>
        </pc:spChg>
        <pc:spChg chg="add mod">
          <ac:chgData name="Arham Jain" userId="67a21b6dad058ff9" providerId="LiveId" clId="{A182DCD7-3E23-4167-BA6C-6078B0629005}" dt="2019-03-29T19:36:50.892" v="5034" actId="1076"/>
          <ac:spMkLst>
            <pc:docMk/>
            <pc:sldMk cId="3128738589" sldId="708"/>
            <ac:spMk id="16" creationId="{77122ABA-1982-42AF-BC7B-13A20509B7B8}"/>
          </ac:spMkLst>
        </pc:spChg>
        <pc:spChg chg="mod">
          <ac:chgData name="Arham Jain" userId="67a21b6dad058ff9" providerId="LiveId" clId="{A182DCD7-3E23-4167-BA6C-6078B0629005}" dt="2019-03-29T19:32:21.622" v="4703" actId="1076"/>
          <ac:spMkLst>
            <pc:docMk/>
            <pc:sldMk cId="3128738589" sldId="708"/>
            <ac:spMk id="17" creationId="{96FA1486-1AB6-460D-8EB6-D7A157DB816B}"/>
          </ac:spMkLst>
        </pc:spChg>
        <pc:spChg chg="del mod">
          <ac:chgData name="Arham Jain" userId="67a21b6dad058ff9" providerId="LiveId" clId="{A182DCD7-3E23-4167-BA6C-6078B0629005}" dt="2019-03-29T19:37:03.343" v="5036" actId="478"/>
          <ac:spMkLst>
            <pc:docMk/>
            <pc:sldMk cId="3128738589" sldId="708"/>
            <ac:spMk id="268" creationId="{00000000-0000-0000-0000-000000000000}"/>
          </ac:spMkLst>
        </pc:spChg>
      </pc:sldChg>
      <pc:sldChg chg="addSp delSp modSp add">
        <pc:chgData name="Arham Jain" userId="67a21b6dad058ff9" providerId="LiveId" clId="{A182DCD7-3E23-4167-BA6C-6078B0629005}" dt="2019-03-29T19:08:17.552" v="4364" actId="113"/>
        <pc:sldMkLst>
          <pc:docMk/>
          <pc:sldMk cId="813935946" sldId="710"/>
        </pc:sldMkLst>
        <pc:spChg chg="add del mod">
          <ac:chgData name="Arham Jain" userId="67a21b6dad058ff9" providerId="LiveId" clId="{A182DCD7-3E23-4167-BA6C-6078B0629005}" dt="2019-03-24T15:04:54.821" v="683" actId="478"/>
          <ac:spMkLst>
            <pc:docMk/>
            <pc:sldMk cId="813935946" sldId="710"/>
            <ac:spMk id="3" creationId="{6E26105B-59E9-4634-8F7C-260E3B3779F6}"/>
          </ac:spMkLst>
        </pc:spChg>
        <pc:spChg chg="add mod">
          <ac:chgData name="Arham Jain" userId="67a21b6dad058ff9" providerId="LiveId" clId="{A182DCD7-3E23-4167-BA6C-6078B0629005}" dt="2019-03-29T17:10:00.647" v="3347" actId="20577"/>
          <ac:spMkLst>
            <pc:docMk/>
            <pc:sldMk cId="813935946" sldId="710"/>
            <ac:spMk id="10" creationId="{3A301437-1DD3-4812-89E1-4E8C9F618CDA}"/>
          </ac:spMkLst>
        </pc:spChg>
        <pc:spChg chg="add">
          <ac:chgData name="Arham Jain" userId="67a21b6dad058ff9" providerId="LiveId" clId="{A182DCD7-3E23-4167-BA6C-6078B0629005}" dt="2019-03-29T18:21:54.974" v="3886"/>
          <ac:spMkLst>
            <pc:docMk/>
            <pc:sldMk cId="813935946" sldId="710"/>
            <ac:spMk id="11" creationId="{0F20CF10-34CD-4434-964B-74F8686CA681}"/>
          </ac:spMkLst>
        </pc:spChg>
        <pc:spChg chg="del">
          <ac:chgData name="Arham Jain" userId="67a21b6dad058ff9" providerId="LiveId" clId="{A182DCD7-3E23-4167-BA6C-6078B0629005}" dt="2019-03-24T15:04:52.649" v="682" actId="478"/>
          <ac:spMkLst>
            <pc:docMk/>
            <pc:sldMk cId="813935946" sldId="710"/>
            <ac:spMk id="444" creationId="{00000000-0000-0000-0000-000000000000}"/>
          </ac:spMkLst>
        </pc:spChg>
        <pc:graphicFrameChg chg="add mod modGraphic">
          <ac:chgData name="Arham Jain" userId="67a21b6dad058ff9" providerId="LiveId" clId="{A182DCD7-3E23-4167-BA6C-6078B0629005}" dt="2019-03-29T19:08:17.552" v="4364" actId="113"/>
          <ac:graphicFrameMkLst>
            <pc:docMk/>
            <pc:sldMk cId="813935946" sldId="710"/>
            <ac:graphicFrameMk id="9" creationId="{BD55BEC4-80A2-48A0-B656-5D23484C0B61}"/>
          </ac:graphicFrameMkLst>
        </pc:graphicFrameChg>
        <pc:picChg chg="add mod">
          <ac:chgData name="Arham Jain" userId="67a21b6dad058ff9" providerId="LiveId" clId="{A182DCD7-3E23-4167-BA6C-6078B0629005}" dt="2019-03-29T17:09:35.622" v="3327" actId="1076"/>
          <ac:picMkLst>
            <pc:docMk/>
            <pc:sldMk cId="813935946" sldId="710"/>
            <ac:picMk id="7" creationId="{41C896D0-52CE-4633-B32A-382C8F9DD9BE}"/>
          </ac:picMkLst>
        </pc:picChg>
        <pc:picChg chg="add mod">
          <ac:chgData name="Arham Jain" userId="67a21b6dad058ff9" providerId="LiveId" clId="{A182DCD7-3E23-4167-BA6C-6078B0629005}" dt="2019-03-29T17:09:32.341" v="3326" actId="1076"/>
          <ac:picMkLst>
            <pc:docMk/>
            <pc:sldMk cId="813935946" sldId="710"/>
            <ac:picMk id="8" creationId="{10D3C5C4-AA39-4310-AD1B-4FBA9AADE70A}"/>
          </ac:picMkLst>
        </pc:picChg>
      </pc:sldChg>
      <pc:sldChg chg="addSp delSp modSp add addCm delCm modCm">
        <pc:chgData name="Arham Jain" userId="67a21b6dad058ff9" providerId="LiveId" clId="{A182DCD7-3E23-4167-BA6C-6078B0629005}" dt="2019-03-29T18:19:16.090" v="3844" actId="20577"/>
        <pc:sldMkLst>
          <pc:docMk/>
          <pc:sldMk cId="434560210" sldId="755"/>
        </pc:sldMkLst>
        <pc:spChg chg="add del mod">
          <ac:chgData name="Arham Jain" userId="67a21b6dad058ff9" providerId="LiveId" clId="{A182DCD7-3E23-4167-BA6C-6078B0629005}" dt="2019-03-28T18:33:18.894" v="760" actId="478"/>
          <ac:spMkLst>
            <pc:docMk/>
            <pc:sldMk cId="434560210" sldId="755"/>
            <ac:spMk id="3" creationId="{FCD6FC10-25B2-4500-A0FA-DD789FFB9F46}"/>
          </ac:spMkLst>
        </pc:spChg>
        <pc:spChg chg="add mod">
          <ac:chgData name="Arham Jain" userId="67a21b6dad058ff9" providerId="LiveId" clId="{A182DCD7-3E23-4167-BA6C-6078B0629005}" dt="2019-03-29T17:39:05.732" v="3493" actId="1076"/>
          <ac:spMkLst>
            <pc:docMk/>
            <pc:sldMk cId="434560210" sldId="755"/>
            <ac:spMk id="8" creationId="{2B1E122A-42CD-43C7-B4EE-4FD886800BAE}"/>
          </ac:spMkLst>
        </pc:spChg>
        <pc:spChg chg="add mod">
          <ac:chgData name="Arham Jain" userId="67a21b6dad058ff9" providerId="LiveId" clId="{A182DCD7-3E23-4167-BA6C-6078B0629005}" dt="2019-03-29T17:39:05.338" v="3492" actId="1076"/>
          <ac:spMkLst>
            <pc:docMk/>
            <pc:sldMk cId="434560210" sldId="755"/>
            <ac:spMk id="9" creationId="{FCDDAC56-5F91-4600-AF22-711191DBDA1E}"/>
          </ac:spMkLst>
        </pc:spChg>
        <pc:spChg chg="add mod">
          <ac:chgData name="Arham Jain" userId="67a21b6dad058ff9" providerId="LiveId" clId="{A182DCD7-3E23-4167-BA6C-6078B0629005}" dt="2019-03-29T17:36:51.286" v="3471" actId="14100"/>
          <ac:spMkLst>
            <pc:docMk/>
            <pc:sldMk cId="434560210" sldId="755"/>
            <ac:spMk id="10" creationId="{0ED6BF99-B114-4895-A013-F3343E770FB9}"/>
          </ac:spMkLst>
        </pc:spChg>
        <pc:spChg chg="mod">
          <ac:chgData name="Arham Jain" userId="67a21b6dad058ff9" providerId="LiveId" clId="{A182DCD7-3E23-4167-BA6C-6078B0629005}" dt="2019-03-29T18:19:16.090" v="3844" actId="20577"/>
          <ac:spMkLst>
            <pc:docMk/>
            <pc:sldMk cId="434560210" sldId="755"/>
            <ac:spMk id="288" creationId="{00000000-0000-0000-0000-000000000000}"/>
          </ac:spMkLst>
        </pc:spChg>
        <pc:spChg chg="del">
          <ac:chgData name="Arham Jain" userId="67a21b6dad058ff9" providerId="LiveId" clId="{A182DCD7-3E23-4167-BA6C-6078B0629005}" dt="2019-03-28T18:33:15.910" v="759" actId="478"/>
          <ac:spMkLst>
            <pc:docMk/>
            <pc:sldMk cId="434560210" sldId="755"/>
            <ac:spMk id="291" creationId="{00000000-0000-0000-0000-000000000000}"/>
          </ac:spMkLst>
        </pc:spChg>
        <pc:picChg chg="add mod modCrop">
          <ac:chgData name="Arham Jain" userId="67a21b6dad058ff9" providerId="LiveId" clId="{A182DCD7-3E23-4167-BA6C-6078B0629005}" dt="2019-03-29T17:39:07.041" v="3496" actId="14100"/>
          <ac:picMkLst>
            <pc:docMk/>
            <pc:sldMk cId="434560210" sldId="755"/>
            <ac:picMk id="5" creationId="{E9186D75-BF54-4808-A9E1-A0C3F7108E60}"/>
          </ac:picMkLst>
        </pc:picChg>
        <pc:picChg chg="add del mod ord">
          <ac:chgData name="Arham Jain" userId="67a21b6dad058ff9" providerId="LiveId" clId="{A182DCD7-3E23-4167-BA6C-6078B0629005}" dt="2019-03-29T17:39:04.984" v="3491"/>
          <ac:picMkLst>
            <pc:docMk/>
            <pc:sldMk cId="434560210" sldId="755"/>
            <ac:picMk id="11" creationId="{32B3ABBA-C0F0-4CDC-92AD-6F0C60DCA51B}"/>
          </ac:picMkLst>
        </pc:picChg>
      </pc:sldChg>
      <pc:sldChg chg="addSp delSp add del">
        <pc:chgData name="Arham Jain" userId="67a21b6dad058ff9" providerId="LiveId" clId="{A182DCD7-3E23-4167-BA6C-6078B0629005}" dt="2019-03-29T17:42:59.765" v="3514" actId="2696"/>
        <pc:sldMkLst>
          <pc:docMk/>
          <pc:sldMk cId="3618667590" sldId="756"/>
        </pc:sldMkLst>
        <pc:picChg chg="del">
          <ac:chgData name="Arham Jain" userId="67a21b6dad058ff9" providerId="LiveId" clId="{A182DCD7-3E23-4167-BA6C-6078B0629005}" dt="2019-03-28T18:35:20.724" v="770" actId="478"/>
          <ac:picMkLst>
            <pc:docMk/>
            <pc:sldMk cId="3618667590" sldId="756"/>
            <ac:picMk id="5" creationId="{E9186D75-BF54-4808-A9E1-A0C3F7108E60}"/>
          </ac:picMkLst>
        </pc:picChg>
        <pc:picChg chg="add">
          <ac:chgData name="Arham Jain" userId="67a21b6dad058ff9" providerId="LiveId" clId="{A182DCD7-3E23-4167-BA6C-6078B0629005}" dt="2019-03-28T18:35:21.849" v="771"/>
          <ac:picMkLst>
            <pc:docMk/>
            <pc:sldMk cId="3618667590" sldId="756"/>
            <ac:picMk id="8" creationId="{A000DEDE-B7EF-4403-A4CB-73F32750B4C3}"/>
          </ac:picMkLst>
        </pc:picChg>
      </pc:sldChg>
      <pc:sldChg chg="addSp delSp modSp add del">
        <pc:chgData name="Arham Jain" userId="67a21b6dad058ff9" providerId="LiveId" clId="{A182DCD7-3E23-4167-BA6C-6078B0629005}" dt="2019-03-29T09:06:39.553" v="1703" actId="2696"/>
        <pc:sldMkLst>
          <pc:docMk/>
          <pc:sldMk cId="3634587789" sldId="757"/>
        </pc:sldMkLst>
        <pc:spChg chg="add del mod">
          <ac:chgData name="Arham Jain" userId="67a21b6dad058ff9" providerId="LiveId" clId="{A182DCD7-3E23-4167-BA6C-6078B0629005}" dt="2019-03-28T19:47:43.435" v="1265" actId="478"/>
          <ac:spMkLst>
            <pc:docMk/>
            <pc:sldMk cId="3634587789" sldId="757"/>
            <ac:spMk id="3" creationId="{29F737EB-54E9-4F99-A70F-72FBD18F023F}"/>
          </ac:spMkLst>
        </pc:spChg>
        <pc:spChg chg="del">
          <ac:chgData name="Arham Jain" userId="67a21b6dad058ff9" providerId="LiveId" clId="{A182DCD7-3E23-4167-BA6C-6078B0629005}" dt="2019-03-28T19:47:39.936" v="1264" actId="478"/>
          <ac:spMkLst>
            <pc:docMk/>
            <pc:sldMk cId="3634587789" sldId="757"/>
            <ac:spMk id="532" creationId="{00000000-0000-0000-0000-000000000000}"/>
          </ac:spMkLst>
        </pc:spChg>
      </pc:sldChg>
      <pc:sldChg chg="addSp delSp modSp add del">
        <pc:chgData name="Arham Jain" userId="67a21b6dad058ff9" providerId="LiveId" clId="{A182DCD7-3E23-4167-BA6C-6078B0629005}" dt="2019-03-29T09:03:09.410" v="1662" actId="2696"/>
        <pc:sldMkLst>
          <pc:docMk/>
          <pc:sldMk cId="1637173090" sldId="758"/>
        </pc:sldMkLst>
        <pc:spChg chg="del">
          <ac:chgData name="Arham Jain" userId="67a21b6dad058ff9" providerId="LiveId" clId="{A182DCD7-3E23-4167-BA6C-6078B0629005}" dt="2019-03-29T08:41:32.315" v="1279" actId="478"/>
          <ac:spMkLst>
            <pc:docMk/>
            <pc:sldMk cId="1637173090" sldId="758"/>
            <ac:spMk id="8" creationId="{8D4B0475-235C-4344-9669-2A34626DDB11}"/>
          </ac:spMkLst>
        </pc:spChg>
        <pc:spChg chg="add mod">
          <ac:chgData name="Arham Jain" userId="67a21b6dad058ff9" providerId="LiveId" clId="{A182DCD7-3E23-4167-BA6C-6078B0629005}" dt="2019-03-29T08:45:34.170" v="1329" actId="20577"/>
          <ac:spMkLst>
            <pc:docMk/>
            <pc:sldMk cId="1637173090" sldId="758"/>
            <ac:spMk id="14" creationId="{EFE7D9A3-E002-4B99-B37E-13D7370FBF27}"/>
          </ac:spMkLst>
        </pc:spChg>
        <pc:spChg chg="add del mod">
          <ac:chgData name="Arham Jain" userId="67a21b6dad058ff9" providerId="LiveId" clId="{A182DCD7-3E23-4167-BA6C-6078B0629005}" dt="2019-03-29T08:50:31.633" v="1375" actId="478"/>
          <ac:spMkLst>
            <pc:docMk/>
            <pc:sldMk cId="1637173090" sldId="758"/>
            <ac:spMk id="15" creationId="{8DC18F57-0279-46E0-8F23-9C12B5E5B225}"/>
          </ac:spMkLst>
        </pc:spChg>
        <pc:graphicFrameChg chg="add del">
          <ac:chgData name="Arham Jain" userId="67a21b6dad058ff9" providerId="LiveId" clId="{A182DCD7-3E23-4167-BA6C-6078B0629005}" dt="2019-03-29T08:42:04.147" v="1286"/>
          <ac:graphicFrameMkLst>
            <pc:docMk/>
            <pc:sldMk cId="1637173090" sldId="758"/>
            <ac:graphicFrameMk id="3" creationId="{087C0E5D-BDF0-4263-A249-13F06D31CF6C}"/>
          </ac:graphicFrameMkLst>
        </pc:graphicFrameChg>
        <pc:graphicFrameChg chg="del">
          <ac:chgData name="Arham Jain" userId="67a21b6dad058ff9" providerId="LiveId" clId="{A182DCD7-3E23-4167-BA6C-6078B0629005}" dt="2019-03-29T08:41:33.956" v="1280" actId="478"/>
          <ac:graphicFrameMkLst>
            <pc:docMk/>
            <pc:sldMk cId="1637173090" sldId="758"/>
            <ac:graphicFrameMk id="5" creationId="{CDF09BBE-5FF5-4866-B188-5D3D15C4A71A}"/>
          </ac:graphicFrameMkLst>
        </pc:graphicFrameChg>
        <pc:graphicFrameChg chg="del">
          <ac:chgData name="Arham Jain" userId="67a21b6dad058ff9" providerId="LiveId" clId="{A182DCD7-3E23-4167-BA6C-6078B0629005}" dt="2019-03-29T08:41:36.721" v="1281" actId="478"/>
          <ac:graphicFrameMkLst>
            <pc:docMk/>
            <pc:sldMk cId="1637173090" sldId="758"/>
            <ac:graphicFrameMk id="10" creationId="{CFE7AA3E-E395-40B1-946B-7A134195BFA0}"/>
          </ac:graphicFrameMkLst>
        </pc:graphicFrameChg>
        <pc:graphicFrameChg chg="add del mod modGraphic">
          <ac:chgData name="Arham Jain" userId="67a21b6dad058ff9" providerId="LiveId" clId="{A182DCD7-3E23-4167-BA6C-6078B0629005}" dt="2019-03-29T08:47:20.130" v="1363" actId="478"/>
          <ac:graphicFrameMkLst>
            <pc:docMk/>
            <pc:sldMk cId="1637173090" sldId="758"/>
            <ac:graphicFrameMk id="13" creationId="{DAC027C2-D25D-475B-B84E-A149144DBCC1}"/>
          </ac:graphicFrameMkLst>
        </pc:graphicFrameChg>
        <pc:graphicFrameChg chg="add mod modGraphic">
          <ac:chgData name="Arham Jain" userId="67a21b6dad058ff9" providerId="LiveId" clId="{A182DCD7-3E23-4167-BA6C-6078B0629005}" dt="2019-03-29T09:00:28.463" v="1587"/>
          <ac:graphicFrameMkLst>
            <pc:docMk/>
            <pc:sldMk cId="1637173090" sldId="758"/>
            <ac:graphicFrameMk id="16" creationId="{76E874C3-A07C-4C0A-8C5B-C3560A135AB4}"/>
          </ac:graphicFrameMkLst>
        </pc:graphicFrameChg>
        <pc:picChg chg="add del">
          <ac:chgData name="Arham Jain" userId="67a21b6dad058ff9" providerId="LiveId" clId="{A182DCD7-3E23-4167-BA6C-6078B0629005}" dt="2019-03-29T08:41:54.451" v="1284" actId="478"/>
          <ac:picMkLst>
            <pc:docMk/>
            <pc:sldMk cId="1637173090" sldId="758"/>
            <ac:picMk id="9" creationId="{B38860DC-ACFA-6647-AE98-9296C88A8E16}"/>
          </ac:picMkLst>
        </pc:picChg>
      </pc:sldChg>
      <pc:sldChg chg="addSp delSp modSp add del">
        <pc:chgData name="Arham Jain" userId="67a21b6dad058ff9" providerId="LiveId" clId="{A182DCD7-3E23-4167-BA6C-6078B0629005}" dt="2019-03-29T16:44:53.222" v="2914"/>
        <pc:sldMkLst>
          <pc:docMk/>
          <pc:sldMk cId="3148639802" sldId="759"/>
        </pc:sldMkLst>
        <pc:spChg chg="add">
          <ac:chgData name="Arham Jain" userId="67a21b6dad058ff9" providerId="LiveId" clId="{A182DCD7-3E23-4167-BA6C-6078B0629005}" dt="2019-03-29T16:44:53.222" v="2914"/>
          <ac:spMkLst>
            <pc:docMk/>
            <pc:sldMk cId="3148639802" sldId="759"/>
            <ac:spMk id="8" creationId="{CFF79C0A-2C52-438E-B792-28346A34A216}"/>
          </ac:spMkLst>
        </pc:spChg>
        <pc:spChg chg="del mod">
          <ac:chgData name="Arham Jain" userId="67a21b6dad058ff9" providerId="LiveId" clId="{A182DCD7-3E23-4167-BA6C-6078B0629005}" dt="2019-03-29T09:03:39.653" v="1667" actId="478"/>
          <ac:spMkLst>
            <pc:docMk/>
            <pc:sldMk cId="3148639802" sldId="759"/>
            <ac:spMk id="14" creationId="{EFE7D9A3-E002-4B99-B37E-13D7370FBF27}"/>
          </ac:spMkLst>
        </pc:spChg>
        <pc:graphicFrameChg chg="mod modGraphic">
          <ac:chgData name="Arham Jain" userId="67a21b6dad058ff9" providerId="LiveId" clId="{A182DCD7-3E23-4167-BA6C-6078B0629005}" dt="2019-03-29T09:41:32.077" v="2122" actId="20577"/>
          <ac:graphicFrameMkLst>
            <pc:docMk/>
            <pc:sldMk cId="3148639802" sldId="759"/>
            <ac:graphicFrameMk id="16" creationId="{76E874C3-A07C-4C0A-8C5B-C3560A135AB4}"/>
          </ac:graphicFrameMkLst>
        </pc:graphicFrameChg>
      </pc:sldChg>
      <pc:sldChg chg="addSp delSp modSp add">
        <pc:chgData name="Arham Jain" userId="67a21b6dad058ff9" providerId="LiveId" clId="{A182DCD7-3E23-4167-BA6C-6078B0629005}" dt="2019-03-29T19:40:39.666" v="5100" actId="20577"/>
        <pc:sldMkLst>
          <pc:docMk/>
          <pc:sldMk cId="1191154184" sldId="760"/>
        </pc:sldMkLst>
        <pc:spChg chg="add del">
          <ac:chgData name="Arham Jain" userId="67a21b6dad058ff9" providerId="LiveId" clId="{A182DCD7-3E23-4167-BA6C-6078B0629005}" dt="2019-03-29T09:28:42.573" v="1900" actId="478"/>
          <ac:spMkLst>
            <pc:docMk/>
            <pc:sldMk cId="1191154184" sldId="760"/>
            <ac:spMk id="2" creationId="{B407B731-6934-480D-9F14-D8224EB3F762}"/>
          </ac:spMkLst>
        </pc:spChg>
        <pc:spChg chg="add">
          <ac:chgData name="Arham Jain" userId="67a21b6dad058ff9" providerId="LiveId" clId="{A182DCD7-3E23-4167-BA6C-6078B0629005}" dt="2019-03-29T16:45:11.874" v="2924"/>
          <ac:spMkLst>
            <pc:docMk/>
            <pc:sldMk cId="1191154184" sldId="760"/>
            <ac:spMk id="12" creationId="{CDECA635-55D8-46B8-8582-B9C240F0D40C}"/>
          </ac:spMkLst>
        </pc:spChg>
        <pc:spChg chg="mod">
          <ac:chgData name="Arham Jain" userId="67a21b6dad058ff9" providerId="LiveId" clId="{A182DCD7-3E23-4167-BA6C-6078B0629005}" dt="2019-03-29T19:40:39.666" v="5100" actId="20577"/>
          <ac:spMkLst>
            <pc:docMk/>
            <pc:sldMk cId="1191154184" sldId="760"/>
            <ac:spMk id="14" creationId="{F5140D5D-34E1-435E-9E09-2328F228238F}"/>
          </ac:spMkLst>
        </pc:spChg>
        <pc:spChg chg="add del mod">
          <ac:chgData name="Arham Jain" userId="67a21b6dad058ff9" providerId="LiveId" clId="{A182DCD7-3E23-4167-BA6C-6078B0629005}" dt="2019-03-29T09:30:45.045" v="1922" actId="20577"/>
          <ac:spMkLst>
            <pc:docMk/>
            <pc:sldMk cId="1191154184" sldId="760"/>
            <ac:spMk id="403" creationId="{00000000-0000-0000-0000-000000000000}"/>
          </ac:spMkLst>
        </pc:spChg>
        <pc:spChg chg="add del">
          <ac:chgData name="Arham Jain" userId="67a21b6dad058ff9" providerId="LiveId" clId="{A182DCD7-3E23-4167-BA6C-6078B0629005}" dt="2019-03-29T09:28:38.652" v="1899" actId="478"/>
          <ac:spMkLst>
            <pc:docMk/>
            <pc:sldMk cId="1191154184" sldId="760"/>
            <ac:spMk id="404" creationId="{00000000-0000-0000-0000-000000000000}"/>
          </ac:spMkLst>
        </pc:spChg>
        <pc:spChg chg="add del">
          <ac:chgData name="Arham Jain" userId="67a21b6dad058ff9" providerId="LiveId" clId="{A182DCD7-3E23-4167-BA6C-6078B0629005}" dt="2019-03-29T16:45:11.703" v="2923" actId="478"/>
          <ac:spMkLst>
            <pc:docMk/>
            <pc:sldMk cId="1191154184" sldId="760"/>
            <ac:spMk id="407" creationId="{00000000-0000-0000-0000-000000000000}"/>
          </ac:spMkLst>
        </pc:spChg>
        <pc:graphicFrameChg chg="add del">
          <ac:chgData name="Arham Jain" userId="67a21b6dad058ff9" providerId="LiveId" clId="{A182DCD7-3E23-4167-BA6C-6078B0629005}" dt="2019-03-29T09:28:42.573" v="1900" actId="478"/>
          <ac:graphicFrameMkLst>
            <pc:docMk/>
            <pc:sldMk cId="1191154184" sldId="760"/>
            <ac:graphicFrameMk id="4" creationId="{16310AAC-BF0C-4396-A2FD-83E38565CC49}"/>
          </ac:graphicFrameMkLst>
        </pc:graphicFrameChg>
        <pc:graphicFrameChg chg="add del">
          <ac:chgData name="Arham Jain" userId="67a21b6dad058ff9" providerId="LiveId" clId="{A182DCD7-3E23-4167-BA6C-6078B0629005}" dt="2019-03-29T09:28:45.666" v="1901" actId="478"/>
          <ac:graphicFrameMkLst>
            <pc:docMk/>
            <pc:sldMk cId="1191154184" sldId="760"/>
            <ac:graphicFrameMk id="10" creationId="{EC24BBE7-D5C6-4C03-85BF-C876F80F0279}"/>
          </ac:graphicFrameMkLst>
        </pc:graphicFrameChg>
        <pc:graphicFrameChg chg="add mod modGraphic">
          <ac:chgData name="Arham Jain" userId="67a21b6dad058ff9" providerId="LiveId" clId="{A182DCD7-3E23-4167-BA6C-6078B0629005}" dt="2019-03-29T09:41:23.439" v="2107" actId="20577"/>
          <ac:graphicFrameMkLst>
            <pc:docMk/>
            <pc:sldMk cId="1191154184" sldId="760"/>
            <ac:graphicFrameMk id="11" creationId="{6AFDDF17-54A3-4980-BF7D-488B62EDC437}"/>
          </ac:graphicFrameMkLst>
        </pc:graphicFrameChg>
        <pc:picChg chg="add del">
          <ac:chgData name="Arham Jain" userId="67a21b6dad058ff9" providerId="LiveId" clId="{A182DCD7-3E23-4167-BA6C-6078B0629005}" dt="2019-03-29T09:28:47.244" v="1902" actId="478"/>
          <ac:picMkLst>
            <pc:docMk/>
            <pc:sldMk cId="1191154184" sldId="760"/>
            <ac:picMk id="5" creationId="{7B0A7BDA-5537-E94E-ACAC-11468D5196C0}"/>
          </ac:picMkLst>
        </pc:picChg>
      </pc:sldChg>
      <pc:sldChg chg="add del">
        <pc:chgData name="Arham Jain" userId="67a21b6dad058ff9" providerId="LiveId" clId="{A182DCD7-3E23-4167-BA6C-6078B0629005}" dt="2019-03-29T13:03:22.222" v="2359"/>
        <pc:sldMkLst>
          <pc:docMk/>
          <pc:sldMk cId="338624080" sldId="761"/>
        </pc:sldMkLst>
      </pc:sldChg>
      <pc:sldChg chg="addSp delSp modSp add">
        <pc:chgData name="Arham Jain" userId="67a21b6dad058ff9" providerId="LiveId" clId="{A182DCD7-3E23-4167-BA6C-6078B0629005}" dt="2019-03-29T19:40:12.891" v="5085" actId="20577"/>
        <pc:sldMkLst>
          <pc:docMk/>
          <pc:sldMk cId="1653034470" sldId="761"/>
        </pc:sldMkLst>
        <pc:spChg chg="add del mod">
          <ac:chgData name="Arham Jain" userId="67a21b6dad058ff9" providerId="LiveId" clId="{A182DCD7-3E23-4167-BA6C-6078B0629005}" dt="2019-03-29T14:02:17.244" v="2594" actId="478"/>
          <ac:spMkLst>
            <pc:docMk/>
            <pc:sldMk cId="1653034470" sldId="761"/>
            <ac:spMk id="3" creationId="{3FB30091-DFE1-4D73-9C93-AD696E0B3306}"/>
          </ac:spMkLst>
        </pc:spChg>
        <pc:spChg chg="add">
          <ac:chgData name="Arham Jain" userId="67a21b6dad058ff9" providerId="LiveId" clId="{A182DCD7-3E23-4167-BA6C-6078B0629005}" dt="2019-03-29T16:44:56.284" v="2916"/>
          <ac:spMkLst>
            <pc:docMk/>
            <pc:sldMk cId="1653034470" sldId="761"/>
            <ac:spMk id="16" creationId="{2C6628D2-0106-490D-8493-5203786263CE}"/>
          </ac:spMkLst>
        </pc:spChg>
        <pc:spChg chg="mod">
          <ac:chgData name="Arham Jain" userId="67a21b6dad058ff9" providerId="LiveId" clId="{A182DCD7-3E23-4167-BA6C-6078B0629005}" dt="2019-03-29T19:40:12.891" v="5085" actId="20577"/>
          <ac:spMkLst>
            <pc:docMk/>
            <pc:sldMk cId="1653034470" sldId="761"/>
            <ac:spMk id="541" creationId="{00000000-0000-0000-0000-000000000000}"/>
          </ac:spMkLst>
        </pc:spChg>
        <pc:spChg chg="del">
          <ac:chgData name="Arham Jain" userId="67a21b6dad058ff9" providerId="LiveId" clId="{A182DCD7-3E23-4167-BA6C-6078B0629005}" dt="2019-03-29T14:02:14.513" v="2593" actId="478"/>
          <ac:spMkLst>
            <pc:docMk/>
            <pc:sldMk cId="1653034470" sldId="761"/>
            <ac:spMk id="542" creationId="{00000000-0000-0000-0000-000000000000}"/>
          </ac:spMkLst>
        </pc:spChg>
        <pc:spChg chg="del">
          <ac:chgData name="Arham Jain" userId="67a21b6dad058ff9" providerId="LiveId" clId="{A182DCD7-3E23-4167-BA6C-6078B0629005}" dt="2019-03-29T16:44:56.112" v="2915" actId="478"/>
          <ac:spMkLst>
            <pc:docMk/>
            <pc:sldMk cId="1653034470" sldId="761"/>
            <ac:spMk id="546" creationId="{00000000-0000-0000-0000-000000000000}"/>
          </ac:spMkLst>
        </pc:spChg>
        <pc:picChg chg="add del mod modCrop">
          <ac:chgData name="Arham Jain" userId="67a21b6dad058ff9" providerId="LiveId" clId="{A182DCD7-3E23-4167-BA6C-6078B0629005}" dt="2019-03-29T14:06:05.365" v="2605" actId="478"/>
          <ac:picMkLst>
            <pc:docMk/>
            <pc:sldMk cId="1653034470" sldId="761"/>
            <ac:picMk id="5" creationId="{53E76735-F828-42BD-B7D6-917D6AFA4627}"/>
          </ac:picMkLst>
        </pc:picChg>
        <pc:picChg chg="add del mod modCrop">
          <ac:chgData name="Arham Jain" userId="67a21b6dad058ff9" providerId="LiveId" clId="{A182DCD7-3E23-4167-BA6C-6078B0629005}" dt="2019-03-29T14:06:49.689" v="2609" actId="478"/>
          <ac:picMkLst>
            <pc:docMk/>
            <pc:sldMk cId="1653034470" sldId="761"/>
            <ac:picMk id="7" creationId="{94374405-D7F8-40FD-87E2-8C27255DD30C}"/>
          </ac:picMkLst>
        </pc:picChg>
        <pc:picChg chg="add mod modCrop">
          <ac:chgData name="Arham Jain" userId="67a21b6dad058ff9" providerId="LiveId" clId="{A182DCD7-3E23-4167-BA6C-6078B0629005}" dt="2019-03-29T14:07:49.432" v="2618" actId="732"/>
          <ac:picMkLst>
            <pc:docMk/>
            <pc:sldMk cId="1653034470" sldId="761"/>
            <ac:picMk id="9" creationId="{500AD8F8-5E47-4D05-9E59-94478CD60D61}"/>
          </ac:picMkLst>
        </pc:picChg>
      </pc:sldChg>
      <pc:sldChg chg="addSp delSp modSp add">
        <pc:chgData name="Arham Jain" userId="67a21b6dad058ff9" providerId="LiveId" clId="{A182DCD7-3E23-4167-BA6C-6078B0629005}" dt="2019-03-29T16:44:42.709" v="2909"/>
        <pc:sldMkLst>
          <pc:docMk/>
          <pc:sldMk cId="2552295824" sldId="762"/>
        </pc:sldMkLst>
        <pc:spChg chg="add del mod">
          <ac:chgData name="Arham Jain" userId="67a21b6dad058ff9" providerId="LiveId" clId="{A182DCD7-3E23-4167-BA6C-6078B0629005}" dt="2019-03-29T14:23:08.335" v="2621" actId="478"/>
          <ac:spMkLst>
            <pc:docMk/>
            <pc:sldMk cId="2552295824" sldId="762"/>
            <ac:spMk id="3" creationId="{0BCC378B-B9B3-41FD-8BB8-73534C450521}"/>
          </ac:spMkLst>
        </pc:spChg>
        <pc:spChg chg="add">
          <ac:chgData name="Arham Jain" userId="67a21b6dad058ff9" providerId="LiveId" clId="{A182DCD7-3E23-4167-BA6C-6078B0629005}" dt="2019-03-29T16:44:42.709" v="2909"/>
          <ac:spMkLst>
            <pc:docMk/>
            <pc:sldMk cId="2552295824" sldId="762"/>
            <ac:spMk id="16" creationId="{15B1B596-160C-4FDA-8782-7BF6DC9E7533}"/>
          </ac:spMkLst>
        </pc:spChg>
        <pc:spChg chg="del">
          <ac:chgData name="Arham Jain" userId="67a21b6dad058ff9" providerId="LiveId" clId="{A182DCD7-3E23-4167-BA6C-6078B0629005}" dt="2019-03-29T14:23:07.288" v="2620" actId="478"/>
          <ac:spMkLst>
            <pc:docMk/>
            <pc:sldMk cId="2552295824" sldId="762"/>
            <ac:spMk id="532" creationId="{00000000-0000-0000-0000-000000000000}"/>
          </ac:spMkLst>
        </pc:spChg>
        <pc:spChg chg="del mod">
          <ac:chgData name="Arham Jain" userId="67a21b6dad058ff9" providerId="LiveId" clId="{A182DCD7-3E23-4167-BA6C-6078B0629005}" dt="2019-03-29T16:44:42.553" v="2908" actId="478"/>
          <ac:spMkLst>
            <pc:docMk/>
            <pc:sldMk cId="2552295824" sldId="762"/>
            <ac:spMk id="536" creationId="{00000000-0000-0000-0000-000000000000}"/>
          </ac:spMkLst>
        </pc:spChg>
        <pc:picChg chg="add del mod modCrop">
          <ac:chgData name="Arham Jain" userId="67a21b6dad058ff9" providerId="LiveId" clId="{A182DCD7-3E23-4167-BA6C-6078B0629005}" dt="2019-03-29T14:24:25.698" v="2629" actId="478"/>
          <ac:picMkLst>
            <pc:docMk/>
            <pc:sldMk cId="2552295824" sldId="762"/>
            <ac:picMk id="5" creationId="{CE97750E-A4AA-4ECE-A846-F99BDF41388B}"/>
          </ac:picMkLst>
        </pc:picChg>
        <pc:picChg chg="add del mod">
          <ac:chgData name="Arham Jain" userId="67a21b6dad058ff9" providerId="LiveId" clId="{A182DCD7-3E23-4167-BA6C-6078B0629005}" dt="2019-03-29T14:24:42.324" v="2631" actId="478"/>
          <ac:picMkLst>
            <pc:docMk/>
            <pc:sldMk cId="2552295824" sldId="762"/>
            <ac:picMk id="7" creationId="{2DC69C2D-FD56-4A9B-A0B8-60A45BEE2868}"/>
          </ac:picMkLst>
        </pc:picChg>
        <pc:picChg chg="add mod modCrop">
          <ac:chgData name="Arham Jain" userId="67a21b6dad058ff9" providerId="LiveId" clId="{A182DCD7-3E23-4167-BA6C-6078B0629005}" dt="2019-03-29T14:39:11.614" v="2643" actId="1076"/>
          <ac:picMkLst>
            <pc:docMk/>
            <pc:sldMk cId="2552295824" sldId="762"/>
            <ac:picMk id="9" creationId="{3ED2FB5C-412B-4C4F-A4A8-82A3D999D9C2}"/>
          </ac:picMkLst>
        </pc:picChg>
      </pc:sldChg>
      <pc:sldChg chg="addSp delSp modSp ord">
        <pc:chgData name="Arham Jain" userId="67a21b6dad058ff9" providerId="LiveId" clId="{A182DCD7-3E23-4167-BA6C-6078B0629005}" dt="2019-03-29T19:54:50.376" v="5163" actId="20577"/>
        <pc:sldMkLst>
          <pc:docMk/>
          <pc:sldMk cId="3973550526" sldId="764"/>
        </pc:sldMkLst>
        <pc:spChg chg="mod">
          <ac:chgData name="Arham Jain" userId="67a21b6dad058ff9" providerId="LiveId" clId="{A182DCD7-3E23-4167-BA6C-6078B0629005}" dt="2019-03-29T19:54:50.376" v="5163" actId="20577"/>
          <ac:spMkLst>
            <pc:docMk/>
            <pc:sldMk cId="3973550526" sldId="764"/>
            <ac:spMk id="2" creationId="{76E3A6D2-73F0-4E77-8A39-09C151EEEBD2}"/>
          </ac:spMkLst>
        </pc:spChg>
        <pc:spChg chg="del">
          <ac:chgData name="Arham Jain" userId="67a21b6dad058ff9" providerId="LiveId" clId="{A182DCD7-3E23-4167-BA6C-6078B0629005}" dt="2019-03-29T17:50:56.018" v="3561" actId="478"/>
          <ac:spMkLst>
            <pc:docMk/>
            <pc:sldMk cId="3973550526" sldId="764"/>
            <ac:spMk id="3" creationId="{4BC557ED-7C81-4FF8-A138-29B1957103A3}"/>
          </ac:spMkLst>
        </pc:spChg>
        <pc:spChg chg="mod">
          <ac:chgData name="Arham Jain" userId="67a21b6dad058ff9" providerId="LiveId" clId="{A182DCD7-3E23-4167-BA6C-6078B0629005}" dt="2019-03-29T17:51:04.929" v="3563" actId="404"/>
          <ac:spMkLst>
            <pc:docMk/>
            <pc:sldMk cId="3973550526" sldId="764"/>
            <ac:spMk id="8" creationId="{EC98D7B5-EFA4-4F12-92C6-0870FCC9E6A6}"/>
          </ac:spMkLst>
        </pc:spChg>
        <pc:spChg chg="add">
          <ac:chgData name="Arham Jain" userId="67a21b6dad058ff9" providerId="LiveId" clId="{A182DCD7-3E23-4167-BA6C-6078B0629005}" dt="2019-03-29T17:54:39.300" v="3579"/>
          <ac:spMkLst>
            <pc:docMk/>
            <pc:sldMk cId="3973550526" sldId="764"/>
            <ac:spMk id="9" creationId="{5475C431-136E-45F8-8CAA-321DAE910878}"/>
          </ac:spMkLst>
        </pc:spChg>
        <pc:graphicFrameChg chg="mod modGraphic">
          <ac:chgData name="Arham Jain" userId="67a21b6dad058ff9" providerId="LiveId" clId="{A182DCD7-3E23-4167-BA6C-6078B0629005}" dt="2019-03-29T18:17:15.149" v="3821" actId="207"/>
          <ac:graphicFrameMkLst>
            <pc:docMk/>
            <pc:sldMk cId="3973550526" sldId="764"/>
            <ac:graphicFrameMk id="6" creationId="{C87D68BA-3D48-44DD-9630-73C7B88B0D15}"/>
          </ac:graphicFrameMkLst>
        </pc:graphicFrameChg>
      </pc:sldChg>
      <pc:sldChg chg="addSp delSp modSp ord">
        <pc:chgData name="Arham Jain" userId="67a21b6dad058ff9" providerId="LiveId" clId="{A182DCD7-3E23-4167-BA6C-6078B0629005}" dt="2019-03-29T19:39:06.126" v="5063" actId="20577"/>
        <pc:sldMkLst>
          <pc:docMk/>
          <pc:sldMk cId="549474280" sldId="765"/>
        </pc:sldMkLst>
        <pc:spChg chg="mod">
          <ac:chgData name="Arham Jain" userId="67a21b6dad058ff9" providerId="LiveId" clId="{A182DCD7-3E23-4167-BA6C-6078B0629005}" dt="2019-03-29T19:39:06.126" v="5063" actId="20577"/>
          <ac:spMkLst>
            <pc:docMk/>
            <pc:sldMk cId="549474280" sldId="765"/>
            <ac:spMk id="2" creationId="{66A3E77B-EE93-485A-8506-9141AD5DC6A8}"/>
          </ac:spMkLst>
        </pc:spChg>
        <pc:spChg chg="del">
          <ac:chgData name="Arham Jain" userId="67a21b6dad058ff9" providerId="LiveId" clId="{A182DCD7-3E23-4167-BA6C-6078B0629005}" dt="2019-03-29T17:03:56.274" v="3055" actId="478"/>
          <ac:spMkLst>
            <pc:docMk/>
            <pc:sldMk cId="549474280" sldId="765"/>
            <ac:spMk id="3" creationId="{04692C32-180F-402B-82B1-083A3D64852C}"/>
          </ac:spMkLst>
        </pc:spChg>
        <pc:spChg chg="add">
          <ac:chgData name="Arham Jain" userId="67a21b6dad058ff9" providerId="LiveId" clId="{A182DCD7-3E23-4167-BA6C-6078B0629005}" dt="2019-03-29T17:54:47.889" v="3582"/>
          <ac:spMkLst>
            <pc:docMk/>
            <pc:sldMk cId="549474280" sldId="765"/>
            <ac:spMk id="7" creationId="{48EE7F4B-7AFB-4CB5-BA16-74EA7C744EE4}"/>
          </ac:spMkLst>
        </pc:spChg>
        <pc:spChg chg="mod">
          <ac:chgData name="Arham Jain" userId="67a21b6dad058ff9" providerId="LiveId" clId="{A182DCD7-3E23-4167-BA6C-6078B0629005}" dt="2019-03-29T19:38:37.164" v="5042" actId="1036"/>
          <ac:spMkLst>
            <pc:docMk/>
            <pc:sldMk cId="549474280" sldId="765"/>
            <ac:spMk id="8" creationId="{1AEA1FCE-D95B-421B-95F9-685940307F01}"/>
          </ac:spMkLst>
        </pc:spChg>
        <pc:graphicFrameChg chg="mod modGraphic">
          <ac:chgData name="Arham Jain" userId="67a21b6dad058ff9" providerId="LiveId" clId="{A182DCD7-3E23-4167-BA6C-6078B0629005}" dt="2019-03-29T19:38:48.990" v="5043" actId="1076"/>
          <ac:graphicFrameMkLst>
            <pc:docMk/>
            <pc:sldMk cId="549474280" sldId="765"/>
            <ac:graphicFrameMk id="6" creationId="{E832BEB7-DE11-4AAE-AFFA-3F783C5F9FE5}"/>
          </ac:graphicFrameMkLst>
        </pc:graphicFrameChg>
      </pc:sldChg>
      <pc:sldChg chg="addSp delSp modSp">
        <pc:chgData name="Arham Jain" userId="67a21b6dad058ff9" providerId="LiveId" clId="{A182DCD7-3E23-4167-BA6C-6078B0629005}" dt="2019-03-29T19:54:35.942" v="5149" actId="20577"/>
        <pc:sldMkLst>
          <pc:docMk/>
          <pc:sldMk cId="3945989976" sldId="767"/>
        </pc:sldMkLst>
        <pc:spChg chg="del">
          <ac:chgData name="Arham Jain" userId="67a21b6dad058ff9" providerId="LiveId" clId="{A182DCD7-3E23-4167-BA6C-6078B0629005}" dt="2019-03-29T18:15:16.471" v="3819" actId="478"/>
          <ac:spMkLst>
            <pc:docMk/>
            <pc:sldMk cId="3945989976" sldId="767"/>
            <ac:spMk id="3" creationId="{C07D552F-EA84-4330-9C27-512B6C37BC86}"/>
          </ac:spMkLst>
        </pc:spChg>
        <pc:spChg chg="add mod">
          <ac:chgData name="Arham Jain" userId="67a21b6dad058ff9" providerId="LiveId" clId="{A182DCD7-3E23-4167-BA6C-6078B0629005}" dt="2019-03-29T19:54:23.179" v="5147" actId="1036"/>
          <ac:spMkLst>
            <pc:docMk/>
            <pc:sldMk cId="3945989976" sldId="767"/>
            <ac:spMk id="9" creationId="{68551D68-CCB1-43C1-8E92-6AACA0750468}"/>
          </ac:spMkLst>
        </pc:spChg>
        <pc:spChg chg="mod">
          <ac:chgData name="Arham Jain" userId="67a21b6dad058ff9" providerId="LiveId" clId="{A182DCD7-3E23-4167-BA6C-6078B0629005}" dt="2019-03-29T19:54:35.942" v="5149" actId="20577"/>
          <ac:spMkLst>
            <pc:docMk/>
            <pc:sldMk cId="3945989976" sldId="767"/>
            <ac:spMk id="461" creationId="{00000000-0000-0000-0000-000000000000}"/>
          </ac:spMkLst>
        </pc:spChg>
        <pc:graphicFrameChg chg="mod modGraphic">
          <ac:chgData name="Arham Jain" userId="67a21b6dad058ff9" providerId="LiveId" clId="{A182DCD7-3E23-4167-BA6C-6078B0629005}" dt="2019-03-29T18:17:57.999" v="3824" actId="207"/>
          <ac:graphicFrameMkLst>
            <pc:docMk/>
            <pc:sldMk cId="3945989976" sldId="767"/>
            <ac:graphicFrameMk id="2" creationId="{6DEE59BF-3955-4ABF-B20F-E91EFDEC3092}"/>
          </ac:graphicFrameMkLst>
        </pc:graphicFrameChg>
        <pc:graphicFrameChg chg="mod modGraphic">
          <ac:chgData name="Arham Jain" userId="67a21b6dad058ff9" providerId="LiveId" clId="{A182DCD7-3E23-4167-BA6C-6078B0629005}" dt="2019-03-29T19:54:20.305" v="5142" actId="1076"/>
          <ac:graphicFrameMkLst>
            <pc:docMk/>
            <pc:sldMk cId="3945989976" sldId="767"/>
            <ac:graphicFrameMk id="5" creationId="{C488DCC3-6425-45CC-9CB5-864F03278062}"/>
          </ac:graphicFrameMkLst>
        </pc:graphicFrameChg>
      </pc:sldChg>
      <pc:sldChg chg="addSp delSp modSp">
        <pc:chgData name="Arham Jain" userId="67a21b6dad058ff9" providerId="LiveId" clId="{A182DCD7-3E23-4167-BA6C-6078B0629005}" dt="2019-03-29T18:20:17.232" v="3870" actId="20577"/>
        <pc:sldMkLst>
          <pc:docMk/>
          <pc:sldMk cId="922014206" sldId="768"/>
        </pc:sldMkLst>
        <pc:spChg chg="del">
          <ac:chgData name="Arham Jain" userId="67a21b6dad058ff9" providerId="LiveId" clId="{A182DCD7-3E23-4167-BA6C-6078B0629005}" dt="2019-03-29T18:15:06.013" v="3811" actId="478"/>
          <ac:spMkLst>
            <pc:docMk/>
            <pc:sldMk cId="922014206" sldId="768"/>
            <ac:spMk id="3" creationId="{C07D552F-EA84-4330-9C27-512B6C37BC86}"/>
          </ac:spMkLst>
        </pc:spChg>
        <pc:spChg chg="add del">
          <ac:chgData name="Arham Jain" userId="67a21b6dad058ff9" providerId="LiveId" clId="{A182DCD7-3E23-4167-BA6C-6078B0629005}" dt="2019-03-29T18:15:05.364" v="3810"/>
          <ac:spMkLst>
            <pc:docMk/>
            <pc:sldMk cId="922014206" sldId="768"/>
            <ac:spMk id="9" creationId="{F2A207EB-89AE-40B4-B057-5284BCA73014}"/>
          </ac:spMkLst>
        </pc:spChg>
        <pc:spChg chg="add mod">
          <ac:chgData name="Arham Jain" userId="67a21b6dad058ff9" providerId="LiveId" clId="{A182DCD7-3E23-4167-BA6C-6078B0629005}" dt="2019-03-29T18:15:09.379" v="3818" actId="20577"/>
          <ac:spMkLst>
            <pc:docMk/>
            <pc:sldMk cId="922014206" sldId="768"/>
            <ac:spMk id="10" creationId="{88FA2BC3-DAFC-4D41-A53E-5E8BA56BF7AE}"/>
          </ac:spMkLst>
        </pc:spChg>
        <pc:spChg chg="mod">
          <ac:chgData name="Arham Jain" userId="67a21b6dad058ff9" providerId="LiveId" clId="{A182DCD7-3E23-4167-BA6C-6078B0629005}" dt="2019-03-29T18:20:17.232" v="3870" actId="20577"/>
          <ac:spMkLst>
            <pc:docMk/>
            <pc:sldMk cId="922014206" sldId="768"/>
            <ac:spMk id="461" creationId="{00000000-0000-0000-0000-000000000000}"/>
          </ac:spMkLst>
        </pc:spChg>
        <pc:graphicFrameChg chg="modGraphic">
          <ac:chgData name="Arham Jain" userId="67a21b6dad058ff9" providerId="LiveId" clId="{A182DCD7-3E23-4167-BA6C-6078B0629005}" dt="2019-03-29T18:18:01.998" v="3825" actId="207"/>
          <ac:graphicFrameMkLst>
            <pc:docMk/>
            <pc:sldMk cId="922014206" sldId="768"/>
            <ac:graphicFrameMk id="2" creationId="{6DEE59BF-3955-4ABF-B20F-E91EFDEC3092}"/>
          </ac:graphicFrameMkLst>
        </pc:graphicFrameChg>
      </pc:sldChg>
      <pc:sldChg chg="modSp">
        <pc:chgData name="Arham Jain" userId="67a21b6dad058ff9" providerId="LiveId" clId="{A182DCD7-3E23-4167-BA6C-6078B0629005}" dt="2019-03-29T18:33:20.782" v="3935" actId="1076"/>
        <pc:sldMkLst>
          <pc:docMk/>
          <pc:sldMk cId="3688696102" sldId="769"/>
        </pc:sldMkLst>
        <pc:graphicFrameChg chg="mod modGraphic">
          <ac:chgData name="Arham Jain" userId="67a21b6dad058ff9" providerId="LiveId" clId="{A182DCD7-3E23-4167-BA6C-6078B0629005}" dt="2019-03-29T18:33:20.782" v="3935" actId="1076"/>
          <ac:graphicFrameMkLst>
            <pc:docMk/>
            <pc:sldMk cId="3688696102" sldId="769"/>
            <ac:graphicFrameMk id="2" creationId="{B813F322-E4A6-F04D-9FC4-40729E62D26B}"/>
          </ac:graphicFrameMkLst>
        </pc:graphicFrameChg>
      </pc:sldChg>
      <pc:sldChg chg="addSp delSp modSp add del">
        <pc:chgData name="Arham Jain" userId="67a21b6dad058ff9" providerId="LiveId" clId="{A182DCD7-3E23-4167-BA6C-6078B0629005}" dt="2019-03-29T18:02:12.088" v="3751" actId="2696"/>
        <pc:sldMkLst>
          <pc:docMk/>
          <pc:sldMk cId="996377977" sldId="770"/>
        </pc:sldMkLst>
        <pc:spChg chg="del">
          <ac:chgData name="Arham Jain" userId="67a21b6dad058ff9" providerId="LiveId" clId="{A182DCD7-3E23-4167-BA6C-6078B0629005}" dt="2019-03-29T17:17:36.165" v="3367" actId="478"/>
          <ac:spMkLst>
            <pc:docMk/>
            <pc:sldMk cId="996377977" sldId="770"/>
            <ac:spMk id="3" creationId="{4BC557ED-7C81-4FF8-A138-29B1957103A3}"/>
          </ac:spMkLst>
        </pc:spChg>
        <pc:spChg chg="del">
          <ac:chgData name="Arham Jain" userId="67a21b6dad058ff9" providerId="LiveId" clId="{A182DCD7-3E23-4167-BA6C-6078B0629005}" dt="2019-03-29T17:17:33.634" v="3366" actId="478"/>
          <ac:spMkLst>
            <pc:docMk/>
            <pc:sldMk cId="996377977" sldId="770"/>
            <ac:spMk id="8" creationId="{EC98D7B5-EFA4-4F12-92C6-0870FCC9E6A6}"/>
          </ac:spMkLst>
        </pc:spChg>
        <pc:spChg chg="add del">
          <ac:chgData name="Arham Jain" userId="67a21b6dad058ff9" providerId="LiveId" clId="{A182DCD7-3E23-4167-BA6C-6078B0629005}" dt="2019-03-29T17:18:28.793" v="3371"/>
          <ac:spMkLst>
            <pc:docMk/>
            <pc:sldMk cId="996377977" sldId="770"/>
            <ac:spMk id="15" creationId="{98AB5BAD-08DB-4752-B329-92516B909274}"/>
          </ac:spMkLst>
        </pc:spChg>
        <pc:spChg chg="add del">
          <ac:chgData name="Arham Jain" userId="67a21b6dad058ff9" providerId="LiveId" clId="{A182DCD7-3E23-4167-BA6C-6078B0629005}" dt="2019-03-29T17:18:28.793" v="3371"/>
          <ac:spMkLst>
            <pc:docMk/>
            <pc:sldMk cId="996377977" sldId="770"/>
            <ac:spMk id="16" creationId="{076148C0-51B6-4391-BE07-E02541048D3C}"/>
          </ac:spMkLst>
        </pc:spChg>
        <pc:spChg chg="add del">
          <ac:chgData name="Arham Jain" userId="67a21b6dad058ff9" providerId="LiveId" clId="{A182DCD7-3E23-4167-BA6C-6078B0629005}" dt="2019-03-29T17:18:28.793" v="3371"/>
          <ac:spMkLst>
            <pc:docMk/>
            <pc:sldMk cId="996377977" sldId="770"/>
            <ac:spMk id="17" creationId="{A8A59DED-1F2C-420D-8216-15052E1D1C8F}"/>
          </ac:spMkLst>
        </pc:spChg>
        <pc:spChg chg="add del">
          <ac:chgData name="Arham Jain" userId="67a21b6dad058ff9" providerId="LiveId" clId="{A182DCD7-3E23-4167-BA6C-6078B0629005}" dt="2019-03-29T17:18:28.793" v="3371"/>
          <ac:spMkLst>
            <pc:docMk/>
            <pc:sldMk cId="996377977" sldId="770"/>
            <ac:spMk id="18" creationId="{0A4519C3-40D7-4E2F-B857-3E026D4BD83B}"/>
          </ac:spMkLst>
        </pc:spChg>
        <pc:spChg chg="add del">
          <ac:chgData name="Arham Jain" userId="67a21b6dad058ff9" providerId="LiveId" clId="{A182DCD7-3E23-4167-BA6C-6078B0629005}" dt="2019-03-29T17:18:28.793" v="3371"/>
          <ac:spMkLst>
            <pc:docMk/>
            <pc:sldMk cId="996377977" sldId="770"/>
            <ac:spMk id="19" creationId="{B511BBDD-1022-47FB-9DA8-CDF3F32A5BAD}"/>
          </ac:spMkLst>
        </pc:spChg>
        <pc:spChg chg="add del">
          <ac:chgData name="Arham Jain" userId="67a21b6dad058ff9" providerId="LiveId" clId="{A182DCD7-3E23-4167-BA6C-6078B0629005}" dt="2019-03-29T17:18:28.793" v="3371"/>
          <ac:spMkLst>
            <pc:docMk/>
            <pc:sldMk cId="996377977" sldId="770"/>
            <ac:spMk id="20" creationId="{E79E7067-62AE-44AB-953B-D4FE6B547820}"/>
          </ac:spMkLst>
        </pc:spChg>
        <pc:spChg chg="add del">
          <ac:chgData name="Arham Jain" userId="67a21b6dad058ff9" providerId="LiveId" clId="{A182DCD7-3E23-4167-BA6C-6078B0629005}" dt="2019-03-29T17:18:28.793" v="3371"/>
          <ac:spMkLst>
            <pc:docMk/>
            <pc:sldMk cId="996377977" sldId="770"/>
            <ac:spMk id="21" creationId="{17B593BA-D482-4CC7-A66A-FB54796D53DF}"/>
          </ac:spMkLst>
        </pc:spChg>
        <pc:spChg chg="add del">
          <ac:chgData name="Arham Jain" userId="67a21b6dad058ff9" providerId="LiveId" clId="{A182DCD7-3E23-4167-BA6C-6078B0629005}" dt="2019-03-29T17:18:28.793" v="3371"/>
          <ac:spMkLst>
            <pc:docMk/>
            <pc:sldMk cId="996377977" sldId="770"/>
            <ac:spMk id="22" creationId="{E4042E40-7F84-4AD4-9377-D531E81166D7}"/>
          </ac:spMkLst>
        </pc:spChg>
        <pc:spChg chg="add del">
          <ac:chgData name="Arham Jain" userId="67a21b6dad058ff9" providerId="LiveId" clId="{A182DCD7-3E23-4167-BA6C-6078B0629005}" dt="2019-03-29T17:18:28.793" v="3371"/>
          <ac:spMkLst>
            <pc:docMk/>
            <pc:sldMk cId="996377977" sldId="770"/>
            <ac:spMk id="23" creationId="{1B0893F0-386D-4E85-85BB-617380F09040}"/>
          </ac:spMkLst>
        </pc:spChg>
        <pc:spChg chg="add">
          <ac:chgData name="Arham Jain" userId="67a21b6dad058ff9" providerId="LiveId" clId="{A182DCD7-3E23-4167-BA6C-6078B0629005}" dt="2019-03-29T17:18:31.339" v="3374"/>
          <ac:spMkLst>
            <pc:docMk/>
            <pc:sldMk cId="996377977" sldId="770"/>
            <ac:spMk id="29" creationId="{DDFC8332-ABED-4AD9-A3FE-1292ABC50F9C}"/>
          </ac:spMkLst>
        </pc:spChg>
        <pc:spChg chg="add">
          <ac:chgData name="Arham Jain" userId="67a21b6dad058ff9" providerId="LiveId" clId="{A182DCD7-3E23-4167-BA6C-6078B0629005}" dt="2019-03-29T17:18:31.339" v="3374"/>
          <ac:spMkLst>
            <pc:docMk/>
            <pc:sldMk cId="996377977" sldId="770"/>
            <ac:spMk id="30" creationId="{CE0F7EC0-E67F-4F9B-9951-9DEE29E98B72}"/>
          </ac:spMkLst>
        </pc:spChg>
        <pc:spChg chg="add">
          <ac:chgData name="Arham Jain" userId="67a21b6dad058ff9" providerId="LiveId" clId="{A182DCD7-3E23-4167-BA6C-6078B0629005}" dt="2019-03-29T17:18:31.339" v="3374"/>
          <ac:spMkLst>
            <pc:docMk/>
            <pc:sldMk cId="996377977" sldId="770"/>
            <ac:spMk id="31" creationId="{66CB367B-CB93-4692-BDD9-366CB0932752}"/>
          </ac:spMkLst>
        </pc:spChg>
        <pc:spChg chg="add mod">
          <ac:chgData name="Arham Jain" userId="67a21b6dad058ff9" providerId="LiveId" clId="{A182DCD7-3E23-4167-BA6C-6078B0629005}" dt="2019-03-29T17:57:50.331" v="3610" actId="207"/>
          <ac:spMkLst>
            <pc:docMk/>
            <pc:sldMk cId="996377977" sldId="770"/>
            <ac:spMk id="32" creationId="{6BABE0B9-C208-4416-A2D7-FA508B7C3E71}"/>
          </ac:spMkLst>
        </pc:spChg>
        <pc:spChg chg="add mod">
          <ac:chgData name="Arham Jain" userId="67a21b6dad058ff9" providerId="LiveId" clId="{A182DCD7-3E23-4167-BA6C-6078B0629005}" dt="2019-03-29T17:57:52.285" v="3611" actId="207"/>
          <ac:spMkLst>
            <pc:docMk/>
            <pc:sldMk cId="996377977" sldId="770"/>
            <ac:spMk id="33" creationId="{DEDC5852-A5CC-4886-859F-1798BF9B7762}"/>
          </ac:spMkLst>
        </pc:spChg>
        <pc:spChg chg="add mod">
          <ac:chgData name="Arham Jain" userId="67a21b6dad058ff9" providerId="LiveId" clId="{A182DCD7-3E23-4167-BA6C-6078B0629005}" dt="2019-03-29T17:57:54.491" v="3612" actId="207"/>
          <ac:spMkLst>
            <pc:docMk/>
            <pc:sldMk cId="996377977" sldId="770"/>
            <ac:spMk id="34" creationId="{E471CCE8-FA9C-490A-957A-8116254DCC47}"/>
          </ac:spMkLst>
        </pc:spChg>
        <pc:spChg chg="add mod">
          <ac:chgData name="Arham Jain" userId="67a21b6dad058ff9" providerId="LiveId" clId="{A182DCD7-3E23-4167-BA6C-6078B0629005}" dt="2019-03-29T17:57:47.927" v="3609" actId="207"/>
          <ac:spMkLst>
            <pc:docMk/>
            <pc:sldMk cId="996377977" sldId="770"/>
            <ac:spMk id="35" creationId="{34C85972-967B-4E9C-93EA-7B7292AC96B7}"/>
          </ac:spMkLst>
        </pc:spChg>
        <pc:spChg chg="add mod">
          <ac:chgData name="Arham Jain" userId="67a21b6dad058ff9" providerId="LiveId" clId="{A182DCD7-3E23-4167-BA6C-6078B0629005}" dt="2019-03-29T17:57:57.342" v="3613" actId="207"/>
          <ac:spMkLst>
            <pc:docMk/>
            <pc:sldMk cId="996377977" sldId="770"/>
            <ac:spMk id="36" creationId="{CA6E265D-E67D-465F-A65D-BB72874858B4}"/>
          </ac:spMkLst>
        </pc:spChg>
        <pc:spChg chg="add">
          <ac:chgData name="Arham Jain" userId="67a21b6dad058ff9" providerId="LiveId" clId="{A182DCD7-3E23-4167-BA6C-6078B0629005}" dt="2019-03-29T17:18:31.339" v="3374"/>
          <ac:spMkLst>
            <pc:docMk/>
            <pc:sldMk cId="996377977" sldId="770"/>
            <ac:spMk id="37" creationId="{4B387852-D284-4025-9845-11268F308AE9}"/>
          </ac:spMkLst>
        </pc:spChg>
        <pc:spChg chg="add">
          <ac:chgData name="Arham Jain" userId="67a21b6dad058ff9" providerId="LiveId" clId="{A182DCD7-3E23-4167-BA6C-6078B0629005}" dt="2019-03-29T17:54:42.320" v="3580"/>
          <ac:spMkLst>
            <pc:docMk/>
            <pc:sldMk cId="996377977" sldId="770"/>
            <ac:spMk id="38" creationId="{2CDD09D4-26A8-4A70-A9C0-A5A1803B043B}"/>
          </ac:spMkLst>
        </pc:spChg>
        <pc:graphicFrameChg chg="del">
          <ac:chgData name="Arham Jain" userId="67a21b6dad058ff9" providerId="LiveId" clId="{A182DCD7-3E23-4167-BA6C-6078B0629005}" dt="2019-03-29T17:17:31.322" v="3365" actId="478"/>
          <ac:graphicFrameMkLst>
            <pc:docMk/>
            <pc:sldMk cId="996377977" sldId="770"/>
            <ac:graphicFrameMk id="6" creationId="{C87D68BA-3D48-44DD-9630-73C7B88B0D15}"/>
          </ac:graphicFrameMkLst>
        </pc:graphicFrameChg>
        <pc:picChg chg="add del">
          <ac:chgData name="Arham Jain" userId="67a21b6dad058ff9" providerId="LiveId" clId="{A182DCD7-3E23-4167-BA6C-6078B0629005}" dt="2019-03-29T17:18:29.778" v="3373"/>
          <ac:picMkLst>
            <pc:docMk/>
            <pc:sldMk cId="996377977" sldId="770"/>
            <ac:picMk id="5" creationId="{FC4EE124-4200-43DD-B260-5C51B8AA8331}"/>
          </ac:picMkLst>
        </pc:picChg>
        <pc:picChg chg="add del">
          <ac:chgData name="Arham Jain" userId="67a21b6dad058ff9" providerId="LiveId" clId="{A182DCD7-3E23-4167-BA6C-6078B0629005}" dt="2019-03-29T17:18:28.793" v="3371"/>
          <ac:picMkLst>
            <pc:docMk/>
            <pc:sldMk cId="996377977" sldId="770"/>
            <ac:picMk id="9" creationId="{162AAF10-BBD0-4F2A-B07A-0225FEAA3EA5}"/>
          </ac:picMkLst>
        </pc:picChg>
        <pc:picChg chg="add del">
          <ac:chgData name="Arham Jain" userId="67a21b6dad058ff9" providerId="LiveId" clId="{A182DCD7-3E23-4167-BA6C-6078B0629005}" dt="2019-03-29T17:18:28.793" v="3371"/>
          <ac:picMkLst>
            <pc:docMk/>
            <pc:sldMk cId="996377977" sldId="770"/>
            <ac:picMk id="11" creationId="{E52B60F9-F83B-4C54-AF4D-0E4805739E24}"/>
          </ac:picMkLst>
        </pc:picChg>
        <pc:picChg chg="add del">
          <ac:chgData name="Arham Jain" userId="67a21b6dad058ff9" providerId="LiveId" clId="{A182DCD7-3E23-4167-BA6C-6078B0629005}" dt="2019-03-29T17:18:28.793" v="3371"/>
          <ac:picMkLst>
            <pc:docMk/>
            <pc:sldMk cId="996377977" sldId="770"/>
            <ac:picMk id="12" creationId="{33EF90E3-1A3E-48A4-A931-7A6CCFAF003A}"/>
          </ac:picMkLst>
        </pc:picChg>
        <pc:picChg chg="add del">
          <ac:chgData name="Arham Jain" userId="67a21b6dad058ff9" providerId="LiveId" clId="{A182DCD7-3E23-4167-BA6C-6078B0629005}" dt="2019-03-29T17:18:28.793" v="3371"/>
          <ac:picMkLst>
            <pc:docMk/>
            <pc:sldMk cId="996377977" sldId="770"/>
            <ac:picMk id="13" creationId="{B5DAF36E-F0B6-4ABB-ADC5-FB65C5A2C508}"/>
          </ac:picMkLst>
        </pc:picChg>
        <pc:picChg chg="add del">
          <ac:chgData name="Arham Jain" userId="67a21b6dad058ff9" providerId="LiveId" clId="{A182DCD7-3E23-4167-BA6C-6078B0629005}" dt="2019-03-29T17:18:28.793" v="3371"/>
          <ac:picMkLst>
            <pc:docMk/>
            <pc:sldMk cId="996377977" sldId="770"/>
            <ac:picMk id="14" creationId="{406A0997-E917-439B-83CF-93A7450EC329}"/>
          </ac:picMkLst>
        </pc:picChg>
        <pc:picChg chg="add">
          <ac:chgData name="Arham Jain" userId="67a21b6dad058ff9" providerId="LiveId" clId="{A182DCD7-3E23-4167-BA6C-6078B0629005}" dt="2019-03-29T17:18:31.339" v="3374"/>
          <ac:picMkLst>
            <pc:docMk/>
            <pc:sldMk cId="996377977" sldId="770"/>
            <ac:picMk id="24" creationId="{3F44406E-E13E-495A-8C42-99E599FCCD2C}"/>
          </ac:picMkLst>
        </pc:picChg>
        <pc:picChg chg="add">
          <ac:chgData name="Arham Jain" userId="67a21b6dad058ff9" providerId="LiveId" clId="{A182DCD7-3E23-4167-BA6C-6078B0629005}" dt="2019-03-29T17:18:31.339" v="3374"/>
          <ac:picMkLst>
            <pc:docMk/>
            <pc:sldMk cId="996377977" sldId="770"/>
            <ac:picMk id="25" creationId="{968B17C8-F00A-4D25-B51A-4A6F5CBCD548}"/>
          </ac:picMkLst>
        </pc:picChg>
        <pc:picChg chg="add">
          <ac:chgData name="Arham Jain" userId="67a21b6dad058ff9" providerId="LiveId" clId="{A182DCD7-3E23-4167-BA6C-6078B0629005}" dt="2019-03-29T17:18:31.339" v="3374"/>
          <ac:picMkLst>
            <pc:docMk/>
            <pc:sldMk cId="996377977" sldId="770"/>
            <ac:picMk id="26" creationId="{363EF6EA-2D29-4274-8FD3-09D2C11D3B82}"/>
          </ac:picMkLst>
        </pc:picChg>
        <pc:picChg chg="add del">
          <ac:chgData name="Arham Jain" userId="67a21b6dad058ff9" providerId="LiveId" clId="{A182DCD7-3E23-4167-BA6C-6078B0629005}" dt="2019-03-29T17:52:42.643" v="3567" actId="478"/>
          <ac:picMkLst>
            <pc:docMk/>
            <pc:sldMk cId="996377977" sldId="770"/>
            <ac:picMk id="27" creationId="{2D39C6B1-3581-4C98-A4A5-34346F4C5AD4}"/>
          </ac:picMkLst>
        </pc:picChg>
        <pc:picChg chg="add">
          <ac:chgData name="Arham Jain" userId="67a21b6dad058ff9" providerId="LiveId" clId="{A182DCD7-3E23-4167-BA6C-6078B0629005}" dt="2019-03-29T17:18:31.339" v="3374"/>
          <ac:picMkLst>
            <pc:docMk/>
            <pc:sldMk cId="996377977" sldId="770"/>
            <ac:picMk id="28" creationId="{15519268-C54F-4DEA-8304-2CCB04D96CBE}"/>
          </ac:picMkLst>
        </pc:picChg>
      </pc:sldChg>
      <pc:sldChg chg="addSp delSp modSp add del">
        <pc:chgData name="Arham Jain" userId="67a21b6dad058ff9" providerId="LiveId" clId="{A182DCD7-3E23-4167-BA6C-6078B0629005}" dt="2019-03-29T17:00:48.646" v="3050" actId="2696"/>
        <pc:sldMkLst>
          <pc:docMk/>
          <pc:sldMk cId="1805363303" sldId="770"/>
        </pc:sldMkLst>
        <pc:spChg chg="add del">
          <ac:chgData name="Arham Jain" userId="67a21b6dad058ff9" providerId="LiveId" clId="{A182DCD7-3E23-4167-BA6C-6078B0629005}" dt="2019-03-29T16:56:38.939" v="2986" actId="478"/>
          <ac:spMkLst>
            <pc:docMk/>
            <pc:sldMk cId="1805363303" sldId="770"/>
            <ac:spMk id="10" creationId="{4F0EB713-6A1C-470B-9A13-941683C0621E}"/>
          </ac:spMkLst>
        </pc:spChg>
        <pc:spChg chg="add del">
          <ac:chgData name="Arham Jain" userId="67a21b6dad058ff9" providerId="LiveId" clId="{A182DCD7-3E23-4167-BA6C-6078B0629005}" dt="2019-03-29T16:58:38.099" v="3001" actId="478"/>
          <ac:spMkLst>
            <pc:docMk/>
            <pc:sldMk cId="1805363303" sldId="770"/>
            <ac:spMk id="14" creationId="{A4F720E8-893D-4A27-B438-07A46488EDFD}"/>
          </ac:spMkLst>
        </pc:spChg>
        <pc:spChg chg="add del">
          <ac:chgData name="Arham Jain" userId="67a21b6dad058ff9" providerId="LiveId" clId="{A182DCD7-3E23-4167-BA6C-6078B0629005}" dt="2019-03-29T16:56:52.436" v="2988" actId="478"/>
          <ac:spMkLst>
            <pc:docMk/>
            <pc:sldMk cId="1805363303" sldId="770"/>
            <ac:spMk id="16" creationId="{DA5D82B5-5F22-4393-A1D5-33997170F098}"/>
          </ac:spMkLst>
        </pc:spChg>
        <pc:spChg chg="add del">
          <ac:chgData name="Arham Jain" userId="67a21b6dad058ff9" providerId="LiveId" clId="{A182DCD7-3E23-4167-BA6C-6078B0629005}" dt="2019-03-29T16:56:59.122" v="2991" actId="478"/>
          <ac:spMkLst>
            <pc:docMk/>
            <pc:sldMk cId="1805363303" sldId="770"/>
            <ac:spMk id="19" creationId="{101883C4-308D-4CB2-936A-6CF0C0E9D7E9}"/>
          </ac:spMkLst>
        </pc:spChg>
        <pc:spChg chg="add mod">
          <ac:chgData name="Arham Jain" userId="67a21b6dad058ff9" providerId="LiveId" clId="{A182DCD7-3E23-4167-BA6C-6078B0629005}" dt="2019-03-29T17:00:26.308" v="3047" actId="113"/>
          <ac:spMkLst>
            <pc:docMk/>
            <pc:sldMk cId="1805363303" sldId="770"/>
            <ac:spMk id="20" creationId="{ACBAC968-AD9B-4361-B8C6-332D63E4B253}"/>
          </ac:spMkLst>
        </pc:spChg>
        <pc:spChg chg="add mod">
          <ac:chgData name="Arham Jain" userId="67a21b6dad058ff9" providerId="LiveId" clId="{A182DCD7-3E23-4167-BA6C-6078B0629005}" dt="2019-03-29T17:00:19.497" v="3045" actId="207"/>
          <ac:spMkLst>
            <pc:docMk/>
            <pc:sldMk cId="1805363303" sldId="770"/>
            <ac:spMk id="21" creationId="{EAF24A6A-489C-4F90-B93A-EE1EAAFB80E9}"/>
          </ac:spMkLst>
        </pc:spChg>
        <pc:spChg chg="add">
          <ac:chgData name="Arham Jain" userId="67a21b6dad058ff9" providerId="LiveId" clId="{A182DCD7-3E23-4167-BA6C-6078B0629005}" dt="2019-03-29T16:57:57.671" v="2993"/>
          <ac:spMkLst>
            <pc:docMk/>
            <pc:sldMk cId="1805363303" sldId="770"/>
            <ac:spMk id="22" creationId="{7BD2CFBF-35D1-47AF-9678-908B24BC5F1A}"/>
          </ac:spMkLst>
        </pc:spChg>
        <pc:spChg chg="add mod">
          <ac:chgData name="Arham Jain" userId="67a21b6dad058ff9" providerId="LiveId" clId="{A182DCD7-3E23-4167-BA6C-6078B0629005}" dt="2019-03-29T16:58:06.856" v="2995" actId="1076"/>
          <ac:spMkLst>
            <pc:docMk/>
            <pc:sldMk cId="1805363303" sldId="770"/>
            <ac:spMk id="23" creationId="{9A481554-5D16-4374-A777-F4489BEB4C46}"/>
          </ac:spMkLst>
        </pc:spChg>
        <pc:spChg chg="add mod">
          <ac:chgData name="Arham Jain" userId="67a21b6dad058ff9" providerId="LiveId" clId="{A182DCD7-3E23-4167-BA6C-6078B0629005}" dt="2019-03-29T16:58:16.432" v="2997" actId="1076"/>
          <ac:spMkLst>
            <pc:docMk/>
            <pc:sldMk cId="1805363303" sldId="770"/>
            <ac:spMk id="24" creationId="{93F20895-2EE7-45D3-9058-0109B173BA34}"/>
          </ac:spMkLst>
        </pc:spChg>
        <pc:picChg chg="del">
          <ac:chgData name="Arham Jain" userId="67a21b6dad058ff9" providerId="LiveId" clId="{A182DCD7-3E23-4167-BA6C-6078B0629005}" dt="2019-03-29T16:56:29.145" v="2984" actId="478"/>
          <ac:picMkLst>
            <pc:docMk/>
            <pc:sldMk cId="1805363303" sldId="770"/>
            <ac:picMk id="8" creationId="{A000DEDE-B7EF-4403-A4CB-73F32750B4C3}"/>
          </ac:picMkLst>
        </pc:picChg>
        <pc:picChg chg="add del">
          <ac:chgData name="Arham Jain" userId="67a21b6dad058ff9" providerId="LiveId" clId="{A182DCD7-3E23-4167-BA6C-6078B0629005}" dt="2019-03-29T16:56:40.533" v="2987" actId="478"/>
          <ac:picMkLst>
            <pc:docMk/>
            <pc:sldMk cId="1805363303" sldId="770"/>
            <ac:picMk id="9" creationId="{9AF38425-4606-49D7-9BED-328C1F1DB429}"/>
          </ac:picMkLst>
        </pc:picChg>
        <pc:picChg chg="add mod">
          <ac:chgData name="Arham Jain" userId="67a21b6dad058ff9" providerId="LiveId" clId="{A182DCD7-3E23-4167-BA6C-6078B0629005}" dt="2019-03-29T16:59:24.432" v="3038" actId="1076"/>
          <ac:picMkLst>
            <pc:docMk/>
            <pc:sldMk cId="1805363303" sldId="770"/>
            <ac:picMk id="11" creationId="{B9D28755-0AD8-493F-980A-8A685C0D7BAF}"/>
          </ac:picMkLst>
        </pc:picChg>
        <pc:picChg chg="add mod">
          <ac:chgData name="Arham Jain" userId="67a21b6dad058ff9" providerId="LiveId" clId="{A182DCD7-3E23-4167-BA6C-6078B0629005}" dt="2019-03-29T17:00:38.352" v="3049" actId="1076"/>
          <ac:picMkLst>
            <pc:docMk/>
            <pc:sldMk cId="1805363303" sldId="770"/>
            <ac:picMk id="12" creationId="{6F73A493-0C23-4F23-8B20-3C3E2360C77D}"/>
          </ac:picMkLst>
        </pc:picChg>
        <pc:picChg chg="add del">
          <ac:chgData name="Arham Jain" userId="67a21b6dad058ff9" providerId="LiveId" clId="{A182DCD7-3E23-4167-BA6C-6078B0629005}" dt="2019-03-29T16:56:56.560" v="2990" actId="478"/>
          <ac:picMkLst>
            <pc:docMk/>
            <pc:sldMk cId="1805363303" sldId="770"/>
            <ac:picMk id="17" creationId="{074F69AA-34B6-477C-95C3-5D9B835D4153}"/>
          </ac:picMkLst>
        </pc:picChg>
        <pc:cxnChg chg="add del">
          <ac:chgData name="Arham Jain" userId="67a21b6dad058ff9" providerId="LiveId" clId="{A182DCD7-3E23-4167-BA6C-6078B0629005}" dt="2019-03-29T16:56:38.939" v="2986" actId="478"/>
          <ac:cxnSpMkLst>
            <pc:docMk/>
            <pc:sldMk cId="1805363303" sldId="770"/>
            <ac:cxnSpMk id="13" creationId="{2D91C42B-56BA-42BD-A6AC-AC37214DD725}"/>
          </ac:cxnSpMkLst>
        </pc:cxnChg>
        <pc:cxnChg chg="add del mod">
          <ac:chgData name="Arham Jain" userId="67a21b6dad058ff9" providerId="LiveId" clId="{A182DCD7-3E23-4167-BA6C-6078B0629005}" dt="2019-03-29T16:56:54.561" v="2989" actId="478"/>
          <ac:cxnSpMkLst>
            <pc:docMk/>
            <pc:sldMk cId="1805363303" sldId="770"/>
            <ac:cxnSpMk id="15" creationId="{65A5622B-43F1-4D91-848E-7B60896CEF84}"/>
          </ac:cxnSpMkLst>
        </pc:cxnChg>
        <pc:cxnChg chg="add del mod">
          <ac:chgData name="Arham Jain" userId="67a21b6dad058ff9" providerId="LiveId" clId="{A182DCD7-3E23-4167-BA6C-6078B0629005}" dt="2019-03-29T16:56:59.122" v="2991" actId="478"/>
          <ac:cxnSpMkLst>
            <pc:docMk/>
            <pc:sldMk cId="1805363303" sldId="770"/>
            <ac:cxnSpMk id="18" creationId="{FE8DC84A-D8F6-4AE7-87B5-66D552FE60DF}"/>
          </ac:cxnSpMkLst>
        </pc:cxnChg>
      </pc:sldChg>
      <pc:sldChg chg="addSp delSp modSp add">
        <pc:chgData name="Arham Jain" userId="67a21b6dad058ff9" providerId="LiveId" clId="{A182DCD7-3E23-4167-BA6C-6078B0629005}" dt="2019-03-29T18:19:09.997" v="3838" actId="20577"/>
        <pc:sldMkLst>
          <pc:docMk/>
          <pc:sldMk cId="2652098697" sldId="771"/>
        </pc:sldMkLst>
        <pc:spChg chg="add del mod">
          <ac:chgData name="Arham Jain" userId="67a21b6dad058ff9" providerId="LiveId" clId="{A182DCD7-3E23-4167-BA6C-6078B0629005}" dt="2019-03-29T17:29:35.145" v="3391" actId="478"/>
          <ac:spMkLst>
            <pc:docMk/>
            <pc:sldMk cId="2652098697" sldId="771"/>
            <ac:spMk id="3" creationId="{104C0B4F-378D-4630-8342-8C8889B7A854}"/>
          </ac:spMkLst>
        </pc:spChg>
        <pc:spChg chg="add mod">
          <ac:chgData name="Arham Jain" userId="67a21b6dad058ff9" providerId="LiveId" clId="{A182DCD7-3E23-4167-BA6C-6078B0629005}" dt="2019-03-29T17:30:52.762" v="3400" actId="1076"/>
          <ac:spMkLst>
            <pc:docMk/>
            <pc:sldMk cId="2652098697" sldId="771"/>
            <ac:spMk id="18" creationId="{E083138D-3E19-4D74-B77B-0B4FE015AECB}"/>
          </ac:spMkLst>
        </pc:spChg>
        <pc:spChg chg="add mod">
          <ac:chgData name="Arham Jain" userId="67a21b6dad058ff9" providerId="LiveId" clId="{A182DCD7-3E23-4167-BA6C-6078B0629005}" dt="2019-03-29T17:31:16.968" v="3404" actId="1076"/>
          <ac:spMkLst>
            <pc:docMk/>
            <pc:sldMk cId="2652098697" sldId="771"/>
            <ac:spMk id="19" creationId="{27CB12C1-A84D-4289-A28D-CE552EFD9B70}"/>
          </ac:spMkLst>
        </pc:spChg>
        <pc:spChg chg="add">
          <ac:chgData name="Arham Jain" userId="67a21b6dad058ff9" providerId="LiveId" clId="{A182DCD7-3E23-4167-BA6C-6078B0629005}" dt="2019-03-29T17:30:41.350" v="3399"/>
          <ac:spMkLst>
            <pc:docMk/>
            <pc:sldMk cId="2652098697" sldId="771"/>
            <ac:spMk id="20" creationId="{77EAC668-3F06-45ED-8502-658177773640}"/>
          </ac:spMkLst>
        </pc:spChg>
        <pc:spChg chg="add mod">
          <ac:chgData name="Arham Jain" userId="67a21b6dad058ff9" providerId="LiveId" clId="{A182DCD7-3E23-4167-BA6C-6078B0629005}" dt="2019-03-29T17:31:49.462" v="3411" actId="1076"/>
          <ac:spMkLst>
            <pc:docMk/>
            <pc:sldMk cId="2652098697" sldId="771"/>
            <ac:spMk id="21" creationId="{C3B84812-D9A8-4E6F-9CCB-64F1DD57F74B}"/>
          </ac:spMkLst>
        </pc:spChg>
        <pc:spChg chg="add mod">
          <ac:chgData name="Arham Jain" userId="67a21b6dad058ff9" providerId="LiveId" clId="{A182DCD7-3E23-4167-BA6C-6078B0629005}" dt="2019-03-29T17:32:20.721" v="3413" actId="1076"/>
          <ac:spMkLst>
            <pc:docMk/>
            <pc:sldMk cId="2652098697" sldId="771"/>
            <ac:spMk id="22" creationId="{89839658-2A71-41CE-800D-A2AC313F0056}"/>
          </ac:spMkLst>
        </pc:spChg>
        <pc:spChg chg="add mod">
          <ac:chgData name="Arham Jain" userId="67a21b6dad058ff9" providerId="LiveId" clId="{A182DCD7-3E23-4167-BA6C-6078B0629005}" dt="2019-03-29T17:32:45.405" v="3417" actId="1076"/>
          <ac:spMkLst>
            <pc:docMk/>
            <pc:sldMk cId="2652098697" sldId="771"/>
            <ac:spMk id="23" creationId="{ABB5830C-0779-46EC-B665-AE3E968449EA}"/>
          </ac:spMkLst>
        </pc:spChg>
        <pc:spChg chg="add mod">
          <ac:chgData name="Arham Jain" userId="67a21b6dad058ff9" providerId="LiveId" clId="{A182DCD7-3E23-4167-BA6C-6078B0629005}" dt="2019-03-29T17:33:27.105" v="3423" actId="1076"/>
          <ac:spMkLst>
            <pc:docMk/>
            <pc:sldMk cId="2652098697" sldId="771"/>
            <ac:spMk id="24" creationId="{125B1E67-D67B-41BD-8EC4-5221D60094C2}"/>
          </ac:spMkLst>
        </pc:spChg>
        <pc:spChg chg="add mod">
          <ac:chgData name="Arham Jain" userId="67a21b6dad058ff9" providerId="LiveId" clId="{A182DCD7-3E23-4167-BA6C-6078B0629005}" dt="2019-03-29T17:31:05.104" v="3403" actId="1076"/>
          <ac:spMkLst>
            <pc:docMk/>
            <pc:sldMk cId="2652098697" sldId="771"/>
            <ac:spMk id="25" creationId="{04056AF2-5CEA-4EB8-9C43-9DF98FE669A1}"/>
          </ac:spMkLst>
        </pc:spChg>
        <pc:spChg chg="add mod">
          <ac:chgData name="Arham Jain" userId="67a21b6dad058ff9" providerId="LiveId" clId="{A182DCD7-3E23-4167-BA6C-6078B0629005}" dt="2019-03-29T17:39:08.975" v="3498" actId="1076"/>
          <ac:spMkLst>
            <pc:docMk/>
            <pc:sldMk cId="2652098697" sldId="771"/>
            <ac:spMk id="36" creationId="{6CABA44C-9B83-4C83-9DFC-1D32FE4AF4BA}"/>
          </ac:spMkLst>
        </pc:spChg>
        <pc:spChg chg="mod">
          <ac:chgData name="Arham Jain" userId="67a21b6dad058ff9" providerId="LiveId" clId="{A182DCD7-3E23-4167-BA6C-6078B0629005}" dt="2019-03-29T18:19:09.997" v="3838" actId="20577"/>
          <ac:spMkLst>
            <pc:docMk/>
            <pc:sldMk cId="2652098697" sldId="771"/>
            <ac:spMk id="288" creationId="{00000000-0000-0000-0000-000000000000}"/>
          </ac:spMkLst>
        </pc:spChg>
        <pc:spChg chg="del">
          <ac:chgData name="Arham Jain" userId="67a21b6dad058ff9" providerId="LiveId" clId="{A182DCD7-3E23-4167-BA6C-6078B0629005}" dt="2019-03-29T17:29:31.135" v="3390" actId="478"/>
          <ac:spMkLst>
            <pc:docMk/>
            <pc:sldMk cId="2652098697" sldId="771"/>
            <ac:spMk id="291" creationId="{00000000-0000-0000-0000-000000000000}"/>
          </ac:spMkLst>
        </pc:spChg>
        <pc:graphicFrameChg chg="add mod modGraphic">
          <ac:chgData name="Arham Jain" userId="67a21b6dad058ff9" providerId="LiveId" clId="{A182DCD7-3E23-4167-BA6C-6078B0629005}" dt="2019-03-29T17:41:32.052" v="3512" actId="20577"/>
          <ac:graphicFrameMkLst>
            <pc:docMk/>
            <pc:sldMk cId="2652098697" sldId="771"/>
            <ac:graphicFrameMk id="34" creationId="{52E28048-35E3-4098-9159-CCC4E3DE0259}"/>
          </ac:graphicFrameMkLst>
        </pc:graphicFrameChg>
        <pc:picChg chg="add mod modCrop">
          <ac:chgData name="Arham Jain" userId="67a21b6dad058ff9" providerId="LiveId" clId="{A182DCD7-3E23-4167-BA6C-6078B0629005}" dt="2019-03-29T17:30:27.740" v="3398" actId="14100"/>
          <ac:picMkLst>
            <pc:docMk/>
            <pc:sldMk cId="2652098697" sldId="771"/>
            <ac:picMk id="5" creationId="{FF899202-1776-49EE-BBB3-1468B2044F92}"/>
          </ac:picMkLst>
        </pc:picChg>
        <pc:cxnChg chg="add mod">
          <ac:chgData name="Arham Jain" userId="67a21b6dad058ff9" providerId="LiveId" clId="{A182DCD7-3E23-4167-BA6C-6078B0629005}" dt="2019-03-29T17:31:42.915" v="3409" actId="14100"/>
          <ac:cxnSpMkLst>
            <pc:docMk/>
            <pc:sldMk cId="2652098697" sldId="771"/>
            <ac:cxnSpMk id="12" creationId="{6E34F4EA-D981-459C-B404-83ECA1F6F2C7}"/>
          </ac:cxnSpMkLst>
        </pc:cxnChg>
        <pc:cxnChg chg="add mod">
          <ac:chgData name="Arham Jain" userId="67a21b6dad058ff9" providerId="LiveId" clId="{A182DCD7-3E23-4167-BA6C-6078B0629005}" dt="2019-03-29T17:30:52.762" v="3400" actId="1076"/>
          <ac:cxnSpMkLst>
            <pc:docMk/>
            <pc:sldMk cId="2652098697" sldId="771"/>
            <ac:cxnSpMk id="13" creationId="{11A83A9D-8653-4B3D-8018-B649567A6025}"/>
          </ac:cxnSpMkLst>
        </pc:cxnChg>
        <pc:cxnChg chg="add mod">
          <ac:chgData name="Arham Jain" userId="67a21b6dad058ff9" providerId="LiveId" clId="{A182DCD7-3E23-4167-BA6C-6078B0629005}" dt="2019-03-29T17:31:00.166" v="3402" actId="1076"/>
          <ac:cxnSpMkLst>
            <pc:docMk/>
            <pc:sldMk cId="2652098697" sldId="771"/>
            <ac:cxnSpMk id="14" creationId="{1CD3DA41-295F-4369-AFF9-068C0016C6AF}"/>
          </ac:cxnSpMkLst>
        </pc:cxnChg>
        <pc:cxnChg chg="add mod">
          <ac:chgData name="Arham Jain" userId="67a21b6dad058ff9" providerId="LiveId" clId="{A182DCD7-3E23-4167-BA6C-6078B0629005}" dt="2019-03-29T17:31:46.662" v="3410" actId="1076"/>
          <ac:cxnSpMkLst>
            <pc:docMk/>
            <pc:sldMk cId="2652098697" sldId="771"/>
            <ac:cxnSpMk id="15" creationId="{8B4C538D-7B9C-4F07-A1A9-06640B8E0B07}"/>
          </ac:cxnSpMkLst>
        </pc:cxnChg>
        <pc:cxnChg chg="add mod">
          <ac:chgData name="Arham Jain" userId="67a21b6dad058ff9" providerId="LiveId" clId="{A182DCD7-3E23-4167-BA6C-6078B0629005}" dt="2019-03-29T17:31:58.972" v="3412" actId="1076"/>
          <ac:cxnSpMkLst>
            <pc:docMk/>
            <pc:sldMk cId="2652098697" sldId="771"/>
            <ac:cxnSpMk id="16" creationId="{F4459914-3A5E-4D9A-8C21-15C3143AE4AD}"/>
          </ac:cxnSpMkLst>
        </pc:cxnChg>
        <pc:cxnChg chg="add mod">
          <ac:chgData name="Arham Jain" userId="67a21b6dad058ff9" providerId="LiveId" clId="{A182DCD7-3E23-4167-BA6C-6078B0629005}" dt="2019-03-29T17:33:22.428" v="3422" actId="14100"/>
          <ac:cxnSpMkLst>
            <pc:docMk/>
            <pc:sldMk cId="2652098697" sldId="771"/>
            <ac:cxnSpMk id="17" creationId="{E7B7513D-1DA5-47D4-8456-C286579C3BB5}"/>
          </ac:cxnSpMkLst>
        </pc:cxnChg>
        <pc:cxnChg chg="add del">
          <ac:chgData name="Arham Jain" userId="67a21b6dad058ff9" providerId="LiveId" clId="{A182DCD7-3E23-4167-BA6C-6078B0629005}" dt="2019-03-29T17:32:32.344" v="3414" actId="478"/>
          <ac:cxnSpMkLst>
            <pc:docMk/>
            <pc:sldMk cId="2652098697" sldId="771"/>
            <ac:cxnSpMk id="26" creationId="{6B7DC4FA-D328-4BD4-B1EE-E843F54ECB72}"/>
          </ac:cxnSpMkLst>
        </pc:cxnChg>
        <pc:cxnChg chg="add mod">
          <ac:chgData name="Arham Jain" userId="67a21b6dad058ff9" providerId="LiveId" clId="{A182DCD7-3E23-4167-BA6C-6078B0629005}" dt="2019-03-29T17:32:43.233" v="3416" actId="14100"/>
          <ac:cxnSpMkLst>
            <pc:docMk/>
            <pc:sldMk cId="2652098697" sldId="771"/>
            <ac:cxnSpMk id="27" creationId="{975132E7-8141-4F81-9E85-F69054C0D0F8}"/>
          </ac:cxnSpMkLst>
        </pc:cxnChg>
        <pc:cxnChg chg="add mod">
          <ac:chgData name="Arham Jain" userId="67a21b6dad058ff9" providerId="LiveId" clId="{A182DCD7-3E23-4167-BA6C-6078B0629005}" dt="2019-03-29T17:31:25.313" v="3407" actId="14100"/>
          <ac:cxnSpMkLst>
            <pc:docMk/>
            <pc:sldMk cId="2652098697" sldId="771"/>
            <ac:cxnSpMk id="28" creationId="{72B5DB84-B7EB-489E-9AEE-D506D98C428E}"/>
          </ac:cxnSpMkLst>
        </pc:cxnChg>
      </pc:sldChg>
      <pc:sldChg chg="addSp delSp modSp add">
        <pc:chgData name="Arham Jain" userId="67a21b6dad058ff9" providerId="LiveId" clId="{A182DCD7-3E23-4167-BA6C-6078B0629005}" dt="2019-03-29T18:18:59.453" v="3832" actId="20577"/>
        <pc:sldMkLst>
          <pc:docMk/>
          <pc:sldMk cId="752283740" sldId="772"/>
        </pc:sldMkLst>
        <pc:spChg chg="add del mod">
          <ac:chgData name="Arham Jain" userId="67a21b6dad058ff9" providerId="LiveId" clId="{A182DCD7-3E23-4167-BA6C-6078B0629005}" dt="2019-03-29T17:44:57.086" v="3517" actId="478"/>
          <ac:spMkLst>
            <pc:docMk/>
            <pc:sldMk cId="752283740" sldId="772"/>
            <ac:spMk id="3" creationId="{9AB632D4-E863-4BF9-A232-934A5D9B2CF0}"/>
          </ac:spMkLst>
        </pc:spChg>
        <pc:spChg chg="add mod">
          <ac:chgData name="Arham Jain" userId="67a21b6dad058ff9" providerId="LiveId" clId="{A182DCD7-3E23-4167-BA6C-6078B0629005}" dt="2019-03-29T17:47:08.878" v="3549" actId="1076"/>
          <ac:spMkLst>
            <pc:docMk/>
            <pc:sldMk cId="752283740" sldId="772"/>
            <ac:spMk id="14" creationId="{F3753E57-70A8-4295-8A14-6FF08998458F}"/>
          </ac:spMkLst>
        </pc:spChg>
        <pc:spChg chg="add mod">
          <ac:chgData name="Arham Jain" userId="67a21b6dad058ff9" providerId="LiveId" clId="{A182DCD7-3E23-4167-BA6C-6078B0629005}" dt="2019-03-29T17:47:28.027" v="3559" actId="20577"/>
          <ac:spMkLst>
            <pc:docMk/>
            <pc:sldMk cId="752283740" sldId="772"/>
            <ac:spMk id="15" creationId="{C017ED8B-98E0-477E-B381-6A68A5057033}"/>
          </ac:spMkLst>
        </pc:spChg>
        <pc:spChg chg="mod">
          <ac:chgData name="Arham Jain" userId="67a21b6dad058ff9" providerId="LiveId" clId="{A182DCD7-3E23-4167-BA6C-6078B0629005}" dt="2019-03-29T18:18:59.453" v="3832" actId="20577"/>
          <ac:spMkLst>
            <pc:docMk/>
            <pc:sldMk cId="752283740" sldId="772"/>
            <ac:spMk id="288" creationId="{00000000-0000-0000-0000-000000000000}"/>
          </ac:spMkLst>
        </pc:spChg>
        <pc:spChg chg="del">
          <ac:chgData name="Arham Jain" userId="67a21b6dad058ff9" providerId="LiveId" clId="{A182DCD7-3E23-4167-BA6C-6078B0629005}" dt="2019-03-29T17:44:55.651" v="3516" actId="478"/>
          <ac:spMkLst>
            <pc:docMk/>
            <pc:sldMk cId="752283740" sldId="772"/>
            <ac:spMk id="291" creationId="{00000000-0000-0000-0000-000000000000}"/>
          </ac:spMkLst>
        </pc:spChg>
        <pc:picChg chg="add mod modCrop">
          <ac:chgData name="Arham Jain" userId="67a21b6dad058ff9" providerId="LiveId" clId="{A182DCD7-3E23-4167-BA6C-6078B0629005}" dt="2019-03-29T17:47:05.108" v="3548" actId="1076"/>
          <ac:picMkLst>
            <pc:docMk/>
            <pc:sldMk cId="752283740" sldId="772"/>
            <ac:picMk id="5" creationId="{688EFDDE-1BD4-4A46-A914-B96A287164EE}"/>
          </ac:picMkLst>
        </pc:picChg>
        <pc:picChg chg="add mod modCrop">
          <ac:chgData name="Arham Jain" userId="67a21b6dad058ff9" providerId="LiveId" clId="{A182DCD7-3E23-4167-BA6C-6078B0629005}" dt="2019-03-29T17:47:13.699" v="3550" actId="1076"/>
          <ac:picMkLst>
            <pc:docMk/>
            <pc:sldMk cId="752283740" sldId="772"/>
            <ac:picMk id="7" creationId="{F8F099F9-2908-4406-84AA-C4106D3B182A}"/>
          </ac:picMkLst>
        </pc:picChg>
      </pc:sldChg>
      <pc:sldChg chg="addSp delSp modSp add del">
        <pc:chgData name="Arham Jain" userId="67a21b6dad058ff9" providerId="LiveId" clId="{A182DCD7-3E23-4167-BA6C-6078B0629005}" dt="2019-03-29T17:42:56.642" v="3513" actId="2696"/>
        <pc:sldMkLst>
          <pc:docMk/>
          <pc:sldMk cId="3621872923" sldId="772"/>
        </pc:sldMkLst>
        <pc:spChg chg="del">
          <ac:chgData name="Arham Jain" userId="67a21b6dad058ff9" providerId="LiveId" clId="{A182DCD7-3E23-4167-BA6C-6078B0629005}" dt="2019-03-29T17:39:24.960" v="3501" actId="478"/>
          <ac:spMkLst>
            <pc:docMk/>
            <pc:sldMk cId="3621872923" sldId="772"/>
            <ac:spMk id="13" creationId="{26EE62DD-978B-4ED8-A563-994E05BE36C7}"/>
          </ac:spMkLst>
        </pc:spChg>
        <pc:spChg chg="del">
          <ac:chgData name="Arham Jain" userId="67a21b6dad058ff9" providerId="LiveId" clId="{A182DCD7-3E23-4167-BA6C-6078B0629005}" dt="2019-03-29T17:39:24.960" v="3501" actId="478"/>
          <ac:spMkLst>
            <pc:docMk/>
            <pc:sldMk cId="3621872923" sldId="772"/>
            <ac:spMk id="16" creationId="{E35F4287-37D2-4B7B-A6CE-73EB6C0C4832}"/>
          </ac:spMkLst>
        </pc:spChg>
        <pc:spChg chg="del">
          <ac:chgData name="Arham Jain" userId="67a21b6dad058ff9" providerId="LiveId" clId="{A182DCD7-3E23-4167-BA6C-6078B0629005}" dt="2019-03-29T17:39:24.960" v="3501" actId="478"/>
          <ac:spMkLst>
            <pc:docMk/>
            <pc:sldMk cId="3621872923" sldId="772"/>
            <ac:spMk id="17" creationId="{5C51886C-E237-46DD-A17B-0196B081D0C4}"/>
          </ac:spMkLst>
        </pc:spChg>
        <pc:spChg chg="del">
          <ac:chgData name="Arham Jain" userId="67a21b6dad058ff9" providerId="LiveId" clId="{A182DCD7-3E23-4167-BA6C-6078B0629005}" dt="2019-03-29T17:39:24.960" v="3501" actId="478"/>
          <ac:spMkLst>
            <pc:docMk/>
            <pc:sldMk cId="3621872923" sldId="772"/>
            <ac:spMk id="19" creationId="{52DD1733-42F5-4F25-A7C6-F66CE560DB0A}"/>
          </ac:spMkLst>
        </pc:spChg>
        <pc:spChg chg="del">
          <ac:chgData name="Arham Jain" userId="67a21b6dad058ff9" providerId="LiveId" clId="{A182DCD7-3E23-4167-BA6C-6078B0629005}" dt="2019-03-29T17:39:24.960" v="3501" actId="478"/>
          <ac:spMkLst>
            <pc:docMk/>
            <pc:sldMk cId="3621872923" sldId="772"/>
            <ac:spMk id="20" creationId="{C447DE7E-5660-4D2C-8B94-D9F2F3033BC1}"/>
          </ac:spMkLst>
        </pc:spChg>
        <pc:spChg chg="del">
          <ac:chgData name="Arham Jain" userId="67a21b6dad058ff9" providerId="LiveId" clId="{A182DCD7-3E23-4167-BA6C-6078B0629005}" dt="2019-03-29T17:39:24.960" v="3501" actId="478"/>
          <ac:spMkLst>
            <pc:docMk/>
            <pc:sldMk cId="3621872923" sldId="772"/>
            <ac:spMk id="21" creationId="{7646E049-1EF6-4372-8AE0-10E95BC5497B}"/>
          </ac:spMkLst>
        </pc:spChg>
        <pc:spChg chg="del">
          <ac:chgData name="Arham Jain" userId="67a21b6dad058ff9" providerId="LiveId" clId="{A182DCD7-3E23-4167-BA6C-6078B0629005}" dt="2019-03-29T17:39:24.960" v="3501" actId="478"/>
          <ac:spMkLst>
            <pc:docMk/>
            <pc:sldMk cId="3621872923" sldId="772"/>
            <ac:spMk id="22" creationId="{E0846C98-017C-4DCE-B894-FBED239D480E}"/>
          </ac:spMkLst>
        </pc:spChg>
        <pc:spChg chg="del">
          <ac:chgData name="Arham Jain" userId="67a21b6dad058ff9" providerId="LiveId" clId="{A182DCD7-3E23-4167-BA6C-6078B0629005}" dt="2019-03-29T17:39:24.960" v="3501" actId="478"/>
          <ac:spMkLst>
            <pc:docMk/>
            <pc:sldMk cId="3621872923" sldId="772"/>
            <ac:spMk id="23" creationId="{B06133E0-B3C2-4E1D-8A6A-FBBB1C89BE04}"/>
          </ac:spMkLst>
        </pc:spChg>
        <pc:spChg chg="del">
          <ac:chgData name="Arham Jain" userId="67a21b6dad058ff9" providerId="LiveId" clId="{A182DCD7-3E23-4167-BA6C-6078B0629005}" dt="2019-03-29T17:39:24.960" v="3501" actId="478"/>
          <ac:spMkLst>
            <pc:docMk/>
            <pc:sldMk cId="3621872923" sldId="772"/>
            <ac:spMk id="24" creationId="{BACD28CB-AA20-43CE-A754-1BCC70EDF43B}"/>
          </ac:spMkLst>
        </pc:spChg>
        <pc:picChg chg="del">
          <ac:chgData name="Arham Jain" userId="67a21b6dad058ff9" providerId="LiveId" clId="{A182DCD7-3E23-4167-BA6C-6078B0629005}" dt="2019-03-29T17:39:24.960" v="3501" actId="478"/>
          <ac:picMkLst>
            <pc:docMk/>
            <pc:sldMk cId="3621872923" sldId="772"/>
            <ac:picMk id="5" creationId="{890E104C-E2BC-46D7-9AA2-19E7BB8B6A91}"/>
          </ac:picMkLst>
        </pc:picChg>
        <pc:picChg chg="del">
          <ac:chgData name="Arham Jain" userId="67a21b6dad058ff9" providerId="LiveId" clId="{A182DCD7-3E23-4167-BA6C-6078B0629005}" dt="2019-03-29T17:39:24.960" v="3501" actId="478"/>
          <ac:picMkLst>
            <pc:docMk/>
            <pc:sldMk cId="3621872923" sldId="772"/>
            <ac:picMk id="7" creationId="{3AB45128-E2A3-4BF8-BB1E-DE6CE5EE70EC}"/>
          </ac:picMkLst>
        </pc:picChg>
        <pc:picChg chg="del">
          <ac:chgData name="Arham Jain" userId="67a21b6dad058ff9" providerId="LiveId" clId="{A182DCD7-3E23-4167-BA6C-6078B0629005}" dt="2019-03-29T17:39:24.960" v="3501" actId="478"/>
          <ac:picMkLst>
            <pc:docMk/>
            <pc:sldMk cId="3621872923" sldId="772"/>
            <ac:picMk id="12" creationId="{C57823BF-ABBD-4CC3-A15E-922E92629CF0}"/>
          </ac:picMkLst>
        </pc:picChg>
        <pc:picChg chg="del">
          <ac:chgData name="Arham Jain" userId="67a21b6dad058ff9" providerId="LiveId" clId="{A182DCD7-3E23-4167-BA6C-6078B0629005}" dt="2019-03-29T17:39:24.960" v="3501" actId="478"/>
          <ac:picMkLst>
            <pc:docMk/>
            <pc:sldMk cId="3621872923" sldId="772"/>
            <ac:picMk id="26" creationId="{4A11EAB1-28A5-46E1-A65F-8B83B8924432}"/>
          </ac:picMkLst>
        </pc:picChg>
        <pc:picChg chg="add mod">
          <ac:chgData name="Arham Jain" userId="67a21b6dad058ff9" providerId="LiveId" clId="{A182DCD7-3E23-4167-BA6C-6078B0629005}" dt="2019-03-29T17:40:14.244" v="3508" actId="1076"/>
          <ac:picMkLst>
            <pc:docMk/>
            <pc:sldMk cId="3621872923" sldId="772"/>
            <ac:picMk id="28" creationId="{80233C5D-1BF7-4A42-B95E-C1CEC62C48FE}"/>
          </ac:picMkLst>
        </pc:picChg>
        <pc:picChg chg="add mod">
          <ac:chgData name="Arham Jain" userId="67a21b6dad058ff9" providerId="LiveId" clId="{A182DCD7-3E23-4167-BA6C-6078B0629005}" dt="2019-03-29T17:40:00.517" v="3506" actId="1076"/>
          <ac:picMkLst>
            <pc:docMk/>
            <pc:sldMk cId="3621872923" sldId="772"/>
            <ac:picMk id="29" creationId="{FF16543A-353A-4444-A869-BEEDBF22748E}"/>
          </ac:picMkLst>
        </pc:picChg>
        <pc:picChg chg="add">
          <ac:chgData name="Arham Jain" userId="67a21b6dad058ff9" providerId="LiveId" clId="{A182DCD7-3E23-4167-BA6C-6078B0629005}" dt="2019-03-29T17:40:04.675" v="3507"/>
          <ac:picMkLst>
            <pc:docMk/>
            <pc:sldMk cId="3621872923" sldId="772"/>
            <ac:picMk id="30" creationId="{16EC2F6A-2E34-4761-936E-503EAC5EB594}"/>
          </ac:picMkLst>
        </pc:picChg>
        <pc:picChg chg="del">
          <ac:chgData name="Arham Jain" userId="67a21b6dad058ff9" providerId="LiveId" clId="{A182DCD7-3E23-4167-BA6C-6078B0629005}" dt="2019-03-29T17:39:24.960" v="3501" actId="478"/>
          <ac:picMkLst>
            <pc:docMk/>
            <pc:sldMk cId="3621872923" sldId="772"/>
            <ac:picMk id="32" creationId="{B70384E6-36BE-4DCB-BC87-AEF1140BCE91}"/>
          </ac:picMkLst>
        </pc:picChg>
      </pc:sldChg>
      <pc:sldChg chg="add del">
        <pc:chgData name="Arham Jain" userId="67a21b6dad058ff9" providerId="LiveId" clId="{A182DCD7-3E23-4167-BA6C-6078B0629005}" dt="2019-03-29T17:46:20.872" v="3532"/>
        <pc:sldMkLst>
          <pc:docMk/>
          <pc:sldMk cId="1641747333" sldId="773"/>
        </pc:sldMkLst>
      </pc:sldChg>
      <pc:sldChg chg="addSp delSp modSp add">
        <pc:chgData name="Arham Jain" userId="67a21b6dad058ff9" providerId="LiveId" clId="{A182DCD7-3E23-4167-BA6C-6078B0629005}" dt="2019-03-29T18:01:13.236" v="3750" actId="1076"/>
        <pc:sldMkLst>
          <pc:docMk/>
          <pc:sldMk cId="2913284169" sldId="773"/>
        </pc:sldMkLst>
        <pc:spChg chg="add mod">
          <ac:chgData name="Arham Jain" userId="67a21b6dad058ff9" providerId="LiveId" clId="{A182DCD7-3E23-4167-BA6C-6078B0629005}" dt="2019-03-29T18:01:13.236" v="3750" actId="1076"/>
          <ac:spMkLst>
            <pc:docMk/>
            <pc:sldMk cId="2913284169" sldId="773"/>
            <ac:spMk id="22" creationId="{CA8266E4-9178-4763-AE8A-8C09AE2E031D}"/>
          </ac:spMkLst>
        </pc:spChg>
        <pc:spChg chg="add mod">
          <ac:chgData name="Arham Jain" userId="67a21b6dad058ff9" providerId="LiveId" clId="{A182DCD7-3E23-4167-BA6C-6078B0629005}" dt="2019-03-29T18:01:13.236" v="3750" actId="1076"/>
          <ac:spMkLst>
            <pc:docMk/>
            <pc:sldMk cId="2913284169" sldId="773"/>
            <ac:spMk id="23" creationId="{7AD8AA1C-1A2E-4F0A-ABB5-C1A134B5D834}"/>
          </ac:spMkLst>
        </pc:spChg>
        <pc:spChg chg="del">
          <ac:chgData name="Arham Jain" userId="67a21b6dad058ff9" providerId="LiveId" clId="{A182DCD7-3E23-4167-BA6C-6078B0629005}" dt="2019-03-29T17:52:57.892" v="3570" actId="478"/>
          <ac:spMkLst>
            <pc:docMk/>
            <pc:sldMk cId="2913284169" sldId="773"/>
            <ac:spMk id="29" creationId="{DDFC8332-ABED-4AD9-A3FE-1292ABC50F9C}"/>
          </ac:spMkLst>
        </pc:spChg>
        <pc:spChg chg="del">
          <ac:chgData name="Arham Jain" userId="67a21b6dad058ff9" providerId="LiveId" clId="{A182DCD7-3E23-4167-BA6C-6078B0629005}" dt="2019-03-29T17:52:56.020" v="3569" actId="478"/>
          <ac:spMkLst>
            <pc:docMk/>
            <pc:sldMk cId="2913284169" sldId="773"/>
            <ac:spMk id="30" creationId="{CE0F7EC0-E67F-4F9B-9951-9DEE29E98B72}"/>
          </ac:spMkLst>
        </pc:spChg>
        <pc:spChg chg="del">
          <ac:chgData name="Arham Jain" userId="67a21b6dad058ff9" providerId="LiveId" clId="{A182DCD7-3E23-4167-BA6C-6078B0629005}" dt="2019-03-29T17:52:56.020" v="3569" actId="478"/>
          <ac:spMkLst>
            <pc:docMk/>
            <pc:sldMk cId="2913284169" sldId="773"/>
            <ac:spMk id="31" creationId="{66CB367B-CB93-4692-BDD9-366CB0932752}"/>
          </ac:spMkLst>
        </pc:spChg>
        <pc:spChg chg="del">
          <ac:chgData name="Arham Jain" userId="67a21b6dad058ff9" providerId="LiveId" clId="{A182DCD7-3E23-4167-BA6C-6078B0629005}" dt="2019-03-29T17:52:56.020" v="3569" actId="478"/>
          <ac:spMkLst>
            <pc:docMk/>
            <pc:sldMk cId="2913284169" sldId="773"/>
            <ac:spMk id="32" creationId="{6BABE0B9-C208-4416-A2D7-FA508B7C3E71}"/>
          </ac:spMkLst>
        </pc:spChg>
        <pc:spChg chg="del">
          <ac:chgData name="Arham Jain" userId="67a21b6dad058ff9" providerId="LiveId" clId="{A182DCD7-3E23-4167-BA6C-6078B0629005}" dt="2019-03-29T17:52:56.020" v="3569" actId="478"/>
          <ac:spMkLst>
            <pc:docMk/>
            <pc:sldMk cId="2913284169" sldId="773"/>
            <ac:spMk id="33" creationId="{DEDC5852-A5CC-4886-859F-1798BF9B7762}"/>
          </ac:spMkLst>
        </pc:spChg>
        <pc:spChg chg="del">
          <ac:chgData name="Arham Jain" userId="67a21b6dad058ff9" providerId="LiveId" clId="{A182DCD7-3E23-4167-BA6C-6078B0629005}" dt="2019-03-29T17:52:56.020" v="3569" actId="478"/>
          <ac:spMkLst>
            <pc:docMk/>
            <pc:sldMk cId="2913284169" sldId="773"/>
            <ac:spMk id="34" creationId="{E471CCE8-FA9C-490A-957A-8116254DCC47}"/>
          </ac:spMkLst>
        </pc:spChg>
        <pc:spChg chg="del">
          <ac:chgData name="Arham Jain" userId="67a21b6dad058ff9" providerId="LiveId" clId="{A182DCD7-3E23-4167-BA6C-6078B0629005}" dt="2019-03-29T17:52:56.020" v="3569" actId="478"/>
          <ac:spMkLst>
            <pc:docMk/>
            <pc:sldMk cId="2913284169" sldId="773"/>
            <ac:spMk id="35" creationId="{34C85972-967B-4E9C-93EA-7B7292AC96B7}"/>
          </ac:spMkLst>
        </pc:spChg>
        <pc:spChg chg="del">
          <ac:chgData name="Arham Jain" userId="67a21b6dad058ff9" providerId="LiveId" clId="{A182DCD7-3E23-4167-BA6C-6078B0629005}" dt="2019-03-29T17:52:56.020" v="3569" actId="478"/>
          <ac:spMkLst>
            <pc:docMk/>
            <pc:sldMk cId="2913284169" sldId="773"/>
            <ac:spMk id="36" creationId="{CA6E265D-E67D-465F-A65D-BB72874858B4}"/>
          </ac:spMkLst>
        </pc:spChg>
        <pc:spChg chg="del">
          <ac:chgData name="Arham Jain" userId="67a21b6dad058ff9" providerId="LiveId" clId="{A182DCD7-3E23-4167-BA6C-6078B0629005}" dt="2019-03-29T17:52:56.020" v="3569" actId="478"/>
          <ac:spMkLst>
            <pc:docMk/>
            <pc:sldMk cId="2913284169" sldId="773"/>
            <ac:spMk id="37" creationId="{4B387852-D284-4025-9845-11268F308AE9}"/>
          </ac:spMkLst>
        </pc:spChg>
        <pc:spChg chg="add">
          <ac:chgData name="Arham Jain" userId="67a21b6dad058ff9" providerId="LiveId" clId="{A182DCD7-3E23-4167-BA6C-6078B0629005}" dt="2019-03-29T17:54:43.752" v="3581"/>
          <ac:spMkLst>
            <pc:docMk/>
            <pc:sldMk cId="2913284169" sldId="773"/>
            <ac:spMk id="38" creationId="{A425518B-F425-497D-9B0A-E5588C2DBAE5}"/>
          </ac:spMkLst>
        </pc:spChg>
        <pc:spChg chg="add mod">
          <ac:chgData name="Arham Jain" userId="67a21b6dad058ff9" providerId="LiveId" clId="{A182DCD7-3E23-4167-BA6C-6078B0629005}" dt="2019-03-29T18:01:13.236" v="3750" actId="1076"/>
          <ac:spMkLst>
            <pc:docMk/>
            <pc:sldMk cId="2913284169" sldId="773"/>
            <ac:spMk id="39" creationId="{D782888F-25C0-46E5-8762-AE5EDDF790F7}"/>
          </ac:spMkLst>
        </pc:spChg>
        <pc:spChg chg="add mod">
          <ac:chgData name="Arham Jain" userId="67a21b6dad058ff9" providerId="LiveId" clId="{A182DCD7-3E23-4167-BA6C-6078B0629005}" dt="2019-03-29T18:01:13.236" v="3750" actId="1076"/>
          <ac:spMkLst>
            <pc:docMk/>
            <pc:sldMk cId="2913284169" sldId="773"/>
            <ac:spMk id="40" creationId="{1DFC97E2-1FAB-4DC2-ACD9-7A140CC042B5}"/>
          </ac:spMkLst>
        </pc:spChg>
        <pc:spChg chg="add mod">
          <ac:chgData name="Arham Jain" userId="67a21b6dad058ff9" providerId="LiveId" clId="{A182DCD7-3E23-4167-BA6C-6078B0629005}" dt="2019-03-29T18:01:13.236" v="3750" actId="1076"/>
          <ac:spMkLst>
            <pc:docMk/>
            <pc:sldMk cId="2913284169" sldId="773"/>
            <ac:spMk id="41" creationId="{B84D2B49-8A7C-40EA-85DF-89F7C5ACE513}"/>
          </ac:spMkLst>
        </pc:spChg>
        <pc:spChg chg="add mod">
          <ac:chgData name="Arham Jain" userId="67a21b6dad058ff9" providerId="LiveId" clId="{A182DCD7-3E23-4167-BA6C-6078B0629005}" dt="2019-03-29T18:01:13.236" v="3750" actId="1076"/>
          <ac:spMkLst>
            <pc:docMk/>
            <pc:sldMk cId="2913284169" sldId="773"/>
            <ac:spMk id="42" creationId="{3D4F5897-2C6E-4F24-AAB9-9153BC4FEC3F}"/>
          </ac:spMkLst>
        </pc:spChg>
        <pc:spChg chg="add mod">
          <ac:chgData name="Arham Jain" userId="67a21b6dad058ff9" providerId="LiveId" clId="{A182DCD7-3E23-4167-BA6C-6078B0629005}" dt="2019-03-29T18:01:00.345" v="3749" actId="1076"/>
          <ac:spMkLst>
            <pc:docMk/>
            <pc:sldMk cId="2913284169" sldId="773"/>
            <ac:spMk id="43" creationId="{A82EFAE1-0765-4F4E-8159-CA7E5657E8C3}"/>
          </ac:spMkLst>
        </pc:spChg>
        <pc:picChg chg="add mod">
          <ac:chgData name="Arham Jain" userId="67a21b6dad058ff9" providerId="LiveId" clId="{A182DCD7-3E23-4167-BA6C-6078B0629005}" dt="2019-03-29T18:01:13.236" v="3750" actId="1076"/>
          <ac:picMkLst>
            <pc:docMk/>
            <pc:sldMk cId="2913284169" sldId="773"/>
            <ac:picMk id="19" creationId="{606F35AD-286C-46E6-8CF8-ED591A9DCB6A}"/>
          </ac:picMkLst>
        </pc:picChg>
        <pc:picChg chg="add mod ord">
          <ac:chgData name="Arham Jain" userId="67a21b6dad058ff9" providerId="LiveId" clId="{A182DCD7-3E23-4167-BA6C-6078B0629005}" dt="2019-03-29T18:01:13.236" v="3750" actId="1076"/>
          <ac:picMkLst>
            <pc:docMk/>
            <pc:sldMk cId="2913284169" sldId="773"/>
            <ac:picMk id="20" creationId="{25BE70DB-333B-494A-B53F-404EFF03D957}"/>
          </ac:picMkLst>
        </pc:picChg>
        <pc:picChg chg="add mod">
          <ac:chgData name="Arham Jain" userId="67a21b6dad058ff9" providerId="LiveId" clId="{A182DCD7-3E23-4167-BA6C-6078B0629005}" dt="2019-03-29T18:01:13.236" v="3750" actId="1076"/>
          <ac:picMkLst>
            <pc:docMk/>
            <pc:sldMk cId="2913284169" sldId="773"/>
            <ac:picMk id="21" creationId="{D6BDCD63-8ADD-4C10-8E71-BF04B9610E5D}"/>
          </ac:picMkLst>
        </pc:picChg>
        <pc:picChg chg="del">
          <ac:chgData name="Arham Jain" userId="67a21b6dad058ff9" providerId="LiveId" clId="{A182DCD7-3E23-4167-BA6C-6078B0629005}" dt="2019-03-29T17:52:56.020" v="3569" actId="478"/>
          <ac:picMkLst>
            <pc:docMk/>
            <pc:sldMk cId="2913284169" sldId="773"/>
            <ac:picMk id="24" creationId="{3F44406E-E13E-495A-8C42-99E599FCCD2C}"/>
          </ac:picMkLst>
        </pc:picChg>
        <pc:picChg chg="del">
          <ac:chgData name="Arham Jain" userId="67a21b6dad058ff9" providerId="LiveId" clId="{A182DCD7-3E23-4167-BA6C-6078B0629005}" dt="2019-03-29T17:52:56.020" v="3569" actId="478"/>
          <ac:picMkLst>
            <pc:docMk/>
            <pc:sldMk cId="2913284169" sldId="773"/>
            <ac:picMk id="25" creationId="{968B17C8-F00A-4D25-B51A-4A6F5CBCD548}"/>
          </ac:picMkLst>
        </pc:picChg>
        <pc:picChg chg="del">
          <ac:chgData name="Arham Jain" userId="67a21b6dad058ff9" providerId="LiveId" clId="{A182DCD7-3E23-4167-BA6C-6078B0629005}" dt="2019-03-29T17:52:56.020" v="3569" actId="478"/>
          <ac:picMkLst>
            <pc:docMk/>
            <pc:sldMk cId="2913284169" sldId="773"/>
            <ac:picMk id="26" creationId="{363EF6EA-2D29-4274-8FD3-09D2C11D3B82}"/>
          </ac:picMkLst>
        </pc:picChg>
        <pc:picChg chg="del">
          <ac:chgData name="Arham Jain" userId="67a21b6dad058ff9" providerId="LiveId" clId="{A182DCD7-3E23-4167-BA6C-6078B0629005}" dt="2019-03-29T17:52:56.020" v="3569" actId="478"/>
          <ac:picMkLst>
            <pc:docMk/>
            <pc:sldMk cId="2913284169" sldId="773"/>
            <ac:picMk id="27" creationId="{2D39C6B1-3581-4C98-A4A5-34346F4C5AD4}"/>
          </ac:picMkLst>
        </pc:picChg>
        <pc:picChg chg="del">
          <ac:chgData name="Arham Jain" userId="67a21b6dad058ff9" providerId="LiveId" clId="{A182DCD7-3E23-4167-BA6C-6078B0629005}" dt="2019-03-29T17:52:56.020" v="3569" actId="478"/>
          <ac:picMkLst>
            <pc:docMk/>
            <pc:sldMk cId="2913284169" sldId="773"/>
            <ac:picMk id="28" creationId="{15519268-C54F-4DEA-8304-2CCB04D96CBE}"/>
          </ac:picMkLst>
        </pc:picChg>
      </pc:sldChg>
      <pc:sldChg chg="modSp">
        <pc:chgData name="Arham Jain" userId="67a21b6dad058ff9" providerId="LiveId" clId="{A182DCD7-3E23-4167-BA6C-6078B0629005}" dt="2019-03-29T18:24:16.097" v="3894" actId="113"/>
        <pc:sldMkLst>
          <pc:docMk/>
          <pc:sldMk cId="3731747950" sldId="773"/>
        </pc:sldMkLst>
        <pc:graphicFrameChg chg="modGraphic">
          <ac:chgData name="Arham Jain" userId="67a21b6dad058ff9" providerId="LiveId" clId="{A182DCD7-3E23-4167-BA6C-6078B0629005}" dt="2019-03-29T18:24:16.097" v="3894" actId="113"/>
          <ac:graphicFrameMkLst>
            <pc:docMk/>
            <pc:sldMk cId="3731747950" sldId="773"/>
            <ac:graphicFrameMk id="9" creationId="{F0FDA639-474C-4D57-BF72-4CF73F580837}"/>
          </ac:graphicFrameMkLst>
        </pc:graphicFrameChg>
      </pc:sldChg>
      <pc:sldChg chg="addSp delSp modSp add ord">
        <pc:chgData name="Arham Jain" userId="67a21b6dad058ff9" providerId="LiveId" clId="{A182DCD7-3E23-4167-BA6C-6078B0629005}" dt="2019-03-29T19:39:11.891" v="5069" actId="20577"/>
        <pc:sldMkLst>
          <pc:docMk/>
          <pc:sldMk cId="1138621422" sldId="774"/>
        </pc:sldMkLst>
        <pc:spChg chg="add del mod">
          <ac:chgData name="Arham Jain" userId="67a21b6dad058ff9" providerId="LiveId" clId="{A182DCD7-3E23-4167-BA6C-6078B0629005}" dt="2019-03-29T18:03:31.058" v="3755" actId="478"/>
          <ac:spMkLst>
            <pc:docMk/>
            <pc:sldMk cId="1138621422" sldId="774"/>
            <ac:spMk id="4" creationId="{702933C4-B553-4941-9457-764A98E4319A}"/>
          </ac:spMkLst>
        </pc:spChg>
        <pc:spChg chg="add mod">
          <ac:chgData name="Arham Jain" userId="67a21b6dad058ff9" providerId="LiveId" clId="{A182DCD7-3E23-4167-BA6C-6078B0629005}" dt="2019-03-29T18:09:37.555" v="3785" actId="20577"/>
          <ac:spMkLst>
            <pc:docMk/>
            <pc:sldMk cId="1138621422" sldId="774"/>
            <ac:spMk id="10" creationId="{CA826830-9322-4A00-928A-4B972EFA8118}"/>
          </ac:spMkLst>
        </pc:spChg>
        <pc:spChg chg="add">
          <ac:chgData name="Arham Jain" userId="67a21b6dad058ff9" providerId="LiveId" clId="{A182DCD7-3E23-4167-BA6C-6078B0629005}" dt="2019-03-29T18:03:46.444" v="3757"/>
          <ac:spMkLst>
            <pc:docMk/>
            <pc:sldMk cId="1138621422" sldId="774"/>
            <ac:spMk id="14" creationId="{BB5646BE-5D09-44C3-AEC3-F3F5E176BCCF}"/>
          </ac:spMkLst>
        </pc:spChg>
        <pc:spChg chg="add">
          <ac:chgData name="Arham Jain" userId="67a21b6dad058ff9" providerId="LiveId" clId="{A182DCD7-3E23-4167-BA6C-6078B0629005}" dt="2019-03-29T18:03:46.444" v="3757"/>
          <ac:spMkLst>
            <pc:docMk/>
            <pc:sldMk cId="1138621422" sldId="774"/>
            <ac:spMk id="15" creationId="{D8C65373-D5A3-4BA4-B4DB-FF9FB910AF94}"/>
          </ac:spMkLst>
        </pc:spChg>
        <pc:spChg chg="add">
          <ac:chgData name="Arham Jain" userId="67a21b6dad058ff9" providerId="LiveId" clId="{A182DCD7-3E23-4167-BA6C-6078B0629005}" dt="2019-03-29T18:03:46.444" v="3757"/>
          <ac:spMkLst>
            <pc:docMk/>
            <pc:sldMk cId="1138621422" sldId="774"/>
            <ac:spMk id="16" creationId="{FFC8CA9E-D273-44BA-ABBD-BAB144131E52}"/>
          </ac:spMkLst>
        </pc:spChg>
        <pc:spChg chg="add">
          <ac:chgData name="Arham Jain" userId="67a21b6dad058ff9" providerId="LiveId" clId="{A182DCD7-3E23-4167-BA6C-6078B0629005}" dt="2019-03-29T18:03:46.444" v="3757"/>
          <ac:spMkLst>
            <pc:docMk/>
            <pc:sldMk cId="1138621422" sldId="774"/>
            <ac:spMk id="17" creationId="{B52EFD5C-B7B0-4843-8347-7BA4FF9E09C2}"/>
          </ac:spMkLst>
        </pc:spChg>
        <pc:spChg chg="add">
          <ac:chgData name="Arham Jain" userId="67a21b6dad058ff9" providerId="LiveId" clId="{A182DCD7-3E23-4167-BA6C-6078B0629005}" dt="2019-03-29T18:03:46.444" v="3757"/>
          <ac:spMkLst>
            <pc:docMk/>
            <pc:sldMk cId="1138621422" sldId="774"/>
            <ac:spMk id="18" creationId="{DED51123-F541-4ED3-B6CD-6EFF88B45257}"/>
          </ac:spMkLst>
        </pc:spChg>
        <pc:spChg chg="add">
          <ac:chgData name="Arham Jain" userId="67a21b6dad058ff9" providerId="LiveId" clId="{A182DCD7-3E23-4167-BA6C-6078B0629005}" dt="2019-03-29T18:03:46.444" v="3757"/>
          <ac:spMkLst>
            <pc:docMk/>
            <pc:sldMk cId="1138621422" sldId="774"/>
            <ac:spMk id="19" creationId="{7EC4E0DB-298E-408A-9D57-71E519F4013A}"/>
          </ac:spMkLst>
        </pc:spChg>
        <pc:spChg chg="mod">
          <ac:chgData name="Arham Jain" userId="67a21b6dad058ff9" providerId="LiveId" clId="{A182DCD7-3E23-4167-BA6C-6078B0629005}" dt="2019-03-29T19:39:11.891" v="5069" actId="20577"/>
          <ac:spMkLst>
            <pc:docMk/>
            <pc:sldMk cId="1138621422" sldId="774"/>
            <ac:spMk id="479" creationId="{00000000-0000-0000-0000-000000000000}"/>
          </ac:spMkLst>
        </pc:spChg>
        <pc:spChg chg="del">
          <ac:chgData name="Arham Jain" userId="67a21b6dad058ff9" providerId="LiveId" clId="{A182DCD7-3E23-4167-BA6C-6078B0629005}" dt="2019-03-29T18:03:29.639" v="3754" actId="478"/>
          <ac:spMkLst>
            <pc:docMk/>
            <pc:sldMk cId="1138621422" sldId="774"/>
            <ac:spMk id="480" creationId="{00000000-0000-0000-0000-000000000000}"/>
          </ac:spMkLst>
        </pc:spChg>
        <pc:picChg chg="add mod ord modCrop">
          <ac:chgData name="Arham Jain" userId="67a21b6dad058ff9" providerId="LiveId" clId="{A182DCD7-3E23-4167-BA6C-6078B0629005}" dt="2019-03-29T18:09:13.030" v="3772" actId="1076"/>
          <ac:picMkLst>
            <pc:docMk/>
            <pc:sldMk cId="1138621422" sldId="774"/>
            <ac:picMk id="6" creationId="{7DDB13C0-5032-4079-8AD5-FFEA77E4368B}"/>
          </ac:picMkLst>
        </pc:picChg>
        <pc:picChg chg="add del">
          <ac:chgData name="Arham Jain" userId="67a21b6dad058ff9" providerId="LiveId" clId="{A182DCD7-3E23-4167-BA6C-6078B0629005}" dt="2019-03-29T18:04:01.245" v="3761" actId="478"/>
          <ac:picMkLst>
            <pc:docMk/>
            <pc:sldMk cId="1138621422" sldId="774"/>
            <ac:picMk id="11" creationId="{2945A48A-9AB2-40A0-8570-373617C0CF4E}"/>
          </ac:picMkLst>
        </pc:picChg>
        <pc:picChg chg="add">
          <ac:chgData name="Arham Jain" userId="67a21b6dad058ff9" providerId="LiveId" clId="{A182DCD7-3E23-4167-BA6C-6078B0629005}" dt="2019-03-29T18:03:46.444" v="3757"/>
          <ac:picMkLst>
            <pc:docMk/>
            <pc:sldMk cId="1138621422" sldId="774"/>
            <ac:picMk id="12" creationId="{34E050B5-EE19-4247-BA55-4DF3DF50B263}"/>
          </ac:picMkLst>
        </pc:picChg>
        <pc:picChg chg="add del">
          <ac:chgData name="Arham Jain" userId="67a21b6dad058ff9" providerId="LiveId" clId="{A182DCD7-3E23-4167-BA6C-6078B0629005}" dt="2019-03-29T18:04:02.979" v="3762" actId="478"/>
          <ac:picMkLst>
            <pc:docMk/>
            <pc:sldMk cId="1138621422" sldId="774"/>
            <ac:picMk id="13" creationId="{8B478382-0AA7-4056-8980-91D2731019BB}"/>
          </ac:picMkLst>
        </pc:picChg>
      </pc:sldChg>
      <pc:sldChg chg="modSp">
        <pc:chgData name="Arham Jain" userId="67a21b6dad058ff9" providerId="LiveId" clId="{A182DCD7-3E23-4167-BA6C-6078B0629005}" dt="2019-03-29T19:56:57.367" v="5177" actId="20577"/>
        <pc:sldMkLst>
          <pc:docMk/>
          <pc:sldMk cId="2913284169" sldId="775"/>
        </pc:sldMkLst>
        <pc:spChg chg="mod">
          <ac:chgData name="Arham Jain" userId="67a21b6dad058ff9" providerId="LiveId" clId="{A182DCD7-3E23-4167-BA6C-6078B0629005}" dt="2019-03-29T19:56:57.367" v="5177" actId="20577"/>
          <ac:spMkLst>
            <pc:docMk/>
            <pc:sldMk cId="2913284169" sldId="775"/>
            <ac:spMk id="2" creationId="{76E3A6D2-73F0-4E77-8A39-09C151EEEBD2}"/>
          </ac:spMkLst>
        </pc:spChg>
      </pc:sldChg>
      <pc:sldChg chg="addSp delSp modSp">
        <pc:chgData name="Arham Jain" userId="67a21b6dad058ff9" providerId="LiveId" clId="{A182DCD7-3E23-4167-BA6C-6078B0629005}" dt="2019-03-29T18:46:20.533" v="4246" actId="1037"/>
        <pc:sldMkLst>
          <pc:docMk/>
          <pc:sldMk cId="4171614889" sldId="776"/>
        </pc:sldMkLst>
        <pc:spChg chg="add del">
          <ac:chgData name="Arham Jain" userId="67a21b6dad058ff9" providerId="LiveId" clId="{A182DCD7-3E23-4167-BA6C-6078B0629005}" dt="2019-03-29T18:37:57.509" v="4027" actId="478"/>
          <ac:spMkLst>
            <pc:docMk/>
            <pc:sldMk cId="4171614889" sldId="776"/>
            <ac:spMk id="7" creationId="{2A43477A-D3C9-44A3-A82F-E968D78FE9DE}"/>
          </ac:spMkLst>
        </pc:spChg>
        <pc:spChg chg="add mod">
          <ac:chgData name="Arham Jain" userId="67a21b6dad058ff9" providerId="LiveId" clId="{A182DCD7-3E23-4167-BA6C-6078B0629005}" dt="2019-03-29T18:41:53.318" v="4130" actId="1076"/>
          <ac:spMkLst>
            <pc:docMk/>
            <pc:sldMk cId="4171614889" sldId="776"/>
            <ac:spMk id="8" creationId="{0CAE1E14-DDC5-4C6F-80D3-8B6F1EA63386}"/>
          </ac:spMkLst>
        </pc:spChg>
        <pc:spChg chg="mod">
          <ac:chgData name="Arham Jain" userId="67a21b6dad058ff9" providerId="LiveId" clId="{A182DCD7-3E23-4167-BA6C-6078B0629005}" dt="2019-03-29T18:46:20.533" v="4246" actId="1037"/>
          <ac:spMkLst>
            <pc:docMk/>
            <pc:sldMk cId="4171614889" sldId="776"/>
            <ac:spMk id="9" creationId="{915BC9C6-2311-48DA-A912-D7588D42DA3A}"/>
          </ac:spMkLst>
        </pc:spChg>
        <pc:spChg chg="add mod">
          <ac:chgData name="Arham Jain" userId="67a21b6dad058ff9" providerId="LiveId" clId="{A182DCD7-3E23-4167-BA6C-6078B0629005}" dt="2019-03-29T18:45:42.386" v="4217" actId="1035"/>
          <ac:spMkLst>
            <pc:docMk/>
            <pc:sldMk cId="4171614889" sldId="776"/>
            <ac:spMk id="10" creationId="{AC13F0B9-3DFF-4E01-AA58-FB12A0D7111F}"/>
          </ac:spMkLst>
        </pc:spChg>
        <pc:spChg chg="add mod">
          <ac:chgData name="Arham Jain" userId="67a21b6dad058ff9" providerId="LiveId" clId="{A182DCD7-3E23-4167-BA6C-6078B0629005}" dt="2019-03-29T18:45:45.760" v="4223" actId="1035"/>
          <ac:spMkLst>
            <pc:docMk/>
            <pc:sldMk cId="4171614889" sldId="776"/>
            <ac:spMk id="11" creationId="{BDC590EA-9F4E-44F0-8F64-9330F9D1752B}"/>
          </ac:spMkLst>
        </pc:spChg>
        <pc:spChg chg="add mod">
          <ac:chgData name="Arham Jain" userId="67a21b6dad058ff9" providerId="LiveId" clId="{A182DCD7-3E23-4167-BA6C-6078B0629005}" dt="2019-03-29T18:46:01.631" v="4234" actId="1035"/>
          <ac:spMkLst>
            <pc:docMk/>
            <pc:sldMk cId="4171614889" sldId="776"/>
            <ac:spMk id="12" creationId="{CB9ACB58-25D7-4655-88CD-DC4F7F664117}"/>
          </ac:spMkLst>
        </pc:spChg>
        <pc:spChg chg="add mod">
          <ac:chgData name="Arham Jain" userId="67a21b6dad058ff9" providerId="LiveId" clId="{A182DCD7-3E23-4167-BA6C-6078B0629005}" dt="2019-03-29T18:46:05.599" v="4238" actId="1035"/>
          <ac:spMkLst>
            <pc:docMk/>
            <pc:sldMk cId="4171614889" sldId="776"/>
            <ac:spMk id="14" creationId="{CDE29C4E-9844-4327-9345-D54BF9E76253}"/>
          </ac:spMkLst>
        </pc:spChg>
      </pc:sldChg>
      <pc:sldChg chg="addSp delSp modSp add">
        <pc:chgData name="Arham Jain" userId="67a21b6dad058ff9" providerId="LiveId" clId="{A182DCD7-3E23-4167-BA6C-6078B0629005}" dt="2019-03-29T19:02:06.911" v="4296" actId="207"/>
        <pc:sldMkLst>
          <pc:docMk/>
          <pc:sldMk cId="396484213" sldId="777"/>
        </pc:sldMkLst>
        <pc:spChg chg="mod">
          <ac:chgData name="Arham Jain" userId="67a21b6dad058ff9" providerId="LiveId" clId="{A182DCD7-3E23-4167-BA6C-6078B0629005}" dt="2019-03-29T19:01:09.910" v="4286" actId="20577"/>
          <ac:spMkLst>
            <pc:docMk/>
            <pc:sldMk cId="396484213" sldId="777"/>
            <ac:spMk id="10" creationId="{AE016A1C-90B2-43C1-879F-C7C9C3BB57B1}"/>
          </ac:spMkLst>
        </pc:spChg>
        <pc:spChg chg="del">
          <ac:chgData name="Arham Jain" userId="67a21b6dad058ff9" providerId="LiveId" clId="{A182DCD7-3E23-4167-BA6C-6078B0629005}" dt="2019-03-29T19:00:53.524" v="4253" actId="478"/>
          <ac:spMkLst>
            <pc:docMk/>
            <pc:sldMk cId="396484213" sldId="777"/>
            <ac:spMk id="11" creationId="{6F4EFC57-22F3-4742-9CEB-3D2F93A10C1D}"/>
          </ac:spMkLst>
        </pc:spChg>
        <pc:spChg chg="add mod">
          <ac:chgData name="Arham Jain" userId="67a21b6dad058ff9" providerId="LiveId" clId="{A182DCD7-3E23-4167-BA6C-6078B0629005}" dt="2019-03-29T19:02:03.669" v="4295" actId="207"/>
          <ac:spMkLst>
            <pc:docMk/>
            <pc:sldMk cId="396484213" sldId="777"/>
            <ac:spMk id="18" creationId="{4440A1DD-E3BD-492B-BCB2-BE749131454F}"/>
          </ac:spMkLst>
        </pc:spChg>
        <pc:spChg chg="add mod">
          <ac:chgData name="Arham Jain" userId="67a21b6dad058ff9" providerId="LiveId" clId="{A182DCD7-3E23-4167-BA6C-6078B0629005}" dt="2019-03-29T19:02:06.911" v="4296" actId="207"/>
          <ac:spMkLst>
            <pc:docMk/>
            <pc:sldMk cId="396484213" sldId="777"/>
            <ac:spMk id="19" creationId="{4E3B4616-F039-4B12-93CC-09C6A2079CCA}"/>
          </ac:spMkLst>
        </pc:spChg>
        <pc:spChg chg="del">
          <ac:chgData name="Arham Jain" userId="67a21b6dad058ff9" providerId="LiveId" clId="{A182DCD7-3E23-4167-BA6C-6078B0629005}" dt="2019-03-29T19:00:53.524" v="4253" actId="478"/>
          <ac:spMkLst>
            <pc:docMk/>
            <pc:sldMk cId="396484213" sldId="777"/>
            <ac:spMk id="23" creationId="{40CD77FC-298C-48B7-8B52-3E21EE279DC5}"/>
          </ac:spMkLst>
        </pc:spChg>
        <pc:picChg chg="add mod">
          <ac:chgData name="Arham Jain" userId="67a21b6dad058ff9" providerId="LiveId" clId="{A182DCD7-3E23-4167-BA6C-6078B0629005}" dt="2019-03-29T19:01:48.341" v="4292" actId="1076"/>
          <ac:picMkLst>
            <pc:docMk/>
            <pc:sldMk cId="396484213" sldId="777"/>
            <ac:picMk id="3" creationId="{BF8EED24-70A6-4861-979D-0490BD8B11A7}"/>
          </ac:picMkLst>
        </pc:picChg>
        <pc:picChg chg="del">
          <ac:chgData name="Arham Jain" userId="67a21b6dad058ff9" providerId="LiveId" clId="{A182DCD7-3E23-4167-BA6C-6078B0629005}" dt="2019-03-29T19:00:53.524" v="4253" actId="478"/>
          <ac:picMkLst>
            <pc:docMk/>
            <pc:sldMk cId="396484213" sldId="777"/>
            <ac:picMk id="4" creationId="{FA100003-E8E8-4F70-A057-D813069D5BBC}"/>
          </ac:picMkLst>
        </pc:picChg>
        <pc:picChg chg="del">
          <ac:chgData name="Arham Jain" userId="67a21b6dad058ff9" providerId="LiveId" clId="{A182DCD7-3E23-4167-BA6C-6078B0629005}" dt="2019-03-29T19:00:56.117" v="4254" actId="478"/>
          <ac:picMkLst>
            <pc:docMk/>
            <pc:sldMk cId="396484213" sldId="777"/>
            <ac:picMk id="13" creationId="{B603579F-9D23-4ADF-BD54-DA9276EBF196}"/>
          </ac:picMkLst>
        </pc:picChg>
        <pc:picChg chg="del">
          <ac:chgData name="Arham Jain" userId="67a21b6dad058ff9" providerId="LiveId" clId="{A182DCD7-3E23-4167-BA6C-6078B0629005}" dt="2019-03-29T19:00:53.524" v="4253" actId="478"/>
          <ac:picMkLst>
            <pc:docMk/>
            <pc:sldMk cId="396484213" sldId="777"/>
            <ac:picMk id="15" creationId="{5D9966B3-3066-49D7-B398-8784D2BA83ED}"/>
          </ac:picMkLst>
        </pc:picChg>
        <pc:cxnChg chg="del">
          <ac:chgData name="Arham Jain" userId="67a21b6dad058ff9" providerId="LiveId" clId="{A182DCD7-3E23-4167-BA6C-6078B0629005}" dt="2019-03-29T19:00:53.524" v="4253" actId="478"/>
          <ac:cxnSpMkLst>
            <pc:docMk/>
            <pc:sldMk cId="396484213" sldId="777"/>
            <ac:cxnSpMk id="12" creationId="{A0557200-9075-4808-94D7-0E1C8C490FC5}"/>
          </ac:cxnSpMkLst>
        </pc:cxnChg>
        <pc:cxnChg chg="add mod">
          <ac:chgData name="Arham Jain" userId="67a21b6dad058ff9" providerId="LiveId" clId="{A182DCD7-3E23-4167-BA6C-6078B0629005}" dt="2019-03-29T19:01:54.214" v="4293" actId="14100"/>
          <ac:cxnSpMkLst>
            <pc:docMk/>
            <pc:sldMk cId="396484213" sldId="777"/>
            <ac:cxnSpMk id="16" creationId="{49380821-31A3-43DB-A59B-062F0BEB9249}"/>
          </ac:cxnSpMkLst>
        </pc:cxnChg>
        <pc:cxnChg chg="add mod">
          <ac:chgData name="Arham Jain" userId="67a21b6dad058ff9" providerId="LiveId" clId="{A182DCD7-3E23-4167-BA6C-6078B0629005}" dt="2019-03-29T19:01:58.167" v="4294" actId="14100"/>
          <ac:cxnSpMkLst>
            <pc:docMk/>
            <pc:sldMk cId="396484213" sldId="777"/>
            <ac:cxnSpMk id="17" creationId="{B9F9B107-9EDA-4A39-8577-4E232C4F96EA}"/>
          </ac:cxnSpMkLst>
        </pc:cxnChg>
      </pc:sldChg>
      <pc:sldChg chg="addSp delSp modSp add">
        <pc:chgData name="Arham Jain" userId="67a21b6dad058ff9" providerId="LiveId" clId="{A182DCD7-3E23-4167-BA6C-6078B0629005}" dt="2019-03-29T19:23:34.207" v="4527" actId="1076"/>
        <pc:sldMkLst>
          <pc:docMk/>
          <pc:sldMk cId="1988373193" sldId="778"/>
        </pc:sldMkLst>
        <pc:spChg chg="mod">
          <ac:chgData name="Arham Jain" userId="67a21b6dad058ff9" providerId="LiveId" clId="{A182DCD7-3E23-4167-BA6C-6078B0629005}" dt="2019-03-29T19:02:45.298" v="4329" actId="20577"/>
          <ac:spMkLst>
            <pc:docMk/>
            <pc:sldMk cId="1988373193" sldId="778"/>
            <ac:spMk id="10" creationId="{AE016A1C-90B2-43C1-879F-C7C9C3BB57B1}"/>
          </ac:spMkLst>
        </pc:spChg>
        <pc:spChg chg="del">
          <ac:chgData name="Arham Jain" userId="67a21b6dad058ff9" providerId="LiveId" clId="{A182DCD7-3E23-4167-BA6C-6078B0629005}" dt="2019-03-29T19:03:09.495" v="4330" actId="478"/>
          <ac:spMkLst>
            <pc:docMk/>
            <pc:sldMk cId="1988373193" sldId="778"/>
            <ac:spMk id="18" creationId="{4440A1DD-E3BD-492B-BCB2-BE749131454F}"/>
          </ac:spMkLst>
        </pc:spChg>
        <pc:spChg chg="del">
          <ac:chgData name="Arham Jain" userId="67a21b6dad058ff9" providerId="LiveId" clId="{A182DCD7-3E23-4167-BA6C-6078B0629005}" dt="2019-03-29T19:03:09.495" v="4330" actId="478"/>
          <ac:spMkLst>
            <pc:docMk/>
            <pc:sldMk cId="1988373193" sldId="778"/>
            <ac:spMk id="19" creationId="{4E3B4616-F039-4B12-93CC-09C6A2079CCA}"/>
          </ac:spMkLst>
        </pc:spChg>
        <pc:spChg chg="add mod">
          <ac:chgData name="Arham Jain" userId="67a21b6dad058ff9" providerId="LiveId" clId="{A182DCD7-3E23-4167-BA6C-6078B0629005}" dt="2019-03-29T19:21:42.165" v="4513" actId="207"/>
          <ac:spMkLst>
            <pc:docMk/>
            <pc:sldMk cId="1988373193" sldId="778"/>
            <ac:spMk id="26" creationId="{0DFD5573-69CE-465A-A6D4-3BAD829FBD51}"/>
          </ac:spMkLst>
        </pc:spChg>
        <pc:spChg chg="add mod">
          <ac:chgData name="Arham Jain" userId="67a21b6dad058ff9" providerId="LiveId" clId="{A182DCD7-3E23-4167-BA6C-6078B0629005}" dt="2019-03-29T19:23:34.207" v="4527" actId="1076"/>
          <ac:spMkLst>
            <pc:docMk/>
            <pc:sldMk cId="1988373193" sldId="778"/>
            <ac:spMk id="27" creationId="{B6BD44A1-7990-49CB-83EF-95BF79932AEC}"/>
          </ac:spMkLst>
        </pc:spChg>
        <pc:spChg chg="add mod">
          <ac:chgData name="Arham Jain" userId="67a21b6dad058ff9" providerId="LiveId" clId="{A182DCD7-3E23-4167-BA6C-6078B0629005}" dt="2019-03-29T19:22:17.891" v="4521" actId="1076"/>
          <ac:spMkLst>
            <pc:docMk/>
            <pc:sldMk cId="1988373193" sldId="778"/>
            <ac:spMk id="28" creationId="{818ABFA6-7700-4449-98CF-3331FB74B4FE}"/>
          </ac:spMkLst>
        </pc:spChg>
        <pc:picChg chg="del">
          <ac:chgData name="Arham Jain" userId="67a21b6dad058ff9" providerId="LiveId" clId="{A182DCD7-3E23-4167-BA6C-6078B0629005}" dt="2019-03-29T19:03:09.495" v="4330" actId="478"/>
          <ac:picMkLst>
            <pc:docMk/>
            <pc:sldMk cId="1988373193" sldId="778"/>
            <ac:picMk id="3" creationId="{BF8EED24-70A6-4861-979D-0490BD8B11A7}"/>
          </ac:picMkLst>
        </pc:picChg>
        <pc:picChg chg="add del mod modCrop">
          <ac:chgData name="Arham Jain" userId="67a21b6dad058ff9" providerId="LiveId" clId="{A182DCD7-3E23-4167-BA6C-6078B0629005}" dt="2019-03-29T19:04:24.791" v="4337" actId="478"/>
          <ac:picMkLst>
            <pc:docMk/>
            <pc:sldMk cId="1988373193" sldId="778"/>
            <ac:picMk id="4" creationId="{8A8D1045-A520-4A16-A983-5D41E358B525}"/>
          </ac:picMkLst>
        </pc:picChg>
        <pc:picChg chg="add del mod">
          <ac:chgData name="Arham Jain" userId="67a21b6dad058ff9" providerId="LiveId" clId="{A182DCD7-3E23-4167-BA6C-6078B0629005}" dt="2019-03-29T19:04:48.348" v="4339" actId="478"/>
          <ac:picMkLst>
            <pc:docMk/>
            <pc:sldMk cId="1988373193" sldId="778"/>
            <ac:picMk id="6" creationId="{10F1260B-E162-41BF-8A9B-0435A3F8EE0E}"/>
          </ac:picMkLst>
        </pc:picChg>
        <pc:picChg chg="add del mod">
          <ac:chgData name="Arham Jain" userId="67a21b6dad058ff9" providerId="LiveId" clId="{A182DCD7-3E23-4167-BA6C-6078B0629005}" dt="2019-03-29T19:09:39.284" v="4378" actId="931"/>
          <ac:picMkLst>
            <pc:docMk/>
            <pc:sldMk cId="1988373193" sldId="778"/>
            <ac:picMk id="8" creationId="{18FDED93-309B-4B24-93F0-7F174145D629}"/>
          </ac:picMkLst>
        </pc:picChg>
        <pc:picChg chg="add del mod">
          <ac:chgData name="Arham Jain" userId="67a21b6dad058ff9" providerId="LiveId" clId="{A182DCD7-3E23-4167-BA6C-6078B0629005}" dt="2019-03-29T19:10:09.770" v="4380" actId="478"/>
          <ac:picMkLst>
            <pc:docMk/>
            <pc:sldMk cId="1988373193" sldId="778"/>
            <ac:picMk id="11" creationId="{9E4C1E9B-D39D-4688-A38A-1B062DDD3343}"/>
          </ac:picMkLst>
        </pc:picChg>
        <pc:picChg chg="add mod modCrop">
          <ac:chgData name="Arham Jain" userId="67a21b6dad058ff9" providerId="LiveId" clId="{A182DCD7-3E23-4167-BA6C-6078B0629005}" dt="2019-03-29T19:21:12.516" v="4509" actId="688"/>
          <ac:picMkLst>
            <pc:docMk/>
            <pc:sldMk cId="1988373193" sldId="778"/>
            <ac:picMk id="13" creationId="{52F5ABCB-91DD-4912-B726-1117893D1D73}"/>
          </ac:picMkLst>
        </pc:picChg>
        <pc:picChg chg="add mod">
          <ac:chgData name="Arham Jain" userId="67a21b6dad058ff9" providerId="LiveId" clId="{A182DCD7-3E23-4167-BA6C-6078B0629005}" dt="2019-03-29T19:23:24.771" v="4525" actId="1076"/>
          <ac:picMkLst>
            <pc:docMk/>
            <pc:sldMk cId="1988373193" sldId="778"/>
            <ac:picMk id="35" creationId="{811D474C-5284-4940-9BAA-FCE5E4379400}"/>
          </ac:picMkLst>
        </pc:picChg>
        <pc:cxnChg chg="del">
          <ac:chgData name="Arham Jain" userId="67a21b6dad058ff9" providerId="LiveId" clId="{A182DCD7-3E23-4167-BA6C-6078B0629005}" dt="2019-03-29T19:03:09.495" v="4330" actId="478"/>
          <ac:cxnSpMkLst>
            <pc:docMk/>
            <pc:sldMk cId="1988373193" sldId="778"/>
            <ac:cxnSpMk id="16" creationId="{49380821-31A3-43DB-A59B-062F0BEB9249}"/>
          </ac:cxnSpMkLst>
        </pc:cxnChg>
        <pc:cxnChg chg="del">
          <ac:chgData name="Arham Jain" userId="67a21b6dad058ff9" providerId="LiveId" clId="{A182DCD7-3E23-4167-BA6C-6078B0629005}" dt="2019-03-29T19:03:09.495" v="4330" actId="478"/>
          <ac:cxnSpMkLst>
            <pc:docMk/>
            <pc:sldMk cId="1988373193" sldId="778"/>
            <ac:cxnSpMk id="17" creationId="{B9F9B107-9EDA-4A39-8577-4E232C4F96EA}"/>
          </ac:cxnSpMkLst>
        </pc:cxnChg>
        <pc:cxnChg chg="add mod">
          <ac:chgData name="Arham Jain" userId="67a21b6dad058ff9" providerId="LiveId" clId="{A182DCD7-3E23-4167-BA6C-6078B0629005}" dt="2019-03-29T19:22:22.031" v="4522" actId="14100"/>
          <ac:cxnSpMkLst>
            <pc:docMk/>
            <pc:sldMk cId="1988373193" sldId="778"/>
            <ac:cxnSpMk id="23" creationId="{03CCC098-BBF4-4D47-99DF-4E6A35192C48}"/>
          </ac:cxnSpMkLst>
        </pc:cxnChg>
        <pc:cxnChg chg="add mod">
          <ac:chgData name="Arham Jain" userId="67a21b6dad058ff9" providerId="LiveId" clId="{A182DCD7-3E23-4167-BA6C-6078B0629005}" dt="2019-03-29T19:21:48.398" v="4514" actId="14100"/>
          <ac:cxnSpMkLst>
            <pc:docMk/>
            <pc:sldMk cId="1988373193" sldId="778"/>
            <ac:cxnSpMk id="24" creationId="{97517877-C9F2-4C43-8460-577A2B75A93A}"/>
          </ac:cxnSpMkLst>
        </pc:cxnChg>
        <pc:cxnChg chg="add mod">
          <ac:chgData name="Arham Jain" userId="67a21b6dad058ff9" providerId="LiveId" clId="{A182DCD7-3E23-4167-BA6C-6078B0629005}" dt="2019-03-29T19:23:31.145" v="4526" actId="14100"/>
          <ac:cxnSpMkLst>
            <pc:docMk/>
            <pc:sldMk cId="1988373193" sldId="778"/>
            <ac:cxnSpMk id="25" creationId="{54C31780-8D7A-4EE8-8843-460A1C457CAD}"/>
          </ac:cxnSpMkLst>
        </pc:cxnChg>
      </pc:sldChg>
      <pc:sldChg chg="modSp del">
        <pc:chgData name="Arham Jain" userId="67a21b6dad058ff9" providerId="LiveId" clId="{A182DCD7-3E23-4167-BA6C-6078B0629005}" dt="2019-03-29T19:53:23.959" v="5135" actId="2696"/>
        <pc:sldMkLst>
          <pc:docMk/>
          <pc:sldMk cId="1036523480" sldId="780"/>
        </pc:sldMkLst>
        <pc:graphicFrameChg chg="modGraphic">
          <ac:chgData name="Arham Jain" userId="67a21b6dad058ff9" providerId="LiveId" clId="{A182DCD7-3E23-4167-BA6C-6078B0629005}" dt="2019-03-29T19:51:54.620" v="5110" actId="2161"/>
          <ac:graphicFrameMkLst>
            <pc:docMk/>
            <pc:sldMk cId="1036523480" sldId="780"/>
            <ac:graphicFrameMk id="5" creationId="{C488DCC3-6425-45CC-9CB5-864F03278062}"/>
          </ac:graphicFrameMkLst>
        </pc:graphicFrameChg>
      </pc:sldChg>
    </pc:docChg>
  </pc:docChgLst>
  <pc:docChgLst>
    <pc:chgData name="SANUJ KULSHRESTHA" userId="fd589cad1c679b7b" providerId="Windows Live" clId="Web-{1221AA90-4669-46DE-BF01-DB7F3C236E31}"/>
    <pc:docChg chg="modSld">
      <pc:chgData name="SANUJ KULSHRESTHA" userId="fd589cad1c679b7b" providerId="Windows Live" clId="Web-{1221AA90-4669-46DE-BF01-DB7F3C236E31}" dt="2019-03-26T19:28:36.050" v="12" actId="14100"/>
      <pc:docMkLst>
        <pc:docMk/>
      </pc:docMkLst>
      <pc:sldChg chg="modSp">
        <pc:chgData name="SANUJ KULSHRESTHA" userId="fd589cad1c679b7b" providerId="Windows Live" clId="Web-{1221AA90-4669-46DE-BF01-DB7F3C236E31}" dt="2019-03-26T19:27:30.487" v="3" actId="1076"/>
        <pc:sldMkLst>
          <pc:docMk/>
          <pc:sldMk cId="0" sldId="272"/>
        </pc:sldMkLst>
        <pc:cxnChg chg="mod">
          <ac:chgData name="SANUJ KULSHRESTHA" userId="fd589cad1c679b7b" providerId="Windows Live" clId="Web-{1221AA90-4669-46DE-BF01-DB7F3C236E31}" dt="2019-03-26T19:27:17.690" v="1" actId="1076"/>
          <ac:cxnSpMkLst>
            <pc:docMk/>
            <pc:sldMk cId="0" sldId="272"/>
            <ac:cxnSpMk id="30" creationId="{C8B94FD1-5338-4534-9BC3-676B90330E89}"/>
          </ac:cxnSpMkLst>
        </pc:cxnChg>
        <pc:cxnChg chg="mod">
          <ac:chgData name="SANUJ KULSHRESTHA" userId="fd589cad1c679b7b" providerId="Windows Live" clId="Web-{1221AA90-4669-46DE-BF01-DB7F3C236E31}" dt="2019-03-26T19:27:15.174" v="0" actId="1076"/>
          <ac:cxnSpMkLst>
            <pc:docMk/>
            <pc:sldMk cId="0" sldId="272"/>
            <ac:cxnSpMk id="56" creationId="{64C9ABA4-5681-F84C-8C1C-EB0B198CAD3C}"/>
          </ac:cxnSpMkLst>
        </pc:cxnChg>
        <pc:cxnChg chg="mod">
          <ac:chgData name="SANUJ KULSHRESTHA" userId="fd589cad1c679b7b" providerId="Windows Live" clId="Web-{1221AA90-4669-46DE-BF01-DB7F3C236E31}" dt="2019-03-26T19:27:21.409" v="2" actId="1076"/>
          <ac:cxnSpMkLst>
            <pc:docMk/>
            <pc:sldMk cId="0" sldId="272"/>
            <ac:cxnSpMk id="58" creationId="{36018E46-CC93-ED47-B891-6602D5A4B761}"/>
          </ac:cxnSpMkLst>
        </pc:cxnChg>
        <pc:cxnChg chg="mod">
          <ac:chgData name="SANUJ KULSHRESTHA" userId="fd589cad1c679b7b" providerId="Windows Live" clId="Web-{1221AA90-4669-46DE-BF01-DB7F3C236E31}" dt="2019-03-26T19:27:30.487" v="3" actId="1076"/>
          <ac:cxnSpMkLst>
            <pc:docMk/>
            <pc:sldMk cId="0" sldId="272"/>
            <ac:cxnSpMk id="60" creationId="{2C2B66F0-E22F-904B-9F3E-9D0F1C854704}"/>
          </ac:cxnSpMkLst>
        </pc:cxnChg>
      </pc:sldChg>
      <pc:sldChg chg="modSp">
        <pc:chgData name="SANUJ KULSHRESTHA" userId="fd589cad1c679b7b" providerId="Windows Live" clId="Web-{1221AA90-4669-46DE-BF01-DB7F3C236E31}" dt="2019-03-26T19:28:36.050" v="12" actId="14100"/>
        <pc:sldMkLst>
          <pc:docMk/>
          <pc:sldMk cId="1413133160" sldId="581"/>
        </pc:sldMkLst>
        <pc:cxnChg chg="mod">
          <ac:chgData name="SANUJ KULSHRESTHA" userId="fd589cad1c679b7b" providerId="Windows Live" clId="Web-{1221AA90-4669-46DE-BF01-DB7F3C236E31}" dt="2019-03-26T19:28:14.503" v="9" actId="1076"/>
          <ac:cxnSpMkLst>
            <pc:docMk/>
            <pc:sldMk cId="1413133160" sldId="581"/>
            <ac:cxnSpMk id="45" creationId="{B99217B6-662C-E444-BB5C-5FF2DD4F1ACF}"/>
          </ac:cxnSpMkLst>
        </pc:cxnChg>
        <pc:cxnChg chg="mod">
          <ac:chgData name="SANUJ KULSHRESTHA" userId="fd589cad1c679b7b" providerId="Windows Live" clId="Web-{1221AA90-4669-46DE-BF01-DB7F3C236E31}" dt="2019-03-26T19:28:36.050" v="12" actId="14100"/>
          <ac:cxnSpMkLst>
            <pc:docMk/>
            <pc:sldMk cId="1413133160" sldId="581"/>
            <ac:cxnSpMk id="62" creationId="{6B7AA96F-ABDE-6542-884D-29C684D6FFB7}"/>
          </ac:cxnSpMkLst>
        </pc:cxnChg>
        <pc:cxnChg chg="mod">
          <ac:chgData name="SANUJ KULSHRESTHA" userId="fd589cad1c679b7b" providerId="Windows Live" clId="Web-{1221AA90-4669-46DE-BF01-DB7F3C236E31}" dt="2019-03-26T19:28:28.159" v="11" actId="1076"/>
          <ac:cxnSpMkLst>
            <pc:docMk/>
            <pc:sldMk cId="1413133160" sldId="581"/>
            <ac:cxnSpMk id="1024" creationId="{170BC328-A1AE-AC4C-BF5A-EC4208CFD038}"/>
          </ac:cxnSpMkLst>
        </pc:cxnChg>
      </pc:sldChg>
    </pc:docChg>
  </pc:docChgLst>
  <pc:docChgLst>
    <pc:chgData name="rishabh yadav" userId="5d28c930b6dd8449" providerId="Windows Live" clId="Web-{55305E10-0CEE-4020-A5DA-8BEDBA8EBD53}"/>
    <pc:docChg chg="modSld">
      <pc:chgData name="rishabh yadav" userId="5d28c930b6dd8449" providerId="Windows Live" clId="Web-{55305E10-0CEE-4020-A5DA-8BEDBA8EBD53}" dt="2019-03-29T20:56:45.033" v="2"/>
      <pc:docMkLst>
        <pc:docMk/>
      </pc:docMkLst>
      <pc:sldChg chg="addSp">
        <pc:chgData name="rishabh yadav" userId="5d28c930b6dd8449" providerId="Windows Live" clId="Web-{55305E10-0CEE-4020-A5DA-8BEDBA8EBD53}" dt="2019-03-29T20:56:36.330" v="1"/>
        <pc:sldMkLst>
          <pc:docMk/>
          <pc:sldMk cId="928267799" sldId="637"/>
        </pc:sldMkLst>
        <pc:spChg chg="add">
          <ac:chgData name="rishabh yadav" userId="5d28c930b6dd8449" providerId="Windows Live" clId="Web-{55305E10-0CEE-4020-A5DA-8BEDBA8EBD53}" dt="2019-03-29T20:56:36.330" v="1"/>
          <ac:spMkLst>
            <pc:docMk/>
            <pc:sldMk cId="928267799" sldId="637"/>
            <ac:spMk id="3" creationId="{9B3C073E-44DA-46C9-A1F6-A0B7A8C5C0BD}"/>
          </ac:spMkLst>
        </pc:spChg>
      </pc:sldChg>
      <pc:sldChg chg="addSp">
        <pc:chgData name="rishabh yadav" userId="5d28c930b6dd8449" providerId="Windows Live" clId="Web-{55305E10-0CEE-4020-A5DA-8BEDBA8EBD53}" dt="2019-03-29T20:56:08.017" v="0"/>
        <pc:sldMkLst>
          <pc:docMk/>
          <pc:sldMk cId="2152300812" sldId="639"/>
        </pc:sldMkLst>
        <pc:spChg chg="add">
          <ac:chgData name="rishabh yadav" userId="5d28c930b6dd8449" providerId="Windows Live" clId="Web-{55305E10-0CEE-4020-A5DA-8BEDBA8EBD53}" dt="2019-03-29T20:56:08.017" v="0"/>
          <ac:spMkLst>
            <pc:docMk/>
            <pc:sldMk cId="2152300812" sldId="639"/>
            <ac:spMk id="10" creationId="{F9B090B0-F03D-48EF-9106-8EDFD9378837}"/>
          </ac:spMkLst>
        </pc:spChg>
      </pc:sldChg>
      <pc:sldChg chg="addSp">
        <pc:chgData name="rishabh yadav" userId="5d28c930b6dd8449" providerId="Windows Live" clId="Web-{55305E10-0CEE-4020-A5DA-8BEDBA8EBD53}" dt="2019-03-29T20:56:45.033" v="2"/>
        <pc:sldMkLst>
          <pc:docMk/>
          <pc:sldMk cId="3451388141" sldId="642"/>
        </pc:sldMkLst>
        <pc:spChg chg="add">
          <ac:chgData name="rishabh yadav" userId="5d28c930b6dd8449" providerId="Windows Live" clId="Web-{55305E10-0CEE-4020-A5DA-8BEDBA8EBD53}" dt="2019-03-29T20:56:45.033" v="2"/>
          <ac:spMkLst>
            <pc:docMk/>
            <pc:sldMk cId="3451388141" sldId="642"/>
            <ac:spMk id="9" creationId="{1772797A-F369-403B-AD18-5D0C658FA893}"/>
          </ac:spMkLst>
        </pc:spChg>
      </pc:sldChg>
    </pc:docChg>
  </pc:docChgLst>
  <pc:docChgLst>
    <pc:chgData name="Guest User" providerId="Windows Live" clId="Web-{35EDAB9B-A7A3-4945-9C7A-8EDC2D3B0741}"/>
    <pc:docChg chg="delSld modSld">
      <pc:chgData name="Guest User" userId="" providerId="Windows Live" clId="Web-{35EDAB9B-A7A3-4945-9C7A-8EDC2D3B0741}" dt="2019-03-29T20:06:47.419" v="192"/>
      <pc:docMkLst>
        <pc:docMk/>
      </pc:docMkLst>
      <pc:sldChg chg="addSp delSp modSp">
        <pc:chgData name="Guest User" userId="" providerId="Windows Live" clId="Web-{35EDAB9B-A7A3-4945-9C7A-8EDC2D3B0741}" dt="2019-03-29T20:06:47.419" v="192"/>
        <pc:sldMkLst>
          <pc:docMk/>
          <pc:sldMk cId="135045506" sldId="424"/>
        </pc:sldMkLst>
        <pc:spChg chg="add">
          <ac:chgData name="Guest User" userId="" providerId="Windows Live" clId="Web-{35EDAB9B-A7A3-4945-9C7A-8EDC2D3B0741}" dt="2019-03-29T19:31:31.389" v="1"/>
          <ac:spMkLst>
            <pc:docMk/>
            <pc:sldMk cId="135045506" sldId="424"/>
            <ac:spMk id="5" creationId="{6A104B9A-4773-44F9-8419-C664CEC282A0}"/>
          </ac:spMkLst>
        </pc:spChg>
        <pc:spChg chg="add">
          <ac:chgData name="Guest User" userId="" providerId="Windows Live" clId="Web-{35EDAB9B-A7A3-4945-9C7A-8EDC2D3B0741}" dt="2019-03-29T19:32:56.782" v="2"/>
          <ac:spMkLst>
            <pc:docMk/>
            <pc:sldMk cId="135045506" sldId="424"/>
            <ac:spMk id="6" creationId="{E705145A-9763-4C68-996B-1F50818FBACE}"/>
          </ac:spMkLst>
        </pc:spChg>
        <pc:picChg chg="add del mod">
          <ac:chgData name="Guest User" userId="" providerId="Windows Live" clId="Web-{35EDAB9B-A7A3-4945-9C7A-8EDC2D3B0741}" dt="2019-03-29T20:04:19.758" v="190"/>
          <ac:picMkLst>
            <pc:docMk/>
            <pc:sldMk cId="135045506" sldId="424"/>
            <ac:picMk id="13" creationId="{B3B8DF4A-E6FF-4467-9A64-E77DB6D56DC9}"/>
          </ac:picMkLst>
        </pc:picChg>
        <pc:picChg chg="add del mod">
          <ac:chgData name="Guest User" userId="" providerId="Windows Live" clId="Web-{35EDAB9B-A7A3-4945-9C7A-8EDC2D3B0741}" dt="2019-03-29T20:06:47.419" v="192"/>
          <ac:picMkLst>
            <pc:docMk/>
            <pc:sldMk cId="135045506" sldId="424"/>
            <ac:picMk id="15" creationId="{519945DD-F18E-4017-8750-219DAEA0ABE2}"/>
          </ac:picMkLst>
        </pc:picChg>
      </pc:sldChg>
      <pc:sldChg chg="modSp">
        <pc:chgData name="Guest User" userId="" providerId="Windows Live" clId="Web-{35EDAB9B-A7A3-4945-9C7A-8EDC2D3B0741}" dt="2019-03-29T19:48:55.310" v="150" actId="20577"/>
        <pc:sldMkLst>
          <pc:docMk/>
          <pc:sldMk cId="1455779424" sldId="623"/>
        </pc:sldMkLst>
        <pc:spChg chg="mod">
          <ac:chgData name="Guest User" userId="" providerId="Windows Live" clId="Web-{35EDAB9B-A7A3-4945-9C7A-8EDC2D3B0741}" dt="2019-03-29T19:48:55.310" v="150" actId="20577"/>
          <ac:spMkLst>
            <pc:docMk/>
            <pc:sldMk cId="1455779424" sldId="623"/>
            <ac:spMk id="2" creationId="{6163E20B-D7EA-43EA-AC7D-5C5CCFB35AB9}"/>
          </ac:spMkLst>
        </pc:spChg>
      </pc:sldChg>
      <pc:sldChg chg="addSp delSp modSp">
        <pc:chgData name="Guest User" userId="" providerId="Windows Live" clId="Web-{35EDAB9B-A7A3-4945-9C7A-8EDC2D3B0741}" dt="2019-03-29T19:49:00.544" v="151" actId="20577"/>
        <pc:sldMkLst>
          <pc:docMk/>
          <pc:sldMk cId="152010672" sldId="624"/>
        </pc:sldMkLst>
        <pc:spChg chg="mod">
          <ac:chgData name="Guest User" userId="" providerId="Windows Live" clId="Web-{35EDAB9B-A7A3-4945-9C7A-8EDC2D3B0741}" dt="2019-03-29T19:49:00.544" v="151" actId="20577"/>
          <ac:spMkLst>
            <pc:docMk/>
            <pc:sldMk cId="152010672" sldId="624"/>
            <ac:spMk id="2" creationId="{920C6A19-77D2-42A5-BA65-99A29B6B0E5B}"/>
          </ac:spMkLst>
        </pc:spChg>
        <pc:spChg chg="add del mod">
          <ac:chgData name="Guest User" userId="" providerId="Windows Live" clId="Web-{35EDAB9B-A7A3-4945-9C7A-8EDC2D3B0741}" dt="2019-03-29T19:40:02.591" v="78"/>
          <ac:spMkLst>
            <pc:docMk/>
            <pc:sldMk cId="152010672" sldId="624"/>
            <ac:spMk id="13" creationId="{F2894EC6-1D4C-46A9-9554-CA3CF5E7A3E5}"/>
          </ac:spMkLst>
        </pc:spChg>
        <pc:spChg chg="add mod">
          <ac:chgData name="Guest User" userId="" providerId="Windows Live" clId="Web-{35EDAB9B-A7A3-4945-9C7A-8EDC2D3B0741}" dt="2019-03-29T19:42:32.361" v="146" actId="20577"/>
          <ac:spMkLst>
            <pc:docMk/>
            <pc:sldMk cId="152010672" sldId="624"/>
            <ac:spMk id="14" creationId="{D8477A03-0ECC-4E24-9F32-8943DA33BEE0}"/>
          </ac:spMkLst>
        </pc:spChg>
      </pc:sldChg>
      <pc:sldChg chg="del">
        <pc:chgData name="Guest User" userId="" providerId="Windows Live" clId="Web-{35EDAB9B-A7A3-4945-9C7A-8EDC2D3B0741}" dt="2019-03-29T19:44:20.005" v="148"/>
        <pc:sldMkLst>
          <pc:docMk/>
          <pc:sldMk cId="2741984212" sldId="625"/>
        </pc:sldMkLst>
      </pc:sldChg>
      <pc:sldChg chg="modSp">
        <pc:chgData name="Guest User" userId="" providerId="Windows Live" clId="Web-{35EDAB9B-A7A3-4945-9C7A-8EDC2D3B0741}" dt="2019-03-29T19:49:25.529" v="154" actId="20577"/>
        <pc:sldMkLst>
          <pc:docMk/>
          <pc:sldMk cId="1413497425" sldId="626"/>
        </pc:sldMkLst>
        <pc:spChg chg="mod">
          <ac:chgData name="Guest User" userId="" providerId="Windows Live" clId="Web-{35EDAB9B-A7A3-4945-9C7A-8EDC2D3B0741}" dt="2019-03-29T19:49:25.529" v="154" actId="20577"/>
          <ac:spMkLst>
            <pc:docMk/>
            <pc:sldMk cId="1413497425" sldId="626"/>
            <ac:spMk id="2" creationId="{00000000-0000-0000-0000-000000000000}"/>
          </ac:spMkLst>
        </pc:spChg>
      </pc:sldChg>
      <pc:sldChg chg="addSp modSp">
        <pc:chgData name="Guest User" userId="" providerId="Windows Live" clId="Web-{35EDAB9B-A7A3-4945-9C7A-8EDC2D3B0741}" dt="2019-03-29T19:49:39.545" v="156" actId="20577"/>
        <pc:sldMkLst>
          <pc:docMk/>
          <pc:sldMk cId="3989754839" sldId="627"/>
        </pc:sldMkLst>
        <pc:spChg chg="mod">
          <ac:chgData name="Guest User" userId="" providerId="Windows Live" clId="Web-{35EDAB9B-A7A3-4945-9C7A-8EDC2D3B0741}" dt="2019-03-29T19:49:39.545" v="156" actId="20577"/>
          <ac:spMkLst>
            <pc:docMk/>
            <pc:sldMk cId="3989754839" sldId="627"/>
            <ac:spMk id="2" creationId="{00000000-0000-0000-0000-000000000000}"/>
          </ac:spMkLst>
        </pc:spChg>
        <pc:spChg chg="add mod">
          <ac:chgData name="Guest User" userId="" providerId="Windows Live" clId="Web-{35EDAB9B-A7A3-4945-9C7A-8EDC2D3B0741}" dt="2019-03-29T19:36:14.631" v="69" actId="20577"/>
          <ac:spMkLst>
            <pc:docMk/>
            <pc:sldMk cId="3989754839" sldId="627"/>
            <ac:spMk id="13" creationId="{2B6D74DE-759E-4FAC-B411-DE411A1B3732}"/>
          </ac:spMkLst>
        </pc:spChg>
        <pc:spChg chg="add mod">
          <ac:chgData name="Guest User" userId="" providerId="Windows Live" clId="Web-{35EDAB9B-A7A3-4945-9C7A-8EDC2D3B0741}" dt="2019-03-29T19:36:07.772" v="66" actId="1076"/>
          <ac:spMkLst>
            <pc:docMk/>
            <pc:sldMk cId="3989754839" sldId="627"/>
            <ac:spMk id="14" creationId="{D5FD0E19-FC1C-4764-930B-10F213FDDD3F}"/>
          </ac:spMkLst>
        </pc:spChg>
      </pc:sldChg>
      <pc:sldChg chg="del">
        <pc:chgData name="Guest User" userId="" providerId="Windows Live" clId="Web-{35EDAB9B-A7A3-4945-9C7A-8EDC2D3B0741}" dt="2019-03-29T19:36:23.803" v="72"/>
        <pc:sldMkLst>
          <pc:docMk/>
          <pc:sldMk cId="1493537602" sldId="628"/>
        </pc:sldMkLst>
      </pc:sldChg>
      <pc:sldChg chg="modSp">
        <pc:chgData name="Guest User" userId="" providerId="Windows Live" clId="Web-{35EDAB9B-A7A3-4945-9C7A-8EDC2D3B0741}" dt="2019-03-29T19:50:05.343" v="166" actId="20577"/>
        <pc:sldMkLst>
          <pc:docMk/>
          <pc:sldMk cId="1134678379" sldId="629"/>
        </pc:sldMkLst>
        <pc:spChg chg="mod">
          <ac:chgData name="Guest User" userId="" providerId="Windows Live" clId="Web-{35EDAB9B-A7A3-4945-9C7A-8EDC2D3B0741}" dt="2019-03-29T19:50:05.343" v="166" actId="20577"/>
          <ac:spMkLst>
            <pc:docMk/>
            <pc:sldMk cId="1134678379" sldId="629"/>
            <ac:spMk id="2" creationId="{7FD2E159-438D-4B78-B378-78BC0AA24A43}"/>
          </ac:spMkLst>
        </pc:spChg>
      </pc:sldChg>
      <pc:sldChg chg="modSp">
        <pc:chgData name="Guest User" userId="" providerId="Windows Live" clId="Web-{35EDAB9B-A7A3-4945-9C7A-8EDC2D3B0741}" dt="2019-03-29T19:50:45.360" v="173" actId="20577"/>
        <pc:sldMkLst>
          <pc:docMk/>
          <pc:sldMk cId="2398477518" sldId="631"/>
        </pc:sldMkLst>
        <pc:spChg chg="mod">
          <ac:chgData name="Guest User" userId="" providerId="Windows Live" clId="Web-{35EDAB9B-A7A3-4945-9C7A-8EDC2D3B0741}" dt="2019-03-29T19:50:45.360" v="173" actId="20577"/>
          <ac:spMkLst>
            <pc:docMk/>
            <pc:sldMk cId="2398477518" sldId="631"/>
            <ac:spMk id="2" creationId="{8CB9F9E6-9451-4C67-88B8-3196246FD7CC}"/>
          </ac:spMkLst>
        </pc:spChg>
      </pc:sldChg>
      <pc:sldChg chg="modSp">
        <pc:chgData name="Guest User" userId="" providerId="Windows Live" clId="Web-{35EDAB9B-A7A3-4945-9C7A-8EDC2D3B0741}" dt="2019-03-29T19:50:57.735" v="177" actId="20577"/>
        <pc:sldMkLst>
          <pc:docMk/>
          <pc:sldMk cId="1605934440" sldId="632"/>
        </pc:sldMkLst>
        <pc:spChg chg="mod">
          <ac:chgData name="Guest User" userId="" providerId="Windows Live" clId="Web-{35EDAB9B-A7A3-4945-9C7A-8EDC2D3B0741}" dt="2019-03-29T19:50:57.735" v="177" actId="20577"/>
          <ac:spMkLst>
            <pc:docMk/>
            <pc:sldMk cId="1605934440" sldId="632"/>
            <ac:spMk id="2" creationId="{8CB9F9E6-9451-4C67-88B8-3196246FD7CC}"/>
          </ac:spMkLst>
        </pc:spChg>
      </pc:sldChg>
      <pc:sldChg chg="modSp">
        <pc:chgData name="Guest User" userId="" providerId="Windows Live" clId="Web-{35EDAB9B-A7A3-4945-9C7A-8EDC2D3B0741}" dt="2019-03-29T19:51:06.657" v="181" actId="20577"/>
        <pc:sldMkLst>
          <pc:docMk/>
          <pc:sldMk cId="721723760" sldId="633"/>
        </pc:sldMkLst>
        <pc:spChg chg="mod">
          <ac:chgData name="Guest User" userId="" providerId="Windows Live" clId="Web-{35EDAB9B-A7A3-4945-9C7A-8EDC2D3B0741}" dt="2019-03-29T19:51:06.657" v="181" actId="20577"/>
          <ac:spMkLst>
            <pc:docMk/>
            <pc:sldMk cId="721723760" sldId="633"/>
            <ac:spMk id="2" creationId="{8CB9F9E6-9451-4C67-88B8-3196246FD7CC}"/>
          </ac:spMkLst>
        </pc:spChg>
      </pc:sldChg>
      <pc:sldChg chg="modSp">
        <pc:chgData name="Guest User" userId="" providerId="Windows Live" clId="Web-{35EDAB9B-A7A3-4945-9C7A-8EDC2D3B0741}" dt="2019-03-29T19:51:14.392" v="185" actId="20577"/>
        <pc:sldMkLst>
          <pc:docMk/>
          <pc:sldMk cId="3416073156" sldId="634"/>
        </pc:sldMkLst>
        <pc:spChg chg="mod">
          <ac:chgData name="Guest User" userId="" providerId="Windows Live" clId="Web-{35EDAB9B-A7A3-4945-9C7A-8EDC2D3B0741}" dt="2019-03-29T19:51:14.392" v="185" actId="20577"/>
          <ac:spMkLst>
            <pc:docMk/>
            <pc:sldMk cId="3416073156" sldId="634"/>
            <ac:spMk id="2" creationId="{8CB9F9E6-9451-4C67-88B8-3196246FD7CC}"/>
          </ac:spMkLst>
        </pc:spChg>
      </pc:sldChg>
      <pc:sldChg chg="modSp">
        <pc:chgData name="Guest User" userId="" providerId="Windows Live" clId="Web-{35EDAB9B-A7A3-4945-9C7A-8EDC2D3B0741}" dt="2019-03-29T20:03:38.085" v="188" actId="20577"/>
        <pc:sldMkLst>
          <pc:docMk/>
          <pc:sldMk cId="3819938988" sldId="635"/>
        </pc:sldMkLst>
        <pc:spChg chg="mod">
          <ac:chgData name="Guest User" userId="" providerId="Windows Live" clId="Web-{35EDAB9B-A7A3-4945-9C7A-8EDC2D3B0741}" dt="2019-03-29T20:03:38.085" v="188" actId="20577"/>
          <ac:spMkLst>
            <pc:docMk/>
            <pc:sldMk cId="3819938988" sldId="635"/>
            <ac:spMk id="2" creationId="{8CD318B5-020A-43BE-A5D0-45D351EBBC9E}"/>
          </ac:spMkLst>
        </pc:spChg>
      </pc:sldChg>
      <pc:sldChg chg="modSp">
        <pc:chgData name="Guest User" userId="" providerId="Windows Live" clId="Web-{35EDAB9B-A7A3-4945-9C7A-8EDC2D3B0741}" dt="2019-03-29T19:50:22.328" v="169" actId="20577"/>
        <pc:sldMkLst>
          <pc:docMk/>
          <pc:sldMk cId="1279954763" sldId="695"/>
        </pc:sldMkLst>
        <pc:spChg chg="mod">
          <ac:chgData name="Guest User" userId="" providerId="Windows Live" clId="Web-{35EDAB9B-A7A3-4945-9C7A-8EDC2D3B0741}" dt="2019-03-29T19:50:22.328" v="169" actId="20577"/>
          <ac:spMkLst>
            <pc:docMk/>
            <pc:sldMk cId="1279954763" sldId="695"/>
            <ac:spMk id="2" creationId="{EC2FD560-AC19-4B96-943D-A6257ADDA351}"/>
          </ac:spMkLst>
        </pc:spChg>
      </pc:sldChg>
      <pc:sldChg chg="addSp">
        <pc:chgData name="Guest User" userId="" providerId="Windows Live" clId="Web-{35EDAB9B-A7A3-4945-9C7A-8EDC2D3B0741}" dt="2019-03-29T19:28:24.039" v="0"/>
        <pc:sldMkLst>
          <pc:docMk/>
          <pc:sldMk cId="549474280" sldId="765"/>
        </pc:sldMkLst>
        <pc:spChg chg="add">
          <ac:chgData name="Guest User" userId="" providerId="Windows Live" clId="Web-{35EDAB9B-A7A3-4945-9C7A-8EDC2D3B0741}" dt="2019-03-29T19:28:24.039" v="0"/>
          <ac:spMkLst>
            <pc:docMk/>
            <pc:sldMk cId="549474280" sldId="765"/>
            <ac:spMk id="5" creationId="{B71B6FF0-52F0-40EF-92A4-2F4C12DE26B1}"/>
          </ac:spMkLst>
        </pc:spChg>
      </pc:sldChg>
    </pc:docChg>
  </pc:docChgLst>
  <pc:docChgLst>
    <pc:chgData name="Anmol Gulati" userId="4dde0d5e761c5527" providerId="LiveId" clId="{F5CCE670-4825-4BAF-909B-240846E0210B}"/>
    <pc:docChg chg="undo redo custSel addSld delSld modSld">
      <pc:chgData name="Anmol Gulati" userId="4dde0d5e761c5527" providerId="LiveId" clId="{F5CCE670-4825-4BAF-909B-240846E0210B}" dt="2019-03-29T22:57:50.486" v="2638" actId="1076"/>
      <pc:docMkLst>
        <pc:docMk/>
      </pc:docMkLst>
      <pc:sldChg chg="modSp">
        <pc:chgData name="Anmol Gulati" userId="4dde0d5e761c5527" providerId="LiveId" clId="{F5CCE670-4825-4BAF-909B-240846E0210B}" dt="2019-03-29T17:24:50.595" v="1791"/>
        <pc:sldMkLst>
          <pc:docMk/>
          <pc:sldMk cId="0" sldId="256"/>
        </pc:sldMkLst>
        <pc:spChg chg="mod">
          <ac:chgData name="Anmol Gulati" userId="4dde0d5e761c5527" providerId="LiveId" clId="{F5CCE670-4825-4BAF-909B-240846E0210B}" dt="2019-03-29T17:24:50.595" v="1791"/>
          <ac:spMkLst>
            <pc:docMk/>
            <pc:sldMk cId="0" sldId="256"/>
            <ac:spMk id="209" creationId="{00000000-0000-0000-0000-000000000000}"/>
          </ac:spMkLst>
        </pc:spChg>
      </pc:sldChg>
      <pc:sldChg chg="modSp">
        <pc:chgData name="Anmol Gulati" userId="4dde0d5e761c5527" providerId="LiveId" clId="{F5CCE670-4825-4BAF-909B-240846E0210B}" dt="2019-03-29T22:41:57.725" v="2620" actId="1076"/>
        <pc:sldMkLst>
          <pc:docMk/>
          <pc:sldMk cId="4127011315" sldId="257"/>
        </pc:sldMkLst>
        <pc:spChg chg="mod">
          <ac:chgData name="Anmol Gulati" userId="4dde0d5e761c5527" providerId="LiveId" clId="{F5CCE670-4825-4BAF-909B-240846E0210B}" dt="2019-03-29T22:41:54.063" v="2619" actId="20577"/>
          <ac:spMkLst>
            <pc:docMk/>
            <pc:sldMk cId="4127011315" sldId="257"/>
            <ac:spMk id="11" creationId="{00000000-0000-0000-0000-000000000000}"/>
          </ac:spMkLst>
        </pc:spChg>
        <pc:spChg chg="mod">
          <ac:chgData name="Anmol Gulati" userId="4dde0d5e761c5527" providerId="LiveId" clId="{F5CCE670-4825-4BAF-909B-240846E0210B}" dt="2019-03-29T22:41:57.725" v="2620" actId="1076"/>
          <ac:spMkLst>
            <pc:docMk/>
            <pc:sldMk cId="4127011315" sldId="257"/>
            <ac:spMk id="17" creationId="{EA558110-B127-408B-95CF-18A4D0EDE77D}"/>
          </ac:spMkLst>
        </pc:spChg>
      </pc:sldChg>
      <pc:sldChg chg="modSp">
        <pc:chgData name="Anmol Gulati" userId="4dde0d5e761c5527" providerId="LiveId" clId="{F5CCE670-4825-4BAF-909B-240846E0210B}" dt="2019-03-29T17:24:50.595" v="1791"/>
        <pc:sldMkLst>
          <pc:docMk/>
          <pc:sldMk cId="0" sldId="258"/>
        </pc:sldMkLst>
        <pc:spChg chg="mod">
          <ac:chgData name="Anmol Gulati" userId="4dde0d5e761c5527" providerId="LiveId" clId="{F5CCE670-4825-4BAF-909B-240846E0210B}" dt="2019-03-29T17:24:50.595" v="1791"/>
          <ac:spMkLst>
            <pc:docMk/>
            <pc:sldMk cId="0" sldId="258"/>
            <ac:spMk id="229" creationId="{00000000-0000-0000-0000-000000000000}"/>
          </ac:spMkLst>
        </pc:spChg>
      </pc:sldChg>
      <pc:sldChg chg="modSp">
        <pc:chgData name="Anmol Gulati" userId="4dde0d5e761c5527" providerId="LiveId" clId="{F5CCE670-4825-4BAF-909B-240846E0210B}" dt="2019-03-29T17:24:50.595" v="1791"/>
        <pc:sldMkLst>
          <pc:docMk/>
          <pc:sldMk cId="0" sldId="260"/>
        </pc:sldMkLst>
        <pc:spChg chg="mod">
          <ac:chgData name="Anmol Gulati" userId="4dde0d5e761c5527" providerId="LiveId" clId="{F5CCE670-4825-4BAF-909B-240846E0210B}" dt="2019-03-29T17:24:50.595" v="1791"/>
          <ac:spMkLst>
            <pc:docMk/>
            <pc:sldMk cId="0" sldId="260"/>
            <ac:spMk id="248" creationId="{00000000-0000-0000-0000-000000000000}"/>
          </ac:spMkLst>
        </pc:spChg>
      </pc:sldChg>
      <pc:sldChg chg="modSp">
        <pc:chgData name="Anmol Gulati" userId="4dde0d5e761c5527" providerId="LiveId" clId="{F5CCE670-4825-4BAF-909B-240846E0210B}" dt="2019-03-29T17:24:50.595" v="1791"/>
        <pc:sldMkLst>
          <pc:docMk/>
          <pc:sldMk cId="0" sldId="264"/>
        </pc:sldMkLst>
        <pc:spChg chg="mod">
          <ac:chgData name="Anmol Gulati" userId="4dde0d5e761c5527" providerId="LiveId" clId="{F5CCE670-4825-4BAF-909B-240846E0210B}" dt="2019-03-29T17:24:50.595" v="1791"/>
          <ac:spMkLst>
            <pc:docMk/>
            <pc:sldMk cId="0" sldId="264"/>
            <ac:spMk id="286" creationId="{00000000-0000-0000-0000-000000000000}"/>
          </ac:spMkLst>
        </pc:spChg>
      </pc:sldChg>
      <pc:sldChg chg="modSp">
        <pc:chgData name="Anmol Gulati" userId="4dde0d5e761c5527" providerId="LiveId" clId="{F5CCE670-4825-4BAF-909B-240846E0210B}" dt="2019-03-29T08:40:39.280" v="1484" actId="2164"/>
        <pc:sldMkLst>
          <pc:docMk/>
          <pc:sldMk cId="0" sldId="269"/>
        </pc:sldMkLst>
        <pc:graphicFrameChg chg="modGraphic">
          <ac:chgData name="Anmol Gulati" userId="4dde0d5e761c5527" providerId="LiveId" clId="{F5CCE670-4825-4BAF-909B-240846E0210B}" dt="2019-03-29T08:40:39.280" v="1484" actId="2164"/>
          <ac:graphicFrameMkLst>
            <pc:docMk/>
            <pc:sldMk cId="0" sldId="269"/>
            <ac:graphicFrameMk id="4" creationId="{0AC19E46-7740-6645-8132-E5BED838070B}"/>
          </ac:graphicFrameMkLst>
        </pc:graphicFrameChg>
      </pc:sldChg>
      <pc:sldChg chg="modSp">
        <pc:chgData name="Anmol Gulati" userId="4dde0d5e761c5527" providerId="LiveId" clId="{F5CCE670-4825-4BAF-909B-240846E0210B}" dt="2019-03-29T22:57:50.486" v="2638" actId="1076"/>
        <pc:sldMkLst>
          <pc:docMk/>
          <pc:sldMk cId="0" sldId="271"/>
        </pc:sldMkLst>
        <pc:spChg chg="mod">
          <ac:chgData name="Anmol Gulati" userId="4dde0d5e761c5527" providerId="LiveId" clId="{F5CCE670-4825-4BAF-909B-240846E0210B}" dt="2019-03-29T22:57:50.486" v="2638" actId="1076"/>
          <ac:spMkLst>
            <pc:docMk/>
            <pc:sldMk cId="0" sldId="271"/>
            <ac:spMk id="27" creationId="{10F33ABE-F5BD-E94E-837A-4EF045FEA0F0}"/>
          </ac:spMkLst>
        </pc:spChg>
        <pc:spChg chg="mod">
          <ac:chgData name="Anmol Gulati" userId="4dde0d5e761c5527" providerId="LiveId" clId="{F5CCE670-4825-4BAF-909B-240846E0210B}" dt="2019-03-29T17:24:50.595" v="1791"/>
          <ac:spMkLst>
            <pc:docMk/>
            <pc:sldMk cId="0" sldId="271"/>
            <ac:spMk id="351" creationId="{00000000-0000-0000-0000-000000000000}"/>
          </ac:spMkLst>
        </pc:spChg>
        <pc:picChg chg="mod">
          <ac:chgData name="Anmol Gulati" userId="4dde0d5e761c5527" providerId="LiveId" clId="{F5CCE670-4825-4BAF-909B-240846E0210B}" dt="2019-03-29T22:57:46.395" v="2637" actId="1076"/>
          <ac:picMkLst>
            <pc:docMk/>
            <pc:sldMk cId="0" sldId="271"/>
            <ac:picMk id="21" creationId="{748AEAF6-8B61-0F48-9373-4E401B99130F}"/>
          </ac:picMkLst>
        </pc:picChg>
        <pc:picChg chg="mod">
          <ac:chgData name="Anmol Gulati" userId="4dde0d5e761c5527" providerId="LiveId" clId="{F5CCE670-4825-4BAF-909B-240846E0210B}" dt="2019-03-29T22:57:43.118" v="2636" actId="1076"/>
          <ac:picMkLst>
            <pc:docMk/>
            <pc:sldMk cId="0" sldId="271"/>
            <ac:picMk id="1029" creationId="{F25C722B-4999-F644-B9FE-EACBBEBAA75F}"/>
          </ac:picMkLst>
        </pc:picChg>
      </pc:sldChg>
      <pc:sldChg chg="modSp">
        <pc:chgData name="Anmol Gulati" userId="4dde0d5e761c5527" providerId="LiveId" clId="{F5CCE670-4825-4BAF-909B-240846E0210B}" dt="2019-03-29T17:24:50.595" v="1791"/>
        <pc:sldMkLst>
          <pc:docMk/>
          <pc:sldMk cId="0" sldId="277"/>
        </pc:sldMkLst>
        <pc:spChg chg="mod">
          <ac:chgData name="Anmol Gulati" userId="4dde0d5e761c5527" providerId="LiveId" clId="{F5CCE670-4825-4BAF-909B-240846E0210B}" dt="2019-03-29T17:24:50.595" v="1791"/>
          <ac:spMkLst>
            <pc:docMk/>
            <pc:sldMk cId="0" sldId="277"/>
            <ac:spMk id="405" creationId="{00000000-0000-0000-0000-000000000000}"/>
          </ac:spMkLst>
        </pc:spChg>
      </pc:sldChg>
      <pc:sldChg chg="modSp">
        <pc:chgData name="Anmol Gulati" userId="4dde0d5e761c5527" providerId="LiveId" clId="{F5CCE670-4825-4BAF-909B-240846E0210B}" dt="2019-03-29T17:24:50.595" v="1791"/>
        <pc:sldMkLst>
          <pc:docMk/>
          <pc:sldMk cId="0" sldId="278"/>
        </pc:sldMkLst>
        <pc:spChg chg="mod">
          <ac:chgData name="Anmol Gulati" userId="4dde0d5e761c5527" providerId="LiveId" clId="{F5CCE670-4825-4BAF-909B-240846E0210B}" dt="2019-03-29T17:24:50.595" v="1791"/>
          <ac:spMkLst>
            <pc:docMk/>
            <pc:sldMk cId="0" sldId="278"/>
            <ac:spMk id="415" creationId="{00000000-0000-0000-0000-000000000000}"/>
          </ac:spMkLst>
        </pc:spChg>
        <pc:picChg chg="mod">
          <ac:chgData name="Anmol Gulati" userId="4dde0d5e761c5527" providerId="LiveId" clId="{F5CCE670-4825-4BAF-909B-240846E0210B}" dt="2019-03-24T15:40:56.976" v="648" actId="1076"/>
          <ac:picMkLst>
            <pc:docMk/>
            <pc:sldMk cId="0" sldId="278"/>
            <ac:picMk id="34" creationId="{C2523514-F50E-7643-8990-9E164C1F9C3D}"/>
          </ac:picMkLst>
        </pc:picChg>
      </pc:sldChg>
      <pc:sldChg chg="modSp">
        <pc:chgData name="Anmol Gulati" userId="4dde0d5e761c5527" providerId="LiveId" clId="{F5CCE670-4825-4BAF-909B-240846E0210B}" dt="2019-03-29T17:24:50.595" v="1791"/>
        <pc:sldMkLst>
          <pc:docMk/>
          <pc:sldMk cId="0" sldId="279"/>
        </pc:sldMkLst>
        <pc:spChg chg="mod">
          <ac:chgData name="Anmol Gulati" userId="4dde0d5e761c5527" providerId="LiveId" clId="{F5CCE670-4825-4BAF-909B-240846E0210B}" dt="2019-03-29T17:24:50.595" v="1791"/>
          <ac:spMkLst>
            <pc:docMk/>
            <pc:sldMk cId="0" sldId="279"/>
            <ac:spMk id="424" creationId="{00000000-0000-0000-0000-000000000000}"/>
          </ac:spMkLst>
        </pc:spChg>
      </pc:sldChg>
      <pc:sldChg chg="modSp">
        <pc:chgData name="Anmol Gulati" userId="4dde0d5e761c5527" providerId="LiveId" clId="{F5CCE670-4825-4BAF-909B-240846E0210B}" dt="2019-03-29T17:24:50.595" v="1791"/>
        <pc:sldMkLst>
          <pc:docMk/>
          <pc:sldMk cId="0" sldId="280"/>
        </pc:sldMkLst>
        <pc:spChg chg="mod">
          <ac:chgData name="Anmol Gulati" userId="4dde0d5e761c5527" providerId="LiveId" clId="{F5CCE670-4825-4BAF-909B-240846E0210B}" dt="2019-03-29T17:24:50.595" v="1791"/>
          <ac:spMkLst>
            <pc:docMk/>
            <pc:sldMk cId="0" sldId="280"/>
            <ac:spMk id="432" creationId="{00000000-0000-0000-0000-000000000000}"/>
          </ac:spMkLst>
        </pc:spChg>
      </pc:sldChg>
      <pc:sldChg chg="modSp">
        <pc:chgData name="Anmol Gulati" userId="4dde0d5e761c5527" providerId="LiveId" clId="{F5CCE670-4825-4BAF-909B-240846E0210B}" dt="2019-03-29T17:24:50.595" v="1791"/>
        <pc:sldMkLst>
          <pc:docMk/>
          <pc:sldMk cId="0" sldId="281"/>
        </pc:sldMkLst>
        <pc:spChg chg="mod">
          <ac:chgData name="Anmol Gulati" userId="4dde0d5e761c5527" providerId="LiveId" clId="{F5CCE670-4825-4BAF-909B-240846E0210B}" dt="2019-03-29T17:24:50.595" v="1791"/>
          <ac:spMkLst>
            <pc:docMk/>
            <pc:sldMk cId="0" sldId="281"/>
            <ac:spMk id="441" creationId="{00000000-0000-0000-0000-000000000000}"/>
          </ac:spMkLst>
        </pc:spChg>
      </pc:sldChg>
      <pc:sldChg chg="modSp">
        <pc:chgData name="Anmol Gulati" userId="4dde0d5e761c5527" providerId="LiveId" clId="{F5CCE670-4825-4BAF-909B-240846E0210B}" dt="2019-03-29T17:24:50.595" v="1791"/>
        <pc:sldMkLst>
          <pc:docMk/>
          <pc:sldMk cId="0" sldId="282"/>
        </pc:sldMkLst>
        <pc:spChg chg="mod">
          <ac:chgData name="Anmol Gulati" userId="4dde0d5e761c5527" providerId="LiveId" clId="{F5CCE670-4825-4BAF-909B-240846E0210B}" dt="2019-03-29T17:24:50.595" v="1791"/>
          <ac:spMkLst>
            <pc:docMk/>
            <pc:sldMk cId="0" sldId="282"/>
            <ac:spMk id="450" creationId="{00000000-0000-0000-0000-000000000000}"/>
          </ac:spMkLst>
        </pc:spChg>
      </pc:sldChg>
      <pc:sldChg chg="modSp">
        <pc:chgData name="Anmol Gulati" userId="4dde0d5e761c5527" providerId="LiveId" clId="{F5CCE670-4825-4BAF-909B-240846E0210B}" dt="2019-03-29T17:24:50.595" v="1791"/>
        <pc:sldMkLst>
          <pc:docMk/>
          <pc:sldMk cId="0" sldId="283"/>
        </pc:sldMkLst>
        <pc:spChg chg="mod">
          <ac:chgData name="Anmol Gulati" userId="4dde0d5e761c5527" providerId="LiveId" clId="{F5CCE670-4825-4BAF-909B-240846E0210B}" dt="2019-03-29T17:24:50.595" v="1791"/>
          <ac:spMkLst>
            <pc:docMk/>
            <pc:sldMk cId="0" sldId="283"/>
            <ac:spMk id="459" creationId="{00000000-0000-0000-0000-000000000000}"/>
          </ac:spMkLst>
        </pc:spChg>
      </pc:sldChg>
      <pc:sldChg chg="addSp delSp modSp">
        <pc:chgData name="Anmol Gulati" userId="4dde0d5e761c5527" providerId="LiveId" clId="{F5CCE670-4825-4BAF-909B-240846E0210B}" dt="2019-03-29T19:19:05.236" v="2320" actId="20577"/>
        <pc:sldMkLst>
          <pc:docMk/>
          <pc:sldMk cId="0" sldId="285"/>
        </pc:sldMkLst>
        <pc:spChg chg="add del mod">
          <ac:chgData name="Anmol Gulati" userId="4dde0d5e761c5527" providerId="LiveId" clId="{F5CCE670-4825-4BAF-909B-240846E0210B}" dt="2019-03-29T19:14:25.733" v="2242" actId="478"/>
          <ac:spMkLst>
            <pc:docMk/>
            <pc:sldMk cId="0" sldId="285"/>
            <ac:spMk id="4" creationId="{76D66A21-0554-4B8C-86F8-5EF42E562987}"/>
          </ac:spMkLst>
        </pc:spChg>
        <pc:spChg chg="add mod">
          <ac:chgData name="Anmol Gulati" userId="4dde0d5e761c5527" providerId="LiveId" clId="{F5CCE670-4825-4BAF-909B-240846E0210B}" dt="2019-03-29T19:14:56.257" v="2255" actId="20577"/>
          <ac:spMkLst>
            <pc:docMk/>
            <pc:sldMk cId="0" sldId="285"/>
            <ac:spMk id="11" creationId="{84BC6A01-B100-4BEF-AC89-CFC95329DA49}"/>
          </ac:spMkLst>
        </pc:spChg>
        <pc:spChg chg="mod">
          <ac:chgData name="Anmol Gulati" userId="4dde0d5e761c5527" providerId="LiveId" clId="{F5CCE670-4825-4BAF-909B-240846E0210B}" dt="2019-03-29T17:24:50.595" v="1791"/>
          <ac:spMkLst>
            <pc:docMk/>
            <pc:sldMk cId="0" sldId="285"/>
            <ac:spMk id="477" creationId="{00000000-0000-0000-0000-000000000000}"/>
          </ac:spMkLst>
        </pc:spChg>
        <pc:spChg chg="mod">
          <ac:chgData name="Anmol Gulati" userId="4dde0d5e761c5527" providerId="LiveId" clId="{F5CCE670-4825-4BAF-909B-240846E0210B}" dt="2019-03-24T15:29:39.127" v="647" actId="14100"/>
          <ac:spMkLst>
            <pc:docMk/>
            <pc:sldMk cId="0" sldId="285"/>
            <ac:spMk id="479" creationId="{00000000-0000-0000-0000-000000000000}"/>
          </ac:spMkLst>
        </pc:spChg>
        <pc:spChg chg="del mod">
          <ac:chgData name="Anmol Gulati" userId="4dde0d5e761c5527" providerId="LiveId" clId="{F5CCE670-4825-4BAF-909B-240846E0210B}" dt="2019-03-29T19:14:20.875" v="2241" actId="478"/>
          <ac:spMkLst>
            <pc:docMk/>
            <pc:sldMk cId="0" sldId="285"/>
            <ac:spMk id="480" creationId="{00000000-0000-0000-0000-000000000000}"/>
          </ac:spMkLst>
        </pc:spChg>
        <pc:graphicFrameChg chg="add mod modGraphic">
          <ac:chgData name="Anmol Gulati" userId="4dde0d5e761c5527" providerId="LiveId" clId="{F5CCE670-4825-4BAF-909B-240846E0210B}" dt="2019-03-29T19:19:05.236" v="2320" actId="20577"/>
          <ac:graphicFrameMkLst>
            <pc:docMk/>
            <pc:sldMk cId="0" sldId="285"/>
            <ac:graphicFrameMk id="10" creationId="{9B91F480-9E34-4869-9248-0313D73FC4AD}"/>
          </ac:graphicFrameMkLst>
        </pc:graphicFrameChg>
      </pc:sldChg>
      <pc:sldChg chg="modSp">
        <pc:chgData name="Anmol Gulati" userId="4dde0d5e761c5527" providerId="LiveId" clId="{F5CCE670-4825-4BAF-909B-240846E0210B}" dt="2019-03-29T17:24:50.595" v="1791"/>
        <pc:sldMkLst>
          <pc:docMk/>
          <pc:sldMk cId="0" sldId="289"/>
        </pc:sldMkLst>
        <pc:spChg chg="mod">
          <ac:chgData name="Anmol Gulati" userId="4dde0d5e761c5527" providerId="LiveId" clId="{F5CCE670-4825-4BAF-909B-240846E0210B}" dt="2019-03-29T17:24:50.595" v="1791"/>
          <ac:spMkLst>
            <pc:docMk/>
            <pc:sldMk cId="0" sldId="289"/>
            <ac:spMk id="515" creationId="{00000000-0000-0000-0000-000000000000}"/>
          </ac:spMkLst>
        </pc:spChg>
      </pc:sldChg>
      <pc:sldChg chg="modSp">
        <pc:chgData name="Anmol Gulati" userId="4dde0d5e761c5527" providerId="LiveId" clId="{F5CCE670-4825-4BAF-909B-240846E0210B}" dt="2019-03-29T17:24:50.595" v="1791"/>
        <pc:sldMkLst>
          <pc:docMk/>
          <pc:sldMk cId="0" sldId="297"/>
        </pc:sldMkLst>
        <pc:spChg chg="mod">
          <ac:chgData name="Anmol Gulati" userId="4dde0d5e761c5527" providerId="LiveId" clId="{F5CCE670-4825-4BAF-909B-240846E0210B}" dt="2019-03-29T17:24:50.595" v="1791"/>
          <ac:spMkLst>
            <pc:docMk/>
            <pc:sldMk cId="0" sldId="297"/>
            <ac:spMk id="590" creationId="{00000000-0000-0000-0000-000000000000}"/>
          </ac:spMkLst>
        </pc:spChg>
      </pc:sldChg>
      <pc:sldChg chg="modSp addCm">
        <pc:chgData name="Anmol Gulati" userId="4dde0d5e761c5527" providerId="LiveId" clId="{F5CCE670-4825-4BAF-909B-240846E0210B}" dt="2019-03-29T17:24:50.595" v="1791"/>
        <pc:sldMkLst>
          <pc:docMk/>
          <pc:sldMk cId="0" sldId="298"/>
        </pc:sldMkLst>
        <pc:spChg chg="mod">
          <ac:chgData name="Anmol Gulati" userId="4dde0d5e761c5527" providerId="LiveId" clId="{F5CCE670-4825-4BAF-909B-240846E0210B}" dt="2019-03-29T17:24:50.595" v="1791"/>
          <ac:spMkLst>
            <pc:docMk/>
            <pc:sldMk cId="0" sldId="298"/>
            <ac:spMk id="598" creationId="{00000000-0000-0000-0000-000000000000}"/>
          </ac:spMkLst>
        </pc:spChg>
      </pc:sldChg>
      <pc:sldChg chg="modSp">
        <pc:chgData name="Anmol Gulati" userId="4dde0d5e761c5527" providerId="LiveId" clId="{F5CCE670-4825-4BAF-909B-240846E0210B}" dt="2019-03-29T17:22:46.710" v="1778" actId="313"/>
        <pc:sldMkLst>
          <pc:docMk/>
          <pc:sldMk cId="0" sldId="299"/>
        </pc:sldMkLst>
        <pc:spChg chg="mod">
          <ac:chgData name="Anmol Gulati" userId="4dde0d5e761c5527" providerId="LiveId" clId="{F5CCE670-4825-4BAF-909B-240846E0210B}" dt="2019-03-29T17:22:46.710" v="1778" actId="313"/>
          <ac:spMkLst>
            <pc:docMk/>
            <pc:sldMk cId="0" sldId="299"/>
            <ac:spMk id="609" creationId="{00000000-0000-0000-0000-000000000000}"/>
          </ac:spMkLst>
        </pc:spChg>
      </pc:sldChg>
      <pc:sldChg chg="modSp">
        <pc:chgData name="Anmol Gulati" userId="4dde0d5e761c5527" providerId="LiveId" clId="{F5CCE670-4825-4BAF-909B-240846E0210B}" dt="2019-03-29T17:22:47.832" v="1779" actId="313"/>
        <pc:sldMkLst>
          <pc:docMk/>
          <pc:sldMk cId="0" sldId="301"/>
        </pc:sldMkLst>
        <pc:spChg chg="mod">
          <ac:chgData name="Anmol Gulati" userId="4dde0d5e761c5527" providerId="LiveId" clId="{F5CCE670-4825-4BAF-909B-240846E0210B}" dt="2019-03-29T17:22:47.832" v="1779" actId="313"/>
          <ac:spMkLst>
            <pc:docMk/>
            <pc:sldMk cId="0" sldId="301"/>
            <ac:spMk id="626" creationId="{00000000-0000-0000-0000-000000000000}"/>
          </ac:spMkLst>
        </pc:spChg>
      </pc:sldChg>
      <pc:sldChg chg="modSp">
        <pc:chgData name="Anmol Gulati" userId="4dde0d5e761c5527" providerId="LiveId" clId="{F5CCE670-4825-4BAF-909B-240846E0210B}" dt="2019-03-29T17:42:44.820" v="1951" actId="313"/>
        <pc:sldMkLst>
          <pc:docMk/>
          <pc:sldMk cId="0" sldId="302"/>
        </pc:sldMkLst>
        <pc:spChg chg="mod">
          <ac:chgData name="Anmol Gulati" userId="4dde0d5e761c5527" providerId="LiveId" clId="{F5CCE670-4825-4BAF-909B-240846E0210B}" dt="2019-03-29T17:42:44.820" v="1951" actId="313"/>
          <ac:spMkLst>
            <pc:docMk/>
            <pc:sldMk cId="0" sldId="302"/>
            <ac:spMk id="638" creationId="{00000000-0000-0000-0000-000000000000}"/>
          </ac:spMkLst>
        </pc:spChg>
      </pc:sldChg>
      <pc:sldChg chg="modSp">
        <pc:chgData name="Anmol Gulati" userId="4dde0d5e761c5527" providerId="LiveId" clId="{F5CCE670-4825-4BAF-909B-240846E0210B}" dt="2019-03-29T17:22:51.014" v="1783" actId="313"/>
        <pc:sldMkLst>
          <pc:docMk/>
          <pc:sldMk cId="0" sldId="303"/>
        </pc:sldMkLst>
        <pc:spChg chg="mod">
          <ac:chgData name="Anmol Gulati" userId="4dde0d5e761c5527" providerId="LiveId" clId="{F5CCE670-4825-4BAF-909B-240846E0210B}" dt="2019-03-29T17:22:51.014" v="1783" actId="313"/>
          <ac:spMkLst>
            <pc:docMk/>
            <pc:sldMk cId="0" sldId="303"/>
            <ac:spMk id="646" creationId="{00000000-0000-0000-0000-000000000000}"/>
          </ac:spMkLst>
        </pc:spChg>
      </pc:sldChg>
      <pc:sldChg chg="modSp">
        <pc:chgData name="Anmol Gulati" userId="4dde0d5e761c5527" providerId="LiveId" clId="{F5CCE670-4825-4BAF-909B-240846E0210B}" dt="2019-03-29T17:22:52.380" v="1785" actId="313"/>
        <pc:sldMkLst>
          <pc:docMk/>
          <pc:sldMk cId="0" sldId="304"/>
        </pc:sldMkLst>
        <pc:spChg chg="mod">
          <ac:chgData name="Anmol Gulati" userId="4dde0d5e761c5527" providerId="LiveId" clId="{F5CCE670-4825-4BAF-909B-240846E0210B}" dt="2019-03-29T17:22:52.380" v="1785" actId="313"/>
          <ac:spMkLst>
            <pc:docMk/>
            <pc:sldMk cId="0" sldId="304"/>
            <ac:spMk id="655" creationId="{00000000-0000-0000-0000-000000000000}"/>
          </ac:spMkLst>
        </pc:spChg>
      </pc:sldChg>
      <pc:sldChg chg="modSp">
        <pc:chgData name="Anmol Gulati" userId="4dde0d5e761c5527" providerId="LiveId" clId="{F5CCE670-4825-4BAF-909B-240846E0210B}" dt="2019-03-29T17:22:53.861" v="1787" actId="313"/>
        <pc:sldMkLst>
          <pc:docMk/>
          <pc:sldMk cId="0" sldId="305"/>
        </pc:sldMkLst>
        <pc:spChg chg="mod">
          <ac:chgData name="Anmol Gulati" userId="4dde0d5e761c5527" providerId="LiveId" clId="{F5CCE670-4825-4BAF-909B-240846E0210B}" dt="2019-03-29T17:22:53.861" v="1787" actId="313"/>
          <ac:spMkLst>
            <pc:docMk/>
            <pc:sldMk cId="0" sldId="305"/>
            <ac:spMk id="666" creationId="{00000000-0000-0000-0000-000000000000}"/>
          </ac:spMkLst>
        </pc:spChg>
      </pc:sldChg>
      <pc:sldChg chg="modSp">
        <pc:chgData name="Anmol Gulati" userId="4dde0d5e761c5527" providerId="LiveId" clId="{F5CCE670-4825-4BAF-909B-240846E0210B}" dt="2019-03-29T17:22:54.675" v="1788" actId="313"/>
        <pc:sldMkLst>
          <pc:docMk/>
          <pc:sldMk cId="0" sldId="306"/>
        </pc:sldMkLst>
        <pc:spChg chg="mod">
          <ac:chgData name="Anmol Gulati" userId="4dde0d5e761c5527" providerId="LiveId" clId="{F5CCE670-4825-4BAF-909B-240846E0210B}" dt="2019-03-29T17:22:54.675" v="1788" actId="313"/>
          <ac:spMkLst>
            <pc:docMk/>
            <pc:sldMk cId="0" sldId="306"/>
            <ac:spMk id="676" creationId="{00000000-0000-0000-0000-000000000000}"/>
          </ac:spMkLst>
        </pc:spChg>
      </pc:sldChg>
      <pc:sldChg chg="modSp">
        <pc:chgData name="Anmol Gulati" userId="4dde0d5e761c5527" providerId="LiveId" clId="{F5CCE670-4825-4BAF-909B-240846E0210B}" dt="2019-03-29T17:22:55.489" v="1789" actId="313"/>
        <pc:sldMkLst>
          <pc:docMk/>
          <pc:sldMk cId="0" sldId="307"/>
        </pc:sldMkLst>
        <pc:spChg chg="mod">
          <ac:chgData name="Anmol Gulati" userId="4dde0d5e761c5527" providerId="LiveId" clId="{F5CCE670-4825-4BAF-909B-240846E0210B}" dt="2019-03-29T17:22:55.489" v="1789" actId="313"/>
          <ac:spMkLst>
            <pc:docMk/>
            <pc:sldMk cId="0" sldId="307"/>
            <ac:spMk id="686" creationId="{00000000-0000-0000-0000-000000000000}"/>
          </ac:spMkLst>
        </pc:spChg>
        <pc:spChg chg="mod">
          <ac:chgData name="Anmol Gulati" userId="4dde0d5e761c5527" providerId="LiveId" clId="{F5CCE670-4825-4BAF-909B-240846E0210B}" dt="2019-03-21T10:58:03.124" v="11" actId="20577"/>
          <ac:spMkLst>
            <pc:docMk/>
            <pc:sldMk cId="0" sldId="307"/>
            <ac:spMk id="689" creationId="{00000000-0000-0000-0000-000000000000}"/>
          </ac:spMkLst>
        </pc:spChg>
      </pc:sldChg>
      <pc:sldChg chg="addSp delSp modSp">
        <pc:chgData name="Anmol Gulati" userId="4dde0d5e761c5527" providerId="LiveId" clId="{F5CCE670-4825-4BAF-909B-240846E0210B}" dt="2019-03-29T17:22:56.404" v="1790" actId="313"/>
        <pc:sldMkLst>
          <pc:docMk/>
          <pc:sldMk cId="0" sldId="308"/>
        </pc:sldMkLst>
        <pc:spChg chg="add del mod">
          <ac:chgData name="Anmol Gulati" userId="4dde0d5e761c5527" providerId="LiveId" clId="{F5CCE670-4825-4BAF-909B-240846E0210B}" dt="2019-03-21T11:10:03.409" v="13" actId="478"/>
          <ac:spMkLst>
            <pc:docMk/>
            <pc:sldMk cId="0" sldId="308"/>
            <ac:spMk id="3" creationId="{B9B7F983-2889-4E20-BCE3-9AA65FD02A1C}"/>
          </ac:spMkLst>
        </pc:spChg>
        <pc:spChg chg="add del mod">
          <ac:chgData name="Anmol Gulati" userId="4dde0d5e761c5527" providerId="LiveId" clId="{F5CCE670-4825-4BAF-909B-240846E0210B}" dt="2019-03-21T11:10:43.579" v="18"/>
          <ac:spMkLst>
            <pc:docMk/>
            <pc:sldMk cId="0" sldId="308"/>
            <ac:spMk id="11" creationId="{550D9825-24D3-49A7-B185-77646AB2F303}"/>
          </ac:spMkLst>
        </pc:spChg>
        <pc:spChg chg="add mod">
          <ac:chgData name="Anmol Gulati" userId="4dde0d5e761c5527" providerId="LiveId" clId="{F5CCE670-4825-4BAF-909B-240846E0210B}" dt="2019-03-21T11:12:04.870" v="42" actId="1076"/>
          <ac:spMkLst>
            <pc:docMk/>
            <pc:sldMk cId="0" sldId="308"/>
            <ac:spMk id="12" creationId="{D32AB6E3-621F-49F7-B8AE-EB7376FA819F}"/>
          </ac:spMkLst>
        </pc:spChg>
        <pc:spChg chg="add mod">
          <ac:chgData name="Anmol Gulati" userId="4dde0d5e761c5527" providerId="LiveId" clId="{F5CCE670-4825-4BAF-909B-240846E0210B}" dt="2019-03-21T11:35:35.066" v="321" actId="1076"/>
          <ac:spMkLst>
            <pc:docMk/>
            <pc:sldMk cId="0" sldId="308"/>
            <ac:spMk id="17" creationId="{0B946C09-415C-4669-B847-C6E734EA836B}"/>
          </ac:spMkLst>
        </pc:spChg>
        <pc:spChg chg="mod">
          <ac:chgData name="Anmol Gulati" userId="4dde0d5e761c5527" providerId="LiveId" clId="{F5CCE670-4825-4BAF-909B-240846E0210B}" dt="2019-03-29T17:22:56.404" v="1790" actId="313"/>
          <ac:spMkLst>
            <pc:docMk/>
            <pc:sldMk cId="0" sldId="308"/>
            <ac:spMk id="694" creationId="{00000000-0000-0000-0000-000000000000}"/>
          </ac:spMkLst>
        </pc:spChg>
        <pc:spChg chg="del">
          <ac:chgData name="Anmol Gulati" userId="4dde0d5e761c5527" providerId="LiveId" clId="{F5CCE670-4825-4BAF-909B-240846E0210B}" dt="2019-03-21T11:10:01.273" v="12" actId="478"/>
          <ac:spMkLst>
            <pc:docMk/>
            <pc:sldMk cId="0" sldId="308"/>
            <ac:spMk id="697" creationId="{00000000-0000-0000-0000-000000000000}"/>
          </ac:spMkLst>
        </pc:spChg>
        <pc:graphicFrameChg chg="add del mod modGraphic">
          <ac:chgData name="Anmol Gulati" userId="4dde0d5e761c5527" providerId="LiveId" clId="{F5CCE670-4825-4BAF-909B-240846E0210B}" dt="2019-03-25T08:31:33.551" v="1197" actId="404"/>
          <ac:graphicFrameMkLst>
            <pc:docMk/>
            <pc:sldMk cId="0" sldId="308"/>
            <ac:graphicFrameMk id="10" creationId="{5FF40E70-42B7-47F1-9C37-4423A4FC8525}"/>
          </ac:graphicFrameMkLst>
        </pc:graphicFrameChg>
        <pc:graphicFrameChg chg="add mod modGraphic">
          <ac:chgData name="Anmol Gulati" userId="4dde0d5e761c5527" providerId="LiveId" clId="{F5CCE670-4825-4BAF-909B-240846E0210B}" dt="2019-03-25T08:31:37.608" v="1198" actId="404"/>
          <ac:graphicFrameMkLst>
            <pc:docMk/>
            <pc:sldMk cId="0" sldId="308"/>
            <ac:graphicFrameMk id="18" creationId="{E998FA5C-50C4-480D-8BAE-0D207F892351}"/>
          </ac:graphicFrameMkLst>
        </pc:graphicFrameChg>
        <pc:cxnChg chg="add mod">
          <ac:chgData name="Anmol Gulati" userId="4dde0d5e761c5527" providerId="LiveId" clId="{F5CCE670-4825-4BAF-909B-240846E0210B}" dt="2019-03-21T16:47:59.078" v="343" actId="1582"/>
          <ac:cxnSpMkLst>
            <pc:docMk/>
            <pc:sldMk cId="0" sldId="308"/>
            <ac:cxnSpMk id="5" creationId="{8AF58FC5-EFE6-49B8-B0F5-95B58E25E08D}"/>
          </ac:cxnSpMkLst>
        </pc:cxnChg>
      </pc:sldChg>
      <pc:sldChg chg="addSp delSp modSp addCm">
        <pc:chgData name="Anmol Gulati" userId="4dde0d5e761c5527" providerId="LiveId" clId="{F5CCE670-4825-4BAF-909B-240846E0210B}" dt="2019-03-29T21:39:25.099" v="2338" actId="207"/>
        <pc:sldMkLst>
          <pc:docMk/>
          <pc:sldMk cId="0" sldId="309"/>
        </pc:sldMkLst>
        <pc:spChg chg="add mod">
          <ac:chgData name="Anmol Gulati" userId="4dde0d5e761c5527" providerId="LiveId" clId="{F5CCE670-4825-4BAF-909B-240846E0210B}" dt="2019-03-29T21:39:05.306" v="2334" actId="207"/>
          <ac:spMkLst>
            <pc:docMk/>
            <pc:sldMk cId="0" sldId="309"/>
            <ac:spMk id="2" creationId="{8FCE3791-BE69-4733-9846-0008B61F8B84}"/>
          </ac:spMkLst>
        </pc:spChg>
        <pc:spChg chg="add mod">
          <ac:chgData name="Anmol Gulati" userId="4dde0d5e761c5527" providerId="LiveId" clId="{F5CCE670-4825-4BAF-909B-240846E0210B}" dt="2019-03-22T09:32:13.067" v="577" actId="20577"/>
          <ac:spMkLst>
            <pc:docMk/>
            <pc:sldMk cId="0" sldId="309"/>
            <ac:spMk id="3" creationId="{D7F01889-47AB-42D0-9976-8CDEAAD4496D}"/>
          </ac:spMkLst>
        </pc:spChg>
        <pc:spChg chg="add mod">
          <ac:chgData name="Anmol Gulati" userId="4dde0d5e761c5527" providerId="LiveId" clId="{F5CCE670-4825-4BAF-909B-240846E0210B}" dt="2019-03-29T21:39:07.895" v="2335" actId="207"/>
          <ac:spMkLst>
            <pc:docMk/>
            <pc:sldMk cId="0" sldId="309"/>
            <ac:spMk id="8" creationId="{BD01140F-5018-4F2F-A574-7A29D887FB28}"/>
          </ac:spMkLst>
        </pc:spChg>
        <pc:spChg chg="del mod">
          <ac:chgData name="Anmol Gulati" userId="4dde0d5e761c5527" providerId="LiveId" clId="{F5CCE670-4825-4BAF-909B-240846E0210B}" dt="2019-03-22T09:14:47.553" v="373" actId="478"/>
          <ac:spMkLst>
            <pc:docMk/>
            <pc:sldMk cId="0" sldId="309"/>
            <ac:spMk id="705" creationId="{00000000-0000-0000-0000-000000000000}"/>
          </ac:spMkLst>
        </pc:spChg>
        <pc:spChg chg="mod">
          <ac:chgData name="Anmol Gulati" userId="4dde0d5e761c5527" providerId="LiveId" clId="{F5CCE670-4825-4BAF-909B-240846E0210B}" dt="2019-03-29T17:24:50.595" v="1791"/>
          <ac:spMkLst>
            <pc:docMk/>
            <pc:sldMk cId="0" sldId="309"/>
            <ac:spMk id="706" creationId="{00000000-0000-0000-0000-000000000000}"/>
          </ac:spMkLst>
        </pc:spChg>
        <pc:graphicFrameChg chg="mod modGraphic">
          <ac:chgData name="Anmol Gulati" userId="4dde0d5e761c5527" providerId="LiveId" clId="{F5CCE670-4825-4BAF-909B-240846E0210B}" dt="2019-03-29T21:39:21.112" v="2337" actId="207"/>
          <ac:graphicFrameMkLst>
            <pc:docMk/>
            <pc:sldMk cId="0" sldId="309"/>
            <ac:graphicFrameMk id="4" creationId="{C20BCB0A-023A-E345-9296-7D1D7013EC21}"/>
          </ac:graphicFrameMkLst>
        </pc:graphicFrameChg>
        <pc:graphicFrameChg chg="add mod modGraphic">
          <ac:chgData name="Anmol Gulati" userId="4dde0d5e761c5527" providerId="LiveId" clId="{F5CCE670-4825-4BAF-909B-240846E0210B}" dt="2019-03-29T21:39:25.099" v="2338" actId="207"/>
          <ac:graphicFrameMkLst>
            <pc:docMk/>
            <pc:sldMk cId="0" sldId="309"/>
            <ac:graphicFrameMk id="9" creationId="{15EDDF9F-2487-4221-B52A-E5BE16D67987}"/>
          </ac:graphicFrameMkLst>
        </pc:graphicFrameChg>
      </pc:sldChg>
      <pc:sldChg chg="addSp delSp modSp">
        <pc:chgData name="Anmol Gulati" userId="4dde0d5e761c5527" providerId="LiveId" clId="{F5CCE670-4825-4BAF-909B-240846E0210B}" dt="2019-03-29T17:24:50.595" v="1791"/>
        <pc:sldMkLst>
          <pc:docMk/>
          <pc:sldMk cId="0" sldId="310"/>
        </pc:sldMkLst>
        <pc:spChg chg="add del mod">
          <ac:chgData name="Anmol Gulati" userId="4dde0d5e761c5527" providerId="LiveId" clId="{F5CCE670-4825-4BAF-909B-240846E0210B}" dt="2019-03-22T09:53:26.388" v="589" actId="478"/>
          <ac:spMkLst>
            <pc:docMk/>
            <pc:sldMk cId="0" sldId="310"/>
            <ac:spMk id="3" creationId="{60DE6857-CA1A-41B7-819B-92C29DA5FA47}"/>
          </ac:spMkLst>
        </pc:spChg>
        <pc:spChg chg="mod">
          <ac:chgData name="Anmol Gulati" userId="4dde0d5e761c5527" providerId="LiveId" clId="{F5CCE670-4825-4BAF-909B-240846E0210B}" dt="2019-03-29T17:24:50.595" v="1791"/>
          <ac:spMkLst>
            <pc:docMk/>
            <pc:sldMk cId="0" sldId="310"/>
            <ac:spMk id="713" creationId="{00000000-0000-0000-0000-000000000000}"/>
          </ac:spMkLst>
        </pc:spChg>
        <pc:spChg chg="del">
          <ac:chgData name="Anmol Gulati" userId="4dde0d5e761c5527" providerId="LiveId" clId="{F5CCE670-4825-4BAF-909B-240846E0210B}" dt="2019-03-22T09:53:22.446" v="588" actId="478"/>
          <ac:spMkLst>
            <pc:docMk/>
            <pc:sldMk cId="0" sldId="310"/>
            <ac:spMk id="717" creationId="{00000000-0000-0000-0000-000000000000}"/>
          </ac:spMkLst>
        </pc:spChg>
        <pc:graphicFrameChg chg="add">
          <ac:chgData name="Anmol Gulati" userId="4dde0d5e761c5527" providerId="LiveId" clId="{F5CCE670-4825-4BAF-909B-240846E0210B}" dt="2019-03-22T09:53:27.576" v="590"/>
          <ac:graphicFrameMkLst>
            <pc:docMk/>
            <pc:sldMk cId="0" sldId="310"/>
            <ac:graphicFrameMk id="9" creationId="{5CAFCC11-31DA-4854-B75F-BAC6AD24C8A9}"/>
          </ac:graphicFrameMkLst>
        </pc:graphicFrameChg>
      </pc:sldChg>
      <pc:sldChg chg="addSp delSp modSp addCm delCm modCm">
        <pc:chgData name="Anmol Gulati" userId="4dde0d5e761c5527" providerId="LiveId" clId="{F5CCE670-4825-4BAF-909B-240846E0210B}" dt="2019-03-29T17:24:50.595" v="1791"/>
        <pc:sldMkLst>
          <pc:docMk/>
          <pc:sldMk cId="0" sldId="311"/>
        </pc:sldMkLst>
        <pc:spChg chg="add del mod">
          <ac:chgData name="Anmol Gulati" userId="4dde0d5e761c5527" providerId="LiveId" clId="{F5CCE670-4825-4BAF-909B-240846E0210B}" dt="2019-03-22T09:50:12.495" v="581" actId="478"/>
          <ac:spMkLst>
            <pc:docMk/>
            <pc:sldMk cId="0" sldId="311"/>
            <ac:spMk id="3" creationId="{3DEC2BDD-F461-40B7-BFCD-A755C042BF0C}"/>
          </ac:spMkLst>
        </pc:spChg>
        <pc:spChg chg="add del mod">
          <ac:chgData name="Anmol Gulati" userId="4dde0d5e761c5527" providerId="LiveId" clId="{F5CCE670-4825-4BAF-909B-240846E0210B}" dt="2019-03-25T04:39:23.658" v="655" actId="478"/>
          <ac:spMkLst>
            <pc:docMk/>
            <pc:sldMk cId="0" sldId="311"/>
            <ac:spMk id="4" creationId="{B7B93CB5-06DB-42B9-B76A-57AE694347C7}"/>
          </ac:spMkLst>
        </pc:spChg>
        <pc:spChg chg="add del mod">
          <ac:chgData name="Anmol Gulati" userId="4dde0d5e761c5527" providerId="LiveId" clId="{F5CCE670-4825-4BAF-909B-240846E0210B}" dt="2019-03-25T04:39:21.872" v="654" actId="478"/>
          <ac:spMkLst>
            <pc:docMk/>
            <pc:sldMk cId="0" sldId="311"/>
            <ac:spMk id="5" creationId="{14C0CDE8-8B85-4CE7-9025-6402C23334E7}"/>
          </ac:spMkLst>
        </pc:spChg>
        <pc:spChg chg="mod">
          <ac:chgData name="Anmol Gulati" userId="4dde0d5e761c5527" providerId="LiveId" clId="{F5CCE670-4825-4BAF-909B-240846E0210B}" dt="2019-03-29T17:24:50.595" v="1791"/>
          <ac:spMkLst>
            <pc:docMk/>
            <pc:sldMk cId="0" sldId="311"/>
            <ac:spMk id="722" creationId="{00000000-0000-0000-0000-000000000000}"/>
          </ac:spMkLst>
        </pc:spChg>
        <pc:spChg chg="del mod">
          <ac:chgData name="Anmol Gulati" userId="4dde0d5e761c5527" providerId="LiveId" clId="{F5CCE670-4825-4BAF-909B-240846E0210B}" dt="2019-03-22T09:50:09.960" v="580" actId="478"/>
          <ac:spMkLst>
            <pc:docMk/>
            <pc:sldMk cId="0" sldId="311"/>
            <ac:spMk id="725" creationId="{00000000-0000-0000-0000-000000000000}"/>
          </ac:spMkLst>
        </pc:spChg>
        <pc:picChg chg="add">
          <ac:chgData name="Anmol Gulati" userId="4dde0d5e761c5527" providerId="LiveId" clId="{F5CCE670-4825-4BAF-909B-240846E0210B}" dt="2019-03-22T09:50:13.210" v="582"/>
          <ac:picMkLst>
            <pc:docMk/>
            <pc:sldMk cId="0" sldId="311"/>
            <ac:picMk id="10" creationId="{D2EF8642-7CC6-4C92-A51C-405BC9249099}"/>
          </ac:picMkLst>
        </pc:picChg>
      </pc:sldChg>
      <pc:sldChg chg="addSp delSp modSp">
        <pc:chgData name="Anmol Gulati" userId="4dde0d5e761c5527" providerId="LiveId" clId="{F5CCE670-4825-4BAF-909B-240846E0210B}" dt="2019-03-29T18:20:47.873" v="1967" actId="20577"/>
        <pc:sldMkLst>
          <pc:docMk/>
          <pc:sldMk cId="0" sldId="312"/>
        </pc:sldMkLst>
        <pc:spChg chg="add mod">
          <ac:chgData name="Anmol Gulati" userId="4dde0d5e761c5527" providerId="LiveId" clId="{F5CCE670-4825-4BAF-909B-240846E0210B}" dt="2019-03-29T18:20:47.873" v="1967" actId="20577"/>
          <ac:spMkLst>
            <pc:docMk/>
            <pc:sldMk cId="0" sldId="312"/>
            <ac:spMk id="2" creationId="{8BFB9A97-BBFB-4BBF-B2EB-26CB28426875}"/>
          </ac:spMkLst>
        </pc:spChg>
        <pc:spChg chg="add del mod">
          <ac:chgData name="Anmol Gulati" userId="4dde0d5e761c5527" providerId="LiveId" clId="{F5CCE670-4825-4BAF-909B-240846E0210B}" dt="2019-03-22T10:25:55.750" v="603" actId="478"/>
          <ac:spMkLst>
            <pc:docMk/>
            <pc:sldMk cId="0" sldId="312"/>
            <ac:spMk id="3" creationId="{820B500A-A5D1-4923-8D55-83516B46D46C}"/>
          </ac:spMkLst>
        </pc:spChg>
        <pc:spChg chg="del mod">
          <ac:chgData name="Anmol Gulati" userId="4dde0d5e761c5527" providerId="LiveId" clId="{F5CCE670-4825-4BAF-909B-240846E0210B}" dt="2019-03-22T10:25:54.209" v="602" actId="478"/>
          <ac:spMkLst>
            <pc:docMk/>
            <pc:sldMk cId="0" sldId="312"/>
            <ac:spMk id="733" creationId="{00000000-0000-0000-0000-000000000000}"/>
          </ac:spMkLst>
        </pc:spChg>
        <pc:spChg chg="mod">
          <ac:chgData name="Anmol Gulati" userId="4dde0d5e761c5527" providerId="LiveId" clId="{F5CCE670-4825-4BAF-909B-240846E0210B}" dt="2019-03-29T17:42:51.262" v="1952" actId="313"/>
          <ac:spMkLst>
            <pc:docMk/>
            <pc:sldMk cId="0" sldId="312"/>
            <ac:spMk id="734" creationId="{00000000-0000-0000-0000-000000000000}"/>
          </ac:spMkLst>
        </pc:spChg>
        <pc:graphicFrameChg chg="add mod modGraphic">
          <ac:chgData name="Anmol Gulati" userId="4dde0d5e761c5527" providerId="LiveId" clId="{F5CCE670-4825-4BAF-909B-240846E0210B}" dt="2019-03-29T18:20:29.567" v="1962" actId="1076"/>
          <ac:graphicFrameMkLst>
            <pc:docMk/>
            <pc:sldMk cId="0" sldId="312"/>
            <ac:graphicFrameMk id="10" creationId="{12AC914D-D29C-4E41-A944-976CA895F797}"/>
          </ac:graphicFrameMkLst>
        </pc:graphicFrameChg>
        <pc:picChg chg="add mod">
          <ac:chgData name="Anmol Gulati" userId="4dde0d5e761c5527" providerId="LiveId" clId="{F5CCE670-4825-4BAF-909B-240846E0210B}" dt="2019-03-29T18:20:33.549" v="1963" actId="1076"/>
          <ac:picMkLst>
            <pc:docMk/>
            <pc:sldMk cId="0" sldId="312"/>
            <ac:picMk id="4" creationId="{6628B959-9CCB-4D20-BAF2-060300387EC4}"/>
          </ac:picMkLst>
        </pc:picChg>
        <pc:picChg chg="add mod">
          <ac:chgData name="Anmol Gulati" userId="4dde0d5e761c5527" providerId="LiveId" clId="{F5CCE670-4825-4BAF-909B-240846E0210B}" dt="2019-03-29T18:20:37.768" v="1964" actId="1076"/>
          <ac:picMkLst>
            <pc:docMk/>
            <pc:sldMk cId="0" sldId="312"/>
            <ac:picMk id="11" creationId="{B413B74A-962D-4A31-BBEF-967A83214B0C}"/>
          </ac:picMkLst>
        </pc:picChg>
      </pc:sldChg>
      <pc:sldChg chg="addSp delSp modSp">
        <pc:chgData name="Anmol Gulati" userId="4dde0d5e761c5527" providerId="LiveId" clId="{F5CCE670-4825-4BAF-909B-240846E0210B}" dt="2019-03-29T17:24:50.595" v="1791"/>
        <pc:sldMkLst>
          <pc:docMk/>
          <pc:sldMk cId="0" sldId="313"/>
        </pc:sldMkLst>
        <pc:spChg chg="add del mod">
          <ac:chgData name="Anmol Gulati" userId="4dde0d5e761c5527" providerId="LiveId" clId="{F5CCE670-4825-4BAF-909B-240846E0210B}" dt="2019-03-22T11:21:56.640" v="613" actId="478"/>
          <ac:spMkLst>
            <pc:docMk/>
            <pc:sldMk cId="0" sldId="313"/>
            <ac:spMk id="3" creationId="{8435F90E-48B3-4C36-9D0D-DF7F47F7A129}"/>
          </ac:spMkLst>
        </pc:spChg>
        <pc:spChg chg="mod">
          <ac:chgData name="Anmol Gulati" userId="4dde0d5e761c5527" providerId="LiveId" clId="{F5CCE670-4825-4BAF-909B-240846E0210B}" dt="2019-03-29T17:24:50.595" v="1791"/>
          <ac:spMkLst>
            <pc:docMk/>
            <pc:sldMk cId="0" sldId="313"/>
            <ac:spMk id="742" creationId="{00000000-0000-0000-0000-000000000000}"/>
          </ac:spMkLst>
        </pc:spChg>
        <pc:spChg chg="del">
          <ac:chgData name="Anmol Gulati" userId="4dde0d5e761c5527" providerId="LiveId" clId="{F5CCE670-4825-4BAF-909B-240846E0210B}" dt="2019-03-22T11:21:54.436" v="612" actId="478"/>
          <ac:spMkLst>
            <pc:docMk/>
            <pc:sldMk cId="0" sldId="313"/>
            <ac:spMk id="745" creationId="{00000000-0000-0000-0000-000000000000}"/>
          </ac:spMkLst>
        </pc:spChg>
        <pc:graphicFrameChg chg="add mod modGraphic">
          <ac:chgData name="Anmol Gulati" userId="4dde0d5e761c5527" providerId="LiveId" clId="{F5CCE670-4825-4BAF-909B-240846E0210B}" dt="2019-03-26T15:43:54.513" v="1439" actId="14734"/>
          <ac:graphicFrameMkLst>
            <pc:docMk/>
            <pc:sldMk cId="0" sldId="313"/>
            <ac:graphicFrameMk id="10" creationId="{3B989C7E-9398-4281-90AE-80148E680B79}"/>
          </ac:graphicFrameMkLst>
        </pc:graphicFrameChg>
      </pc:sldChg>
      <pc:sldChg chg="addSp delSp modSp">
        <pc:chgData name="Anmol Gulati" userId="4dde0d5e761c5527" providerId="LiveId" clId="{F5CCE670-4825-4BAF-909B-240846E0210B}" dt="2019-03-29T17:24:50.595" v="1791"/>
        <pc:sldMkLst>
          <pc:docMk/>
          <pc:sldMk cId="0" sldId="314"/>
        </pc:sldMkLst>
        <pc:spChg chg="add del mod">
          <ac:chgData name="Anmol Gulati" userId="4dde0d5e761c5527" providerId="LiveId" clId="{F5CCE670-4825-4BAF-909B-240846E0210B}" dt="2019-03-23T16:59:08.257" v="628" actId="478"/>
          <ac:spMkLst>
            <pc:docMk/>
            <pc:sldMk cId="0" sldId="314"/>
            <ac:spMk id="3" creationId="{347A2146-0DC3-44A3-A1B2-3593114F1932}"/>
          </ac:spMkLst>
        </pc:spChg>
        <pc:spChg chg="mod">
          <ac:chgData name="Anmol Gulati" userId="4dde0d5e761c5527" providerId="LiveId" clId="{F5CCE670-4825-4BAF-909B-240846E0210B}" dt="2019-03-29T17:24:50.595" v="1791"/>
          <ac:spMkLst>
            <pc:docMk/>
            <pc:sldMk cId="0" sldId="314"/>
            <ac:spMk id="752" creationId="{00000000-0000-0000-0000-000000000000}"/>
          </ac:spMkLst>
        </pc:spChg>
        <pc:spChg chg="del">
          <ac:chgData name="Anmol Gulati" userId="4dde0d5e761c5527" providerId="LiveId" clId="{F5CCE670-4825-4BAF-909B-240846E0210B}" dt="2019-03-23T16:59:04.446" v="627" actId="478"/>
          <ac:spMkLst>
            <pc:docMk/>
            <pc:sldMk cId="0" sldId="314"/>
            <ac:spMk id="755" creationId="{00000000-0000-0000-0000-000000000000}"/>
          </ac:spMkLst>
        </pc:spChg>
        <pc:picChg chg="add">
          <ac:chgData name="Anmol Gulati" userId="4dde0d5e761c5527" providerId="LiveId" clId="{F5CCE670-4825-4BAF-909B-240846E0210B}" dt="2019-03-23T16:59:09.014" v="629"/>
          <ac:picMkLst>
            <pc:docMk/>
            <pc:sldMk cId="0" sldId="314"/>
            <ac:picMk id="10" creationId="{569F485F-4D0E-4155-95ED-374A442A9037}"/>
          </ac:picMkLst>
        </pc:picChg>
      </pc:sldChg>
      <pc:sldChg chg="modSp">
        <pc:chgData name="Anmol Gulati" userId="4dde0d5e761c5527" providerId="LiveId" clId="{F5CCE670-4825-4BAF-909B-240846E0210B}" dt="2019-03-29T17:33:27.902" v="1895" actId="313"/>
        <pc:sldMkLst>
          <pc:docMk/>
          <pc:sldMk cId="0" sldId="317"/>
        </pc:sldMkLst>
        <pc:spChg chg="mod">
          <ac:chgData name="Anmol Gulati" userId="4dde0d5e761c5527" providerId="LiveId" clId="{F5CCE670-4825-4BAF-909B-240846E0210B}" dt="2019-03-29T17:33:27.902" v="1895" actId="313"/>
          <ac:spMkLst>
            <pc:docMk/>
            <pc:sldMk cId="0" sldId="317"/>
            <ac:spMk id="7" creationId="{AC577D5D-C441-CB47-A72D-68D213977D97}"/>
          </ac:spMkLst>
        </pc:spChg>
      </pc:sldChg>
      <pc:sldChg chg="modSp">
        <pc:chgData name="Anmol Gulati" userId="4dde0d5e761c5527" providerId="LiveId" clId="{F5CCE670-4825-4BAF-909B-240846E0210B}" dt="2019-03-29T17:33:28.628" v="1896" actId="313"/>
        <pc:sldMkLst>
          <pc:docMk/>
          <pc:sldMk cId="0" sldId="318"/>
        </pc:sldMkLst>
        <pc:spChg chg="mod">
          <ac:chgData name="Anmol Gulati" userId="4dde0d5e761c5527" providerId="LiveId" clId="{F5CCE670-4825-4BAF-909B-240846E0210B}" dt="2019-03-29T17:33:28.628" v="1896" actId="313"/>
          <ac:spMkLst>
            <pc:docMk/>
            <pc:sldMk cId="0" sldId="318"/>
            <ac:spMk id="8" creationId="{95D15E40-9E8C-E247-945C-7B98F8FED059}"/>
          </ac:spMkLst>
        </pc:spChg>
      </pc:sldChg>
      <pc:sldChg chg="modSp">
        <pc:chgData name="Anmol Gulati" userId="4dde0d5e761c5527" providerId="LiveId" clId="{F5CCE670-4825-4BAF-909B-240846E0210B}" dt="2019-03-29T17:33:38.169" v="1898" actId="313"/>
        <pc:sldMkLst>
          <pc:docMk/>
          <pc:sldMk cId="0" sldId="319"/>
        </pc:sldMkLst>
        <pc:spChg chg="mod">
          <ac:chgData name="Anmol Gulati" userId="4dde0d5e761c5527" providerId="LiveId" clId="{F5CCE670-4825-4BAF-909B-240846E0210B}" dt="2019-03-29T17:33:38.169" v="1898" actId="313"/>
          <ac:spMkLst>
            <pc:docMk/>
            <pc:sldMk cId="0" sldId="319"/>
            <ac:spMk id="7" creationId="{2319D5A9-D608-EA4D-89F4-28B05428B5AE}"/>
          </ac:spMkLst>
        </pc:spChg>
      </pc:sldChg>
      <pc:sldChg chg="modSp">
        <pc:chgData name="Anmol Gulati" userId="4dde0d5e761c5527" providerId="LiveId" clId="{F5CCE670-4825-4BAF-909B-240846E0210B}" dt="2019-03-29T17:38:27.549" v="1899" actId="313"/>
        <pc:sldMkLst>
          <pc:docMk/>
          <pc:sldMk cId="0" sldId="320"/>
        </pc:sldMkLst>
        <pc:spChg chg="mod">
          <ac:chgData name="Anmol Gulati" userId="4dde0d5e761c5527" providerId="LiveId" clId="{F5CCE670-4825-4BAF-909B-240846E0210B}" dt="2019-03-29T17:38:27.549" v="1899" actId="313"/>
          <ac:spMkLst>
            <pc:docMk/>
            <pc:sldMk cId="0" sldId="320"/>
            <ac:spMk id="8" creationId="{76252397-7F82-7245-A01E-41CABB68CC76}"/>
          </ac:spMkLst>
        </pc:spChg>
      </pc:sldChg>
      <pc:sldChg chg="modSp">
        <pc:chgData name="Anmol Gulati" userId="4dde0d5e761c5527" providerId="LiveId" clId="{F5CCE670-4825-4BAF-909B-240846E0210B}" dt="2019-03-29T17:38:36.436" v="1901" actId="313"/>
        <pc:sldMkLst>
          <pc:docMk/>
          <pc:sldMk cId="0" sldId="321"/>
        </pc:sldMkLst>
        <pc:spChg chg="mod">
          <ac:chgData name="Anmol Gulati" userId="4dde0d5e761c5527" providerId="LiveId" clId="{F5CCE670-4825-4BAF-909B-240846E0210B}" dt="2019-03-29T17:38:36.436" v="1901" actId="313"/>
          <ac:spMkLst>
            <pc:docMk/>
            <pc:sldMk cId="0" sldId="321"/>
            <ac:spMk id="8" creationId="{5AF106BC-59C6-3342-9053-08CA07777C09}"/>
          </ac:spMkLst>
        </pc:spChg>
      </pc:sldChg>
      <pc:sldChg chg="modSp">
        <pc:chgData name="Anmol Gulati" userId="4dde0d5e761c5527" providerId="LiveId" clId="{F5CCE670-4825-4BAF-909B-240846E0210B}" dt="2019-03-29T17:38:39.890" v="1904" actId="313"/>
        <pc:sldMkLst>
          <pc:docMk/>
          <pc:sldMk cId="0" sldId="322"/>
        </pc:sldMkLst>
        <pc:spChg chg="mod">
          <ac:chgData name="Anmol Gulati" userId="4dde0d5e761c5527" providerId="LiveId" clId="{F5CCE670-4825-4BAF-909B-240846E0210B}" dt="2019-03-29T17:38:39.890" v="1904" actId="313"/>
          <ac:spMkLst>
            <pc:docMk/>
            <pc:sldMk cId="0" sldId="322"/>
            <ac:spMk id="11" creationId="{C75ED52B-DD73-D143-AC0B-E138DD974060}"/>
          </ac:spMkLst>
        </pc:spChg>
      </pc:sldChg>
      <pc:sldChg chg="modSp">
        <pc:chgData name="Anmol Gulati" userId="4dde0d5e761c5527" providerId="LiveId" clId="{F5CCE670-4825-4BAF-909B-240846E0210B}" dt="2019-03-29T17:38:43.773" v="1906" actId="313"/>
        <pc:sldMkLst>
          <pc:docMk/>
          <pc:sldMk cId="0" sldId="323"/>
        </pc:sldMkLst>
        <pc:spChg chg="mod">
          <ac:chgData name="Anmol Gulati" userId="4dde0d5e761c5527" providerId="LiveId" clId="{F5CCE670-4825-4BAF-909B-240846E0210B}" dt="2019-03-29T17:38:43.773" v="1906" actId="313"/>
          <ac:spMkLst>
            <pc:docMk/>
            <pc:sldMk cId="0" sldId="323"/>
            <ac:spMk id="13" creationId="{DF6DD8F4-DC93-A94A-BF7C-03ACA3A9D4E9}"/>
          </ac:spMkLst>
        </pc:spChg>
      </pc:sldChg>
      <pc:sldChg chg="modSp">
        <pc:chgData name="Anmol Gulati" userId="4dde0d5e761c5527" providerId="LiveId" clId="{F5CCE670-4825-4BAF-909B-240846E0210B}" dt="2019-03-29T17:38:48.155" v="1909" actId="313"/>
        <pc:sldMkLst>
          <pc:docMk/>
          <pc:sldMk cId="0" sldId="324"/>
        </pc:sldMkLst>
        <pc:spChg chg="mod">
          <ac:chgData name="Anmol Gulati" userId="4dde0d5e761c5527" providerId="LiveId" clId="{F5CCE670-4825-4BAF-909B-240846E0210B}" dt="2019-03-29T17:38:48.155" v="1909" actId="313"/>
          <ac:spMkLst>
            <pc:docMk/>
            <pc:sldMk cId="0" sldId="324"/>
            <ac:spMk id="7" creationId="{FFE20E26-777C-854C-ACE1-142B13C238D3}"/>
          </ac:spMkLst>
        </pc:spChg>
      </pc:sldChg>
      <pc:sldChg chg="modSp">
        <pc:chgData name="Anmol Gulati" userId="4dde0d5e761c5527" providerId="LiveId" clId="{F5CCE670-4825-4BAF-909B-240846E0210B}" dt="2019-03-29T17:38:57.948" v="1911" actId="313"/>
        <pc:sldMkLst>
          <pc:docMk/>
          <pc:sldMk cId="1862974687" sldId="327"/>
        </pc:sldMkLst>
        <pc:spChg chg="mod">
          <ac:chgData name="Anmol Gulati" userId="4dde0d5e761c5527" providerId="LiveId" clId="{F5CCE670-4825-4BAF-909B-240846E0210B}" dt="2019-03-29T17:38:57.948" v="1911" actId="313"/>
          <ac:spMkLst>
            <pc:docMk/>
            <pc:sldMk cId="1862974687" sldId="327"/>
            <ac:spMk id="805" creationId="{00000000-0000-0000-0000-000000000000}"/>
          </ac:spMkLst>
        </pc:spChg>
      </pc:sldChg>
      <pc:sldChg chg="modSp">
        <pc:chgData name="Anmol Gulati" userId="4dde0d5e761c5527" providerId="LiveId" clId="{F5CCE670-4825-4BAF-909B-240846E0210B}" dt="2019-03-29T17:24:50.595" v="1791"/>
        <pc:sldMkLst>
          <pc:docMk/>
          <pc:sldMk cId="0" sldId="330"/>
        </pc:sldMkLst>
        <pc:spChg chg="mod">
          <ac:chgData name="Anmol Gulati" userId="4dde0d5e761c5527" providerId="LiveId" clId="{F5CCE670-4825-4BAF-909B-240846E0210B}" dt="2019-03-29T17:24:50.595" v="1791"/>
          <ac:spMkLst>
            <pc:docMk/>
            <pc:sldMk cId="0" sldId="330"/>
            <ac:spMk id="902" creationId="{00000000-0000-0000-0000-000000000000}"/>
          </ac:spMkLst>
        </pc:spChg>
      </pc:sldChg>
      <pc:sldChg chg="modSp">
        <pc:chgData name="Anmol Gulati" userId="4dde0d5e761c5527" providerId="LiveId" clId="{F5CCE670-4825-4BAF-909B-240846E0210B}" dt="2019-03-29T17:24:50.595" v="1791"/>
        <pc:sldMkLst>
          <pc:docMk/>
          <pc:sldMk cId="0" sldId="331"/>
        </pc:sldMkLst>
        <pc:spChg chg="mod">
          <ac:chgData name="Anmol Gulati" userId="4dde0d5e761c5527" providerId="LiveId" clId="{F5CCE670-4825-4BAF-909B-240846E0210B}" dt="2019-03-29T17:24:50.595" v="1791"/>
          <ac:spMkLst>
            <pc:docMk/>
            <pc:sldMk cId="0" sldId="331"/>
            <ac:spMk id="911" creationId="{00000000-0000-0000-0000-000000000000}"/>
          </ac:spMkLst>
        </pc:spChg>
      </pc:sldChg>
      <pc:sldChg chg="modSp">
        <pc:chgData name="Anmol Gulati" userId="4dde0d5e761c5527" providerId="LiveId" clId="{F5CCE670-4825-4BAF-909B-240846E0210B}" dt="2019-03-29T17:24:50.595" v="1791"/>
        <pc:sldMkLst>
          <pc:docMk/>
          <pc:sldMk cId="0" sldId="332"/>
        </pc:sldMkLst>
        <pc:spChg chg="mod">
          <ac:chgData name="Anmol Gulati" userId="4dde0d5e761c5527" providerId="LiveId" clId="{F5CCE670-4825-4BAF-909B-240846E0210B}" dt="2019-03-29T17:24:50.595" v="1791"/>
          <ac:spMkLst>
            <pc:docMk/>
            <pc:sldMk cId="0" sldId="332"/>
            <ac:spMk id="919" creationId="{00000000-0000-0000-0000-000000000000}"/>
          </ac:spMkLst>
        </pc:spChg>
      </pc:sldChg>
      <pc:sldChg chg="modSp">
        <pc:chgData name="Anmol Gulati" userId="4dde0d5e761c5527" providerId="LiveId" clId="{F5CCE670-4825-4BAF-909B-240846E0210B}" dt="2019-03-29T17:24:50.595" v="1791"/>
        <pc:sldMkLst>
          <pc:docMk/>
          <pc:sldMk cId="0" sldId="337"/>
        </pc:sldMkLst>
        <pc:spChg chg="mod">
          <ac:chgData name="Anmol Gulati" userId="4dde0d5e761c5527" providerId="LiveId" clId="{F5CCE670-4825-4BAF-909B-240846E0210B}" dt="2019-03-29T17:24:50.595" v="1791"/>
          <ac:spMkLst>
            <pc:docMk/>
            <pc:sldMk cId="0" sldId="337"/>
            <ac:spMk id="969" creationId="{00000000-0000-0000-0000-000000000000}"/>
          </ac:spMkLst>
        </pc:spChg>
      </pc:sldChg>
      <pc:sldChg chg="modSp">
        <pc:chgData name="Anmol Gulati" userId="4dde0d5e761c5527" providerId="LiveId" clId="{F5CCE670-4825-4BAF-909B-240846E0210B}" dt="2019-03-29T17:24:50.595" v="1791"/>
        <pc:sldMkLst>
          <pc:docMk/>
          <pc:sldMk cId="0" sldId="339"/>
        </pc:sldMkLst>
        <pc:spChg chg="mod">
          <ac:chgData name="Anmol Gulati" userId="4dde0d5e761c5527" providerId="LiveId" clId="{F5CCE670-4825-4BAF-909B-240846E0210B}" dt="2019-03-29T17:24:50.595" v="1791"/>
          <ac:spMkLst>
            <pc:docMk/>
            <pc:sldMk cId="0" sldId="339"/>
            <ac:spMk id="987" creationId="{00000000-0000-0000-0000-000000000000}"/>
          </ac:spMkLst>
        </pc:spChg>
      </pc:sldChg>
      <pc:sldChg chg="modSp">
        <pc:chgData name="Anmol Gulati" userId="4dde0d5e761c5527" providerId="LiveId" clId="{F5CCE670-4825-4BAF-909B-240846E0210B}" dt="2019-03-29T17:24:50.595" v="1791"/>
        <pc:sldMkLst>
          <pc:docMk/>
          <pc:sldMk cId="0" sldId="342"/>
        </pc:sldMkLst>
        <pc:spChg chg="mod">
          <ac:chgData name="Anmol Gulati" userId="4dde0d5e761c5527" providerId="LiveId" clId="{F5CCE670-4825-4BAF-909B-240846E0210B}" dt="2019-03-29T17:24:50.595" v="1791"/>
          <ac:spMkLst>
            <pc:docMk/>
            <pc:sldMk cId="0" sldId="342"/>
            <ac:spMk id="1015" creationId="{00000000-0000-0000-0000-000000000000}"/>
          </ac:spMkLst>
        </pc:spChg>
      </pc:sldChg>
      <pc:sldChg chg="modSp">
        <pc:chgData name="Anmol Gulati" userId="4dde0d5e761c5527" providerId="LiveId" clId="{F5CCE670-4825-4BAF-909B-240846E0210B}" dt="2019-03-29T17:24:50.595" v="1791"/>
        <pc:sldMkLst>
          <pc:docMk/>
          <pc:sldMk cId="2284922292" sldId="343"/>
        </pc:sldMkLst>
        <pc:spChg chg="mod">
          <ac:chgData name="Anmol Gulati" userId="4dde0d5e761c5527" providerId="LiveId" clId="{F5CCE670-4825-4BAF-909B-240846E0210B}" dt="2019-03-29T17:24:50.595" v="1791"/>
          <ac:spMkLst>
            <pc:docMk/>
            <pc:sldMk cId="2284922292" sldId="343"/>
            <ac:spMk id="1026" creationId="{00000000-0000-0000-0000-000000000000}"/>
          </ac:spMkLst>
        </pc:spChg>
      </pc:sldChg>
      <pc:sldChg chg="modSp">
        <pc:chgData name="Anmol Gulati" userId="4dde0d5e761c5527" providerId="LiveId" clId="{F5CCE670-4825-4BAF-909B-240846E0210B}" dt="2019-03-29T17:24:50.595" v="1791"/>
        <pc:sldMkLst>
          <pc:docMk/>
          <pc:sldMk cId="0" sldId="345"/>
        </pc:sldMkLst>
        <pc:spChg chg="mod">
          <ac:chgData name="Anmol Gulati" userId="4dde0d5e761c5527" providerId="LiveId" clId="{F5CCE670-4825-4BAF-909B-240846E0210B}" dt="2019-03-29T17:24:50.595" v="1791"/>
          <ac:spMkLst>
            <pc:docMk/>
            <pc:sldMk cId="0" sldId="345"/>
            <ac:spMk id="1045" creationId="{00000000-0000-0000-0000-000000000000}"/>
          </ac:spMkLst>
        </pc:spChg>
      </pc:sldChg>
      <pc:sldChg chg="modSp add">
        <pc:chgData name="Anmol Gulati" userId="4dde0d5e761c5527" providerId="LiveId" clId="{F5CCE670-4825-4BAF-909B-240846E0210B}" dt="2019-03-29T21:38:09.942" v="2328" actId="20577"/>
        <pc:sldMkLst>
          <pc:docMk/>
          <pc:sldMk cId="2568366798" sldId="368"/>
        </pc:sldMkLst>
        <pc:spChg chg="mod">
          <ac:chgData name="Anmol Gulati" userId="4dde0d5e761c5527" providerId="LiveId" clId="{F5CCE670-4825-4BAF-909B-240846E0210B}" dt="2019-03-29T17:33:27.178" v="1894" actId="313"/>
          <ac:spMkLst>
            <pc:docMk/>
            <pc:sldMk cId="2568366798" sldId="368"/>
            <ac:spMk id="229" creationId="{00000000-0000-0000-0000-000000000000}"/>
          </ac:spMkLst>
        </pc:spChg>
        <pc:spChg chg="mod">
          <ac:chgData name="Anmol Gulati" userId="4dde0d5e761c5527" providerId="LiveId" clId="{F5CCE670-4825-4BAF-909B-240846E0210B}" dt="2019-03-29T21:38:09.942" v="2328" actId="20577"/>
          <ac:spMkLst>
            <pc:docMk/>
            <pc:sldMk cId="2568366798" sldId="368"/>
            <ac:spMk id="231" creationId="{00000000-0000-0000-0000-000000000000}"/>
          </ac:spMkLst>
        </pc:spChg>
        <pc:graphicFrameChg chg="modGraphic">
          <ac:chgData name="Anmol Gulati" userId="4dde0d5e761c5527" providerId="LiveId" clId="{F5CCE670-4825-4BAF-909B-240846E0210B}" dt="2019-03-29T20:54:24.334" v="2326" actId="207"/>
          <ac:graphicFrameMkLst>
            <pc:docMk/>
            <pc:sldMk cId="2568366798" sldId="368"/>
            <ac:graphicFrameMk id="3" creationId="{5CF390D2-74F3-4D4E-9E06-26944CFBFF9B}"/>
          </ac:graphicFrameMkLst>
        </pc:graphicFrameChg>
      </pc:sldChg>
      <pc:sldChg chg="modSp add delCm">
        <pc:chgData name="Anmol Gulati" userId="4dde0d5e761c5527" providerId="LiveId" clId="{F5CCE670-4825-4BAF-909B-240846E0210B}" dt="2019-03-29T17:33:25.512" v="1892" actId="313"/>
        <pc:sldMkLst>
          <pc:docMk/>
          <pc:sldMk cId="865129324" sldId="411"/>
        </pc:sldMkLst>
        <pc:spChg chg="mod">
          <ac:chgData name="Anmol Gulati" userId="4dde0d5e761c5527" providerId="LiveId" clId="{F5CCE670-4825-4BAF-909B-240846E0210B}" dt="2019-03-29T17:33:25.512" v="1892" actId="313"/>
          <ac:spMkLst>
            <pc:docMk/>
            <pc:sldMk cId="865129324" sldId="411"/>
            <ac:spMk id="229" creationId="{00000000-0000-0000-0000-000000000000}"/>
          </ac:spMkLst>
        </pc:spChg>
        <pc:spChg chg="mod">
          <ac:chgData name="Anmol Gulati" userId="4dde0d5e761c5527" providerId="LiveId" clId="{F5CCE670-4825-4BAF-909B-240846E0210B}" dt="2019-03-23T16:56:58.810" v="626" actId="20577"/>
          <ac:spMkLst>
            <pc:docMk/>
            <pc:sldMk cId="865129324" sldId="411"/>
            <ac:spMk id="231" creationId="{00000000-0000-0000-0000-000000000000}"/>
          </ac:spMkLst>
        </pc:spChg>
      </pc:sldChg>
      <pc:sldChg chg="modSp">
        <pc:chgData name="Anmol Gulati" userId="4dde0d5e761c5527" providerId="LiveId" clId="{F5CCE670-4825-4BAF-909B-240846E0210B}" dt="2019-03-29T17:39:03.458" v="1912" actId="313"/>
        <pc:sldMkLst>
          <pc:docMk/>
          <pc:sldMk cId="135045506" sldId="424"/>
        </pc:sldMkLst>
        <pc:spChg chg="mod">
          <ac:chgData name="Anmol Gulati" userId="4dde0d5e761c5527" providerId="LiveId" clId="{F5CCE670-4825-4BAF-909B-240846E0210B}" dt="2019-03-29T17:39:03.458" v="1912" actId="313"/>
          <ac:spMkLst>
            <pc:docMk/>
            <pc:sldMk cId="135045506" sldId="424"/>
            <ac:spMk id="9" creationId="{E76829EE-E36E-4521-BDB0-347528CEF647}"/>
          </ac:spMkLst>
        </pc:spChg>
      </pc:sldChg>
      <pc:sldChg chg="modSp">
        <pc:chgData name="Anmol Gulati" userId="4dde0d5e761c5527" providerId="LiveId" clId="{F5CCE670-4825-4BAF-909B-240846E0210B}" dt="2019-03-29T17:39:04.878" v="1913" actId="313"/>
        <pc:sldMkLst>
          <pc:docMk/>
          <pc:sldMk cId="99052135" sldId="425"/>
        </pc:sldMkLst>
        <pc:spChg chg="mod">
          <ac:chgData name="Anmol Gulati" userId="4dde0d5e761c5527" providerId="LiveId" clId="{F5CCE670-4825-4BAF-909B-240846E0210B}" dt="2019-03-29T17:39:04.878" v="1913" actId="313"/>
          <ac:spMkLst>
            <pc:docMk/>
            <pc:sldMk cId="99052135" sldId="425"/>
            <ac:spMk id="11" creationId="{C9127E81-7BE9-4901-B31A-10E1A2F512A2}"/>
          </ac:spMkLst>
        </pc:spChg>
      </pc:sldChg>
      <pc:sldChg chg="modSp">
        <pc:chgData name="Anmol Gulati" userId="4dde0d5e761c5527" providerId="LiveId" clId="{F5CCE670-4825-4BAF-909B-240846E0210B}" dt="2019-03-29T17:39:05.810" v="1914" actId="313"/>
        <pc:sldMkLst>
          <pc:docMk/>
          <pc:sldMk cId="357921469" sldId="426"/>
        </pc:sldMkLst>
        <pc:spChg chg="mod">
          <ac:chgData name="Anmol Gulati" userId="4dde0d5e761c5527" providerId="LiveId" clId="{F5CCE670-4825-4BAF-909B-240846E0210B}" dt="2019-03-29T17:39:05.810" v="1914" actId="313"/>
          <ac:spMkLst>
            <pc:docMk/>
            <pc:sldMk cId="357921469" sldId="426"/>
            <ac:spMk id="9" creationId="{D96C71B1-8AEE-43CC-941D-606C48C58660}"/>
          </ac:spMkLst>
        </pc:spChg>
      </pc:sldChg>
      <pc:sldChg chg="modSp">
        <pc:chgData name="Anmol Gulati" userId="4dde0d5e761c5527" providerId="LiveId" clId="{F5CCE670-4825-4BAF-909B-240846E0210B}" dt="2019-03-29T17:39:08.571" v="1915" actId="313"/>
        <pc:sldMkLst>
          <pc:docMk/>
          <pc:sldMk cId="2127026573" sldId="427"/>
        </pc:sldMkLst>
        <pc:spChg chg="mod">
          <ac:chgData name="Anmol Gulati" userId="4dde0d5e761c5527" providerId="LiveId" clId="{F5CCE670-4825-4BAF-909B-240846E0210B}" dt="2019-03-29T17:39:08.571" v="1915" actId="313"/>
          <ac:spMkLst>
            <pc:docMk/>
            <pc:sldMk cId="2127026573" sldId="427"/>
            <ac:spMk id="9" creationId="{D4BAA94E-1341-44FA-8366-93266565F3F2}"/>
          </ac:spMkLst>
        </pc:spChg>
      </pc:sldChg>
      <pc:sldChg chg="add del">
        <pc:chgData name="Anmol Gulati" userId="4dde0d5e761c5527" providerId="LiveId" clId="{F5CCE670-4825-4BAF-909B-240846E0210B}" dt="2019-03-29T20:55:01.448" v="2327" actId="2696"/>
        <pc:sldMkLst>
          <pc:docMk/>
          <pc:sldMk cId="2070430520" sldId="527"/>
        </pc:sldMkLst>
      </pc:sldChg>
      <pc:sldChg chg="modSp">
        <pc:chgData name="Anmol Gulati" userId="4dde0d5e761c5527" providerId="LiveId" clId="{F5CCE670-4825-4BAF-909B-240846E0210B}" dt="2019-03-29T17:24:50.595" v="1791"/>
        <pc:sldMkLst>
          <pc:docMk/>
          <pc:sldMk cId="505290559" sldId="577"/>
        </pc:sldMkLst>
        <pc:spChg chg="mod">
          <ac:chgData name="Anmol Gulati" userId="4dde0d5e761c5527" providerId="LiveId" clId="{F5CCE670-4825-4BAF-909B-240846E0210B}" dt="2019-03-29T17:24:50.595" v="1791"/>
          <ac:spMkLst>
            <pc:docMk/>
            <pc:sldMk cId="505290559" sldId="577"/>
            <ac:spMk id="6" creationId="{4F3217A9-9C05-634E-8032-37E1BF63F7A5}"/>
          </ac:spMkLst>
        </pc:spChg>
      </pc:sldChg>
      <pc:sldChg chg="modSp">
        <pc:chgData name="Anmol Gulati" userId="4dde0d5e761c5527" providerId="LiveId" clId="{F5CCE670-4825-4BAF-909B-240846E0210B}" dt="2019-03-29T17:41:48.913" v="1939" actId="313"/>
        <pc:sldMkLst>
          <pc:docMk/>
          <pc:sldMk cId="2126526731" sldId="579"/>
        </pc:sldMkLst>
        <pc:spChg chg="mod">
          <ac:chgData name="Anmol Gulati" userId="4dde0d5e761c5527" providerId="LiveId" clId="{F5CCE670-4825-4BAF-909B-240846E0210B}" dt="2019-03-29T17:41:48.913" v="1939" actId="313"/>
          <ac:spMkLst>
            <pc:docMk/>
            <pc:sldMk cId="2126526731" sldId="579"/>
            <ac:spMk id="239" creationId="{00000000-0000-0000-0000-000000000000}"/>
          </ac:spMkLst>
        </pc:spChg>
      </pc:sldChg>
      <pc:sldChg chg="modSp">
        <pc:chgData name="Anmol Gulati" userId="4dde0d5e761c5527" providerId="LiveId" clId="{F5CCE670-4825-4BAF-909B-240846E0210B}" dt="2019-03-29T17:41:50.443" v="1940" actId="313"/>
        <pc:sldMkLst>
          <pc:docMk/>
          <pc:sldMk cId="64101307" sldId="580"/>
        </pc:sldMkLst>
        <pc:spChg chg="mod">
          <ac:chgData name="Anmol Gulati" userId="4dde0d5e761c5527" providerId="LiveId" clId="{F5CCE670-4825-4BAF-909B-240846E0210B}" dt="2019-03-29T17:41:50.443" v="1940" actId="313"/>
          <ac:spMkLst>
            <pc:docMk/>
            <pc:sldMk cId="64101307" sldId="580"/>
            <ac:spMk id="239" creationId="{00000000-0000-0000-0000-000000000000}"/>
          </ac:spMkLst>
        </pc:spChg>
      </pc:sldChg>
      <pc:sldChg chg="modSp">
        <pc:chgData name="Anmol Gulati" userId="4dde0d5e761c5527" providerId="LiveId" clId="{F5CCE670-4825-4BAF-909B-240846E0210B}" dt="2019-03-29T17:22:48.677" v="1780" actId="313"/>
        <pc:sldMkLst>
          <pc:docMk/>
          <pc:sldMk cId="80380479" sldId="587"/>
        </pc:sldMkLst>
        <pc:spChg chg="mod">
          <ac:chgData name="Anmol Gulati" userId="4dde0d5e761c5527" providerId="LiveId" clId="{F5CCE670-4825-4BAF-909B-240846E0210B}" dt="2019-03-29T17:22:48.677" v="1780" actId="313"/>
          <ac:spMkLst>
            <pc:docMk/>
            <pc:sldMk cId="80380479" sldId="587"/>
            <ac:spMk id="626" creationId="{00000000-0000-0000-0000-000000000000}"/>
          </ac:spMkLst>
        </pc:spChg>
      </pc:sldChg>
      <pc:sldChg chg="modSp">
        <pc:chgData name="Anmol Gulati" userId="4dde0d5e761c5527" providerId="LiveId" clId="{F5CCE670-4825-4BAF-909B-240846E0210B}" dt="2019-03-29T17:22:49.513" v="1781" actId="313"/>
        <pc:sldMkLst>
          <pc:docMk/>
          <pc:sldMk cId="2888721106" sldId="588"/>
        </pc:sldMkLst>
        <pc:spChg chg="mod">
          <ac:chgData name="Anmol Gulati" userId="4dde0d5e761c5527" providerId="LiveId" clId="{F5CCE670-4825-4BAF-909B-240846E0210B}" dt="2019-03-29T17:22:49.513" v="1781" actId="313"/>
          <ac:spMkLst>
            <pc:docMk/>
            <pc:sldMk cId="2888721106" sldId="588"/>
            <ac:spMk id="626" creationId="{00000000-0000-0000-0000-000000000000}"/>
          </ac:spMkLst>
        </pc:spChg>
      </pc:sldChg>
      <pc:sldChg chg="modSp">
        <pc:chgData name="Anmol Gulati" userId="4dde0d5e761c5527" providerId="LiveId" clId="{F5CCE670-4825-4BAF-909B-240846E0210B}" dt="2019-03-29T17:22:51.687" v="1784" actId="313"/>
        <pc:sldMkLst>
          <pc:docMk/>
          <pc:sldMk cId="39184779" sldId="590"/>
        </pc:sldMkLst>
        <pc:spChg chg="mod">
          <ac:chgData name="Anmol Gulati" userId="4dde0d5e761c5527" providerId="LiveId" clId="{F5CCE670-4825-4BAF-909B-240846E0210B}" dt="2019-03-29T17:22:51.687" v="1784" actId="313"/>
          <ac:spMkLst>
            <pc:docMk/>
            <pc:sldMk cId="39184779" sldId="590"/>
            <ac:spMk id="646" creationId="{00000000-0000-0000-0000-000000000000}"/>
          </ac:spMkLst>
        </pc:spChg>
      </pc:sldChg>
      <pc:sldChg chg="modSp">
        <pc:chgData name="Anmol Gulati" userId="4dde0d5e761c5527" providerId="LiveId" clId="{F5CCE670-4825-4BAF-909B-240846E0210B}" dt="2019-03-29T17:22:53.015" v="1786" actId="313"/>
        <pc:sldMkLst>
          <pc:docMk/>
          <pc:sldMk cId="737767884" sldId="591"/>
        </pc:sldMkLst>
        <pc:spChg chg="mod">
          <ac:chgData name="Anmol Gulati" userId="4dde0d5e761c5527" providerId="LiveId" clId="{F5CCE670-4825-4BAF-909B-240846E0210B}" dt="2019-03-29T17:22:53.015" v="1786" actId="313"/>
          <ac:spMkLst>
            <pc:docMk/>
            <pc:sldMk cId="737767884" sldId="591"/>
            <ac:spMk id="655" creationId="{00000000-0000-0000-0000-000000000000}"/>
          </ac:spMkLst>
        </pc:spChg>
      </pc:sldChg>
      <pc:sldChg chg="modSp">
        <pc:chgData name="Anmol Gulati" userId="4dde0d5e761c5527" providerId="LiveId" clId="{F5CCE670-4825-4BAF-909B-240846E0210B}" dt="2019-03-29T17:38:51.688" v="1910" actId="313"/>
        <pc:sldMkLst>
          <pc:docMk/>
          <pc:sldMk cId="2803818497" sldId="592"/>
        </pc:sldMkLst>
        <pc:spChg chg="mod">
          <ac:chgData name="Anmol Gulati" userId="4dde0d5e761c5527" providerId="LiveId" clId="{F5CCE670-4825-4BAF-909B-240846E0210B}" dt="2019-03-29T17:38:51.688" v="1910" actId="313"/>
          <ac:spMkLst>
            <pc:docMk/>
            <pc:sldMk cId="2803818497" sldId="592"/>
            <ac:spMk id="764" creationId="{00000000-0000-0000-0000-000000000000}"/>
          </ac:spMkLst>
        </pc:spChg>
      </pc:sldChg>
      <pc:sldChg chg="modSp">
        <pc:chgData name="Anmol Gulati" userId="4dde0d5e761c5527" providerId="LiveId" clId="{F5CCE670-4825-4BAF-909B-240846E0210B}" dt="2019-03-29T17:24:50.595" v="1791"/>
        <pc:sldMkLst>
          <pc:docMk/>
          <pc:sldMk cId="2213067747" sldId="597"/>
        </pc:sldMkLst>
        <pc:spChg chg="mod">
          <ac:chgData name="Anmol Gulati" userId="4dde0d5e761c5527" providerId="LiveId" clId="{F5CCE670-4825-4BAF-909B-240846E0210B}" dt="2019-03-29T17:24:50.595" v="1791"/>
          <ac:spMkLst>
            <pc:docMk/>
            <pc:sldMk cId="2213067747" sldId="597"/>
            <ac:spMk id="895" creationId="{00000000-0000-0000-0000-000000000000}"/>
          </ac:spMkLst>
        </pc:spChg>
      </pc:sldChg>
      <pc:sldChg chg="modSp">
        <pc:chgData name="Anmol Gulati" userId="4dde0d5e761c5527" providerId="LiveId" clId="{F5CCE670-4825-4BAF-909B-240846E0210B}" dt="2019-03-29T17:24:50.595" v="1791"/>
        <pc:sldMkLst>
          <pc:docMk/>
          <pc:sldMk cId="2792650871" sldId="598"/>
        </pc:sldMkLst>
        <pc:spChg chg="mod">
          <ac:chgData name="Anmol Gulati" userId="4dde0d5e761c5527" providerId="LiveId" clId="{F5CCE670-4825-4BAF-909B-240846E0210B}" dt="2019-03-29T17:24:50.595" v="1791"/>
          <ac:spMkLst>
            <pc:docMk/>
            <pc:sldMk cId="2792650871" sldId="598"/>
            <ac:spMk id="895" creationId="{00000000-0000-0000-0000-000000000000}"/>
          </ac:spMkLst>
        </pc:spChg>
      </pc:sldChg>
      <pc:sldChg chg="modSp">
        <pc:chgData name="Anmol Gulati" userId="4dde0d5e761c5527" providerId="LiveId" clId="{F5CCE670-4825-4BAF-909B-240846E0210B}" dt="2019-03-29T17:24:50.595" v="1791"/>
        <pc:sldMkLst>
          <pc:docMk/>
          <pc:sldMk cId="809365367" sldId="599"/>
        </pc:sldMkLst>
        <pc:spChg chg="mod">
          <ac:chgData name="Anmol Gulati" userId="4dde0d5e761c5527" providerId="LiveId" clId="{F5CCE670-4825-4BAF-909B-240846E0210B}" dt="2019-03-29T17:24:50.595" v="1791"/>
          <ac:spMkLst>
            <pc:docMk/>
            <pc:sldMk cId="809365367" sldId="599"/>
            <ac:spMk id="902" creationId="{00000000-0000-0000-0000-000000000000}"/>
          </ac:spMkLst>
        </pc:spChg>
      </pc:sldChg>
      <pc:sldChg chg="modSp">
        <pc:chgData name="Anmol Gulati" userId="4dde0d5e761c5527" providerId="LiveId" clId="{F5CCE670-4825-4BAF-909B-240846E0210B}" dt="2019-03-29T17:24:50.595" v="1791"/>
        <pc:sldMkLst>
          <pc:docMk/>
          <pc:sldMk cId="976038366" sldId="600"/>
        </pc:sldMkLst>
        <pc:spChg chg="mod">
          <ac:chgData name="Anmol Gulati" userId="4dde0d5e761c5527" providerId="LiveId" clId="{F5CCE670-4825-4BAF-909B-240846E0210B}" dt="2019-03-29T17:24:50.595" v="1791"/>
          <ac:spMkLst>
            <pc:docMk/>
            <pc:sldMk cId="976038366" sldId="600"/>
            <ac:spMk id="902" creationId="{00000000-0000-0000-0000-000000000000}"/>
          </ac:spMkLst>
        </pc:spChg>
      </pc:sldChg>
      <pc:sldChg chg="modSp">
        <pc:chgData name="Anmol Gulati" userId="4dde0d5e761c5527" providerId="LiveId" clId="{F5CCE670-4825-4BAF-909B-240846E0210B}" dt="2019-03-29T17:41:35.524" v="1937" actId="313"/>
        <pc:sldMkLst>
          <pc:docMk/>
          <pc:sldMk cId="735692256" sldId="601"/>
        </pc:sldMkLst>
        <pc:spChg chg="mod">
          <ac:chgData name="Anmol Gulati" userId="4dde0d5e761c5527" providerId="LiveId" clId="{F5CCE670-4825-4BAF-909B-240846E0210B}" dt="2019-03-29T17:41:35.524" v="1937" actId="313"/>
          <ac:spMkLst>
            <pc:docMk/>
            <pc:sldMk cId="735692256" sldId="601"/>
            <ac:spMk id="257" creationId="{00000000-0000-0000-0000-000000000000}"/>
          </ac:spMkLst>
        </pc:spChg>
      </pc:sldChg>
      <pc:sldChg chg="modSp">
        <pc:chgData name="Anmol Gulati" userId="4dde0d5e761c5527" providerId="LiveId" clId="{F5CCE670-4825-4BAF-909B-240846E0210B}" dt="2019-03-29T17:41:36.526" v="1938" actId="313"/>
        <pc:sldMkLst>
          <pc:docMk/>
          <pc:sldMk cId="2826747609" sldId="602"/>
        </pc:sldMkLst>
        <pc:spChg chg="mod">
          <ac:chgData name="Anmol Gulati" userId="4dde0d5e761c5527" providerId="LiveId" clId="{F5CCE670-4825-4BAF-909B-240846E0210B}" dt="2019-03-29T17:41:36.526" v="1938" actId="313"/>
          <ac:spMkLst>
            <pc:docMk/>
            <pc:sldMk cId="2826747609" sldId="602"/>
            <ac:spMk id="257" creationId="{00000000-0000-0000-0000-000000000000}"/>
          </ac:spMkLst>
        </pc:spChg>
      </pc:sldChg>
      <pc:sldChg chg="modSp">
        <pc:chgData name="Anmol Gulati" userId="4dde0d5e761c5527" providerId="LiveId" clId="{F5CCE670-4825-4BAF-909B-240846E0210B}" dt="2019-03-29T17:24:50.595" v="1791"/>
        <pc:sldMkLst>
          <pc:docMk/>
          <pc:sldMk cId="417345530" sldId="603"/>
        </pc:sldMkLst>
        <pc:spChg chg="mod">
          <ac:chgData name="Anmol Gulati" userId="4dde0d5e761c5527" providerId="LiveId" clId="{F5CCE670-4825-4BAF-909B-240846E0210B}" dt="2019-03-29T17:24:50.595" v="1791"/>
          <ac:spMkLst>
            <pc:docMk/>
            <pc:sldMk cId="417345530" sldId="603"/>
            <ac:spMk id="279" creationId="{00000000-0000-0000-0000-000000000000}"/>
          </ac:spMkLst>
        </pc:spChg>
      </pc:sldChg>
      <pc:sldChg chg="modSp">
        <pc:chgData name="Anmol Gulati" userId="4dde0d5e761c5527" providerId="LiveId" clId="{F5CCE670-4825-4BAF-909B-240846E0210B}" dt="2019-03-29T17:24:50.595" v="1791"/>
        <pc:sldMkLst>
          <pc:docMk/>
          <pc:sldMk cId="2230534107" sldId="604"/>
        </pc:sldMkLst>
        <pc:spChg chg="mod">
          <ac:chgData name="Anmol Gulati" userId="4dde0d5e761c5527" providerId="LiveId" clId="{F5CCE670-4825-4BAF-909B-240846E0210B}" dt="2019-03-29T17:24:50.595" v="1791"/>
          <ac:spMkLst>
            <pc:docMk/>
            <pc:sldMk cId="2230534107" sldId="604"/>
            <ac:spMk id="279" creationId="{00000000-0000-0000-0000-000000000000}"/>
          </ac:spMkLst>
        </pc:spChg>
      </pc:sldChg>
      <pc:sldChg chg="modSp">
        <pc:chgData name="Anmol Gulati" userId="4dde0d5e761c5527" providerId="LiveId" clId="{F5CCE670-4825-4BAF-909B-240846E0210B}" dt="2019-03-29T17:24:50.595" v="1791"/>
        <pc:sldMkLst>
          <pc:docMk/>
          <pc:sldMk cId="2779192647" sldId="605"/>
        </pc:sldMkLst>
        <pc:spChg chg="mod">
          <ac:chgData name="Anmol Gulati" userId="4dde0d5e761c5527" providerId="LiveId" clId="{F5CCE670-4825-4BAF-909B-240846E0210B}" dt="2019-03-29T17:24:50.595" v="1791"/>
          <ac:spMkLst>
            <pc:docMk/>
            <pc:sldMk cId="2779192647" sldId="605"/>
            <ac:spMk id="279" creationId="{00000000-0000-0000-0000-000000000000}"/>
          </ac:spMkLst>
        </pc:spChg>
      </pc:sldChg>
      <pc:sldChg chg="modSp">
        <pc:chgData name="Anmol Gulati" userId="4dde0d5e761c5527" providerId="LiveId" clId="{F5CCE670-4825-4BAF-909B-240846E0210B}" dt="2019-03-29T17:24:50.595" v="1791"/>
        <pc:sldMkLst>
          <pc:docMk/>
          <pc:sldMk cId="2932179407" sldId="606"/>
        </pc:sldMkLst>
        <pc:spChg chg="mod">
          <ac:chgData name="Anmol Gulati" userId="4dde0d5e761c5527" providerId="LiveId" clId="{F5CCE670-4825-4BAF-909B-240846E0210B}" dt="2019-03-29T17:24:50.595" v="1791"/>
          <ac:spMkLst>
            <pc:docMk/>
            <pc:sldMk cId="2932179407" sldId="606"/>
            <ac:spMk id="279" creationId="{00000000-0000-0000-0000-000000000000}"/>
          </ac:spMkLst>
        </pc:spChg>
      </pc:sldChg>
      <pc:sldChg chg="modSp">
        <pc:chgData name="Anmol Gulati" userId="4dde0d5e761c5527" providerId="LiveId" clId="{F5CCE670-4825-4BAF-909B-240846E0210B}" dt="2019-03-29T17:24:50.595" v="1791"/>
        <pc:sldMkLst>
          <pc:docMk/>
          <pc:sldMk cId="79512838" sldId="607"/>
        </pc:sldMkLst>
        <pc:spChg chg="mod">
          <ac:chgData name="Anmol Gulati" userId="4dde0d5e761c5527" providerId="LiveId" clId="{F5CCE670-4825-4BAF-909B-240846E0210B}" dt="2019-03-29T17:24:50.595" v="1791"/>
          <ac:spMkLst>
            <pc:docMk/>
            <pc:sldMk cId="79512838" sldId="607"/>
            <ac:spMk id="296" creationId="{00000000-0000-0000-0000-000000000000}"/>
          </ac:spMkLst>
        </pc:spChg>
      </pc:sldChg>
      <pc:sldChg chg="modSp">
        <pc:chgData name="Anmol Gulati" userId="4dde0d5e761c5527" providerId="LiveId" clId="{F5CCE670-4825-4BAF-909B-240846E0210B}" dt="2019-03-29T17:24:50.595" v="1791"/>
        <pc:sldMkLst>
          <pc:docMk/>
          <pc:sldMk cId="1412272880" sldId="608"/>
        </pc:sldMkLst>
        <pc:spChg chg="mod">
          <ac:chgData name="Anmol Gulati" userId="4dde0d5e761c5527" providerId="LiveId" clId="{F5CCE670-4825-4BAF-909B-240846E0210B}" dt="2019-03-29T17:24:50.595" v="1791"/>
          <ac:spMkLst>
            <pc:docMk/>
            <pc:sldMk cId="1412272880" sldId="608"/>
            <ac:spMk id="296" creationId="{00000000-0000-0000-0000-000000000000}"/>
          </ac:spMkLst>
        </pc:spChg>
      </pc:sldChg>
      <pc:sldChg chg="modSp">
        <pc:chgData name="Anmol Gulati" userId="4dde0d5e761c5527" providerId="LiveId" clId="{F5CCE670-4825-4BAF-909B-240846E0210B}" dt="2019-03-29T17:24:50.595" v="1791"/>
        <pc:sldMkLst>
          <pc:docMk/>
          <pc:sldMk cId="3635835357" sldId="609"/>
        </pc:sldMkLst>
        <pc:spChg chg="mod">
          <ac:chgData name="Anmol Gulati" userId="4dde0d5e761c5527" providerId="LiveId" clId="{F5CCE670-4825-4BAF-909B-240846E0210B}" dt="2019-03-29T17:24:50.595" v="1791"/>
          <ac:spMkLst>
            <pc:docMk/>
            <pc:sldMk cId="3635835357" sldId="609"/>
            <ac:spMk id="296" creationId="{00000000-0000-0000-0000-000000000000}"/>
          </ac:spMkLst>
        </pc:spChg>
      </pc:sldChg>
      <pc:sldChg chg="modSp">
        <pc:chgData name="Anmol Gulati" userId="4dde0d5e761c5527" providerId="LiveId" clId="{F5CCE670-4825-4BAF-909B-240846E0210B}" dt="2019-03-29T17:24:50.595" v="1791"/>
        <pc:sldMkLst>
          <pc:docMk/>
          <pc:sldMk cId="97126809" sldId="610"/>
        </pc:sldMkLst>
        <pc:spChg chg="mod">
          <ac:chgData name="Anmol Gulati" userId="4dde0d5e761c5527" providerId="LiveId" clId="{F5CCE670-4825-4BAF-909B-240846E0210B}" dt="2019-03-29T17:24:50.595" v="1791"/>
          <ac:spMkLst>
            <pc:docMk/>
            <pc:sldMk cId="97126809" sldId="610"/>
            <ac:spMk id="296" creationId="{00000000-0000-0000-0000-000000000000}"/>
          </ac:spMkLst>
        </pc:spChg>
      </pc:sldChg>
      <pc:sldChg chg="modSp">
        <pc:chgData name="Anmol Gulati" userId="4dde0d5e761c5527" providerId="LiveId" clId="{F5CCE670-4825-4BAF-909B-240846E0210B}" dt="2019-03-29T17:24:50.595" v="1791"/>
        <pc:sldMkLst>
          <pc:docMk/>
          <pc:sldMk cId="686630469" sldId="611"/>
        </pc:sldMkLst>
        <pc:spChg chg="mod">
          <ac:chgData name="Anmol Gulati" userId="4dde0d5e761c5527" providerId="LiveId" clId="{F5CCE670-4825-4BAF-909B-240846E0210B}" dt="2019-03-29T17:24:50.595" v="1791"/>
          <ac:spMkLst>
            <pc:docMk/>
            <pc:sldMk cId="686630469" sldId="611"/>
            <ac:spMk id="296" creationId="{00000000-0000-0000-0000-000000000000}"/>
          </ac:spMkLst>
        </pc:spChg>
      </pc:sldChg>
      <pc:sldChg chg="modSp">
        <pc:chgData name="Anmol Gulati" userId="4dde0d5e761c5527" providerId="LiveId" clId="{F5CCE670-4825-4BAF-909B-240846E0210B}" dt="2019-03-29T17:24:50.595" v="1791"/>
        <pc:sldMkLst>
          <pc:docMk/>
          <pc:sldMk cId="748251368" sldId="612"/>
        </pc:sldMkLst>
        <pc:spChg chg="mod">
          <ac:chgData name="Anmol Gulati" userId="4dde0d5e761c5527" providerId="LiveId" clId="{F5CCE670-4825-4BAF-909B-240846E0210B}" dt="2019-03-29T17:24:50.595" v="1791"/>
          <ac:spMkLst>
            <pc:docMk/>
            <pc:sldMk cId="748251368" sldId="612"/>
            <ac:spMk id="305" creationId="{00000000-0000-0000-0000-000000000000}"/>
          </ac:spMkLst>
        </pc:spChg>
      </pc:sldChg>
      <pc:sldChg chg="modSp">
        <pc:chgData name="Anmol Gulati" userId="4dde0d5e761c5527" providerId="LiveId" clId="{F5CCE670-4825-4BAF-909B-240846E0210B}" dt="2019-03-29T17:24:50.595" v="1791"/>
        <pc:sldMkLst>
          <pc:docMk/>
          <pc:sldMk cId="2862669172" sldId="613"/>
        </pc:sldMkLst>
        <pc:spChg chg="mod">
          <ac:chgData name="Anmol Gulati" userId="4dde0d5e761c5527" providerId="LiveId" clId="{F5CCE670-4825-4BAF-909B-240846E0210B}" dt="2019-03-29T17:24:50.595" v="1791"/>
          <ac:spMkLst>
            <pc:docMk/>
            <pc:sldMk cId="2862669172" sldId="613"/>
            <ac:spMk id="522" creationId="{00000000-0000-0000-0000-000000000000}"/>
          </ac:spMkLst>
        </pc:spChg>
      </pc:sldChg>
      <pc:sldChg chg="modSp">
        <pc:chgData name="Anmol Gulati" userId="4dde0d5e761c5527" providerId="LiveId" clId="{F5CCE670-4825-4BAF-909B-240846E0210B}" dt="2019-03-29T17:24:50.595" v="1791"/>
        <pc:sldMkLst>
          <pc:docMk/>
          <pc:sldMk cId="1332209604" sldId="614"/>
        </pc:sldMkLst>
        <pc:spChg chg="mod">
          <ac:chgData name="Anmol Gulati" userId="4dde0d5e761c5527" providerId="LiveId" clId="{F5CCE670-4825-4BAF-909B-240846E0210B}" dt="2019-03-29T17:24:50.595" v="1791"/>
          <ac:spMkLst>
            <pc:docMk/>
            <pc:sldMk cId="1332209604" sldId="614"/>
            <ac:spMk id="522" creationId="{00000000-0000-0000-0000-000000000000}"/>
          </ac:spMkLst>
        </pc:spChg>
      </pc:sldChg>
      <pc:sldChg chg="modSp">
        <pc:chgData name="Anmol Gulati" userId="4dde0d5e761c5527" providerId="LiveId" clId="{F5CCE670-4825-4BAF-909B-240846E0210B}" dt="2019-03-29T17:42:01.504" v="1941" actId="313"/>
        <pc:sldMkLst>
          <pc:docMk/>
          <pc:sldMk cId="3824292005" sldId="617"/>
        </pc:sldMkLst>
        <pc:spChg chg="mod">
          <ac:chgData name="Anmol Gulati" userId="4dde0d5e761c5527" providerId="LiveId" clId="{F5CCE670-4825-4BAF-909B-240846E0210B}" dt="2019-03-29T17:42:01.504" v="1941" actId="313"/>
          <ac:spMkLst>
            <pc:docMk/>
            <pc:sldMk cId="3824292005" sldId="617"/>
            <ac:spMk id="5" creationId="{7D2776DC-2995-4FC9-887A-448912ACA4B9}"/>
          </ac:spMkLst>
        </pc:spChg>
      </pc:sldChg>
      <pc:sldChg chg="addSp delSp modSp add">
        <pc:chgData name="Anmol Gulati" userId="4dde0d5e761c5527" providerId="LiveId" clId="{F5CCE670-4825-4BAF-909B-240846E0210B}" dt="2019-03-29T17:24:50.595" v="1791"/>
        <pc:sldMkLst>
          <pc:docMk/>
          <pc:sldMk cId="556236376" sldId="636"/>
        </pc:sldMkLst>
        <pc:spChg chg="del">
          <ac:chgData name="Anmol Gulati" userId="4dde0d5e761c5527" providerId="LiveId" clId="{F5CCE670-4825-4BAF-909B-240846E0210B}" dt="2019-03-22T09:05:30.739" v="345" actId="478"/>
          <ac:spMkLst>
            <pc:docMk/>
            <pc:sldMk cId="556236376" sldId="636"/>
            <ac:spMk id="12" creationId="{D32AB6E3-621F-49F7-B8AE-EB7376FA819F}"/>
          </ac:spMkLst>
        </pc:spChg>
        <pc:spChg chg="del">
          <ac:chgData name="Anmol Gulati" userId="4dde0d5e761c5527" providerId="LiveId" clId="{F5CCE670-4825-4BAF-909B-240846E0210B}" dt="2019-03-22T09:05:36.564" v="347" actId="478"/>
          <ac:spMkLst>
            <pc:docMk/>
            <pc:sldMk cId="556236376" sldId="636"/>
            <ac:spMk id="17" creationId="{0B946C09-415C-4669-B847-C6E734EA836B}"/>
          </ac:spMkLst>
        </pc:spChg>
        <pc:spChg chg="mod">
          <ac:chgData name="Anmol Gulati" userId="4dde0d5e761c5527" providerId="LiveId" clId="{F5CCE670-4825-4BAF-909B-240846E0210B}" dt="2019-03-29T17:24:50.595" v="1791"/>
          <ac:spMkLst>
            <pc:docMk/>
            <pc:sldMk cId="556236376" sldId="636"/>
            <ac:spMk id="694" creationId="{00000000-0000-0000-0000-000000000000}"/>
          </ac:spMkLst>
        </pc:spChg>
        <pc:graphicFrameChg chg="del">
          <ac:chgData name="Anmol Gulati" userId="4dde0d5e761c5527" providerId="LiveId" clId="{F5CCE670-4825-4BAF-909B-240846E0210B}" dt="2019-03-22T09:05:34.478" v="346" actId="478"/>
          <ac:graphicFrameMkLst>
            <pc:docMk/>
            <pc:sldMk cId="556236376" sldId="636"/>
            <ac:graphicFrameMk id="10" creationId="{5FF40E70-42B7-47F1-9C37-4423A4FC8525}"/>
          </ac:graphicFrameMkLst>
        </pc:graphicFrameChg>
        <pc:graphicFrameChg chg="del modGraphic">
          <ac:chgData name="Anmol Gulati" userId="4dde0d5e761c5527" providerId="LiveId" clId="{F5CCE670-4825-4BAF-909B-240846E0210B}" dt="2019-03-22T09:05:41.942" v="349" actId="478"/>
          <ac:graphicFrameMkLst>
            <pc:docMk/>
            <pc:sldMk cId="556236376" sldId="636"/>
            <ac:graphicFrameMk id="18" creationId="{E998FA5C-50C4-480D-8BAE-0D207F892351}"/>
          </ac:graphicFrameMkLst>
        </pc:graphicFrameChg>
        <pc:picChg chg="add del mod ord">
          <ac:chgData name="Anmol Gulati" userId="4dde0d5e761c5527" providerId="LiveId" clId="{F5CCE670-4825-4BAF-909B-240846E0210B}" dt="2019-03-22T09:10:27.733" v="360" actId="478"/>
          <ac:picMkLst>
            <pc:docMk/>
            <pc:sldMk cId="556236376" sldId="636"/>
            <ac:picMk id="3" creationId="{1C8E5CAE-F2E2-4326-8A8F-8EDC20553510}"/>
          </ac:picMkLst>
        </pc:picChg>
        <pc:picChg chg="add mod">
          <ac:chgData name="Anmol Gulati" userId="4dde0d5e761c5527" providerId="LiveId" clId="{F5CCE670-4825-4BAF-909B-240846E0210B}" dt="2019-03-22T09:10:48.662" v="367" actId="14100"/>
          <ac:picMkLst>
            <pc:docMk/>
            <pc:sldMk cId="556236376" sldId="636"/>
            <ac:picMk id="6" creationId="{315F61D6-01AF-4407-9B08-885E1950412D}"/>
          </ac:picMkLst>
        </pc:picChg>
        <pc:cxnChg chg="del">
          <ac:chgData name="Anmol Gulati" userId="4dde0d5e761c5527" providerId="LiveId" clId="{F5CCE670-4825-4BAF-909B-240846E0210B}" dt="2019-03-22T09:05:44.798" v="350" actId="478"/>
          <ac:cxnSpMkLst>
            <pc:docMk/>
            <pc:sldMk cId="556236376" sldId="636"/>
            <ac:cxnSpMk id="5" creationId="{8AF58FC5-EFE6-49B8-B0F5-95B58E25E08D}"/>
          </ac:cxnSpMkLst>
        </pc:cxnChg>
      </pc:sldChg>
      <pc:sldChg chg="modSp">
        <pc:chgData name="Anmol Gulati" userId="4dde0d5e761c5527" providerId="LiveId" clId="{F5CCE670-4825-4BAF-909B-240846E0210B}" dt="2019-03-29T17:33:29.355" v="1897" actId="313"/>
        <pc:sldMkLst>
          <pc:docMk/>
          <pc:sldMk cId="928267799" sldId="637"/>
        </pc:sldMkLst>
        <pc:spChg chg="mod">
          <ac:chgData name="Anmol Gulati" userId="4dde0d5e761c5527" providerId="LiveId" clId="{F5CCE670-4825-4BAF-909B-240846E0210B}" dt="2019-03-29T17:33:29.355" v="1897" actId="313"/>
          <ac:spMkLst>
            <pc:docMk/>
            <pc:sldMk cId="928267799" sldId="637"/>
            <ac:spMk id="9" creationId="{4437D3BB-5338-034D-9086-0D7F4D1F1AE4}"/>
          </ac:spMkLst>
        </pc:spChg>
      </pc:sldChg>
      <pc:sldChg chg="modSp">
        <pc:chgData name="Anmol Gulati" userId="4dde0d5e761c5527" providerId="LiveId" clId="{F5CCE670-4825-4BAF-909B-240846E0210B}" dt="2019-03-29T17:38:33.081" v="1900" actId="313"/>
        <pc:sldMkLst>
          <pc:docMk/>
          <pc:sldMk cId="3663217866" sldId="638"/>
        </pc:sldMkLst>
        <pc:spChg chg="mod">
          <ac:chgData name="Anmol Gulati" userId="4dde0d5e761c5527" providerId="LiveId" clId="{F5CCE670-4825-4BAF-909B-240846E0210B}" dt="2019-03-29T17:38:33.081" v="1900" actId="313"/>
          <ac:spMkLst>
            <pc:docMk/>
            <pc:sldMk cId="3663217866" sldId="638"/>
            <ac:spMk id="7" creationId="{9E50CE66-FD05-6147-9EDA-3E22801B78ED}"/>
          </ac:spMkLst>
        </pc:spChg>
      </pc:sldChg>
      <pc:sldChg chg="modSp">
        <pc:chgData name="Anmol Gulati" userId="4dde0d5e761c5527" providerId="LiveId" clId="{F5CCE670-4825-4BAF-909B-240846E0210B}" dt="2019-03-29T17:38:38.057" v="1902" actId="313"/>
        <pc:sldMkLst>
          <pc:docMk/>
          <pc:sldMk cId="2152300812" sldId="639"/>
        </pc:sldMkLst>
        <pc:spChg chg="mod">
          <ac:chgData name="Anmol Gulati" userId="4dde0d5e761c5527" providerId="LiveId" clId="{F5CCE670-4825-4BAF-909B-240846E0210B}" dt="2019-03-29T17:38:38.057" v="1902" actId="313"/>
          <ac:spMkLst>
            <pc:docMk/>
            <pc:sldMk cId="2152300812" sldId="639"/>
            <ac:spMk id="6" creationId="{32974936-73B6-2E44-8BDA-1889E229CB73}"/>
          </ac:spMkLst>
        </pc:spChg>
      </pc:sldChg>
      <pc:sldChg chg="modSp">
        <pc:chgData name="Anmol Gulati" userId="4dde0d5e761c5527" providerId="LiveId" clId="{F5CCE670-4825-4BAF-909B-240846E0210B}" dt="2019-03-29T17:38:39.101" v="1903" actId="313"/>
        <pc:sldMkLst>
          <pc:docMk/>
          <pc:sldMk cId="3625808982" sldId="640"/>
        </pc:sldMkLst>
        <pc:spChg chg="mod">
          <ac:chgData name="Anmol Gulati" userId="4dde0d5e761c5527" providerId="LiveId" clId="{F5CCE670-4825-4BAF-909B-240846E0210B}" dt="2019-03-29T17:38:39.101" v="1903" actId="313"/>
          <ac:spMkLst>
            <pc:docMk/>
            <pc:sldMk cId="3625808982" sldId="640"/>
            <ac:spMk id="6" creationId="{C55DA4BC-0BA3-9B4C-85C0-D7C2A321FC6B}"/>
          </ac:spMkLst>
        </pc:spChg>
      </pc:sldChg>
      <pc:sldChg chg="modSp">
        <pc:chgData name="Anmol Gulati" userId="4dde0d5e761c5527" providerId="LiveId" clId="{F5CCE670-4825-4BAF-909B-240846E0210B}" dt="2019-03-29T17:38:46.536" v="1908" actId="313"/>
        <pc:sldMkLst>
          <pc:docMk/>
          <pc:sldMk cId="2965330275" sldId="641"/>
        </pc:sldMkLst>
        <pc:spChg chg="mod">
          <ac:chgData name="Anmol Gulati" userId="4dde0d5e761c5527" providerId="LiveId" clId="{F5CCE670-4825-4BAF-909B-240846E0210B}" dt="2019-03-29T17:38:46.536" v="1908" actId="313"/>
          <ac:spMkLst>
            <pc:docMk/>
            <pc:sldMk cId="2965330275" sldId="641"/>
            <ac:spMk id="10" creationId="{FAF1410F-644E-8C47-BA61-2F1FB3EE3F5C}"/>
          </ac:spMkLst>
        </pc:spChg>
      </pc:sldChg>
      <pc:sldChg chg="modSp">
        <pc:chgData name="Anmol Gulati" userId="4dde0d5e761c5527" providerId="LiveId" clId="{F5CCE670-4825-4BAF-909B-240846E0210B}" dt="2019-03-29T17:38:44.846" v="1907" actId="313"/>
        <pc:sldMkLst>
          <pc:docMk/>
          <pc:sldMk cId="3451388141" sldId="642"/>
        </pc:sldMkLst>
        <pc:spChg chg="mod">
          <ac:chgData name="Anmol Gulati" userId="4dde0d5e761c5527" providerId="LiveId" clId="{F5CCE670-4825-4BAF-909B-240846E0210B}" dt="2019-03-29T17:38:44.846" v="1907" actId="313"/>
          <ac:spMkLst>
            <pc:docMk/>
            <pc:sldMk cId="3451388141" sldId="642"/>
            <ac:spMk id="7" creationId="{7602C3AB-69F1-AB4C-B173-E7E1FE8BD622}"/>
          </ac:spMkLst>
        </pc:spChg>
      </pc:sldChg>
      <pc:sldChg chg="modSp">
        <pc:chgData name="Anmol Gulati" userId="4dde0d5e761c5527" providerId="LiveId" clId="{F5CCE670-4825-4BAF-909B-240846E0210B}" dt="2019-03-29T17:24:50.595" v="1791"/>
        <pc:sldMkLst>
          <pc:docMk/>
          <pc:sldMk cId="3284589046" sldId="646"/>
        </pc:sldMkLst>
        <pc:spChg chg="mod">
          <ac:chgData name="Anmol Gulati" userId="4dde0d5e761c5527" providerId="LiveId" clId="{F5CCE670-4825-4BAF-909B-240846E0210B}" dt="2019-03-29T17:24:50.595" v="1791"/>
          <ac:spMkLst>
            <pc:docMk/>
            <pc:sldMk cId="3284589046" sldId="646"/>
            <ac:spMk id="533" creationId="{00000000-0000-0000-0000-000000000000}"/>
          </ac:spMkLst>
        </pc:spChg>
      </pc:sldChg>
      <pc:sldChg chg="modSp">
        <pc:chgData name="Anmol Gulati" userId="4dde0d5e761c5527" providerId="LiveId" clId="{F5CCE670-4825-4BAF-909B-240846E0210B}" dt="2019-03-29T17:24:50.595" v="1791"/>
        <pc:sldMkLst>
          <pc:docMk/>
          <pc:sldMk cId="1796204749" sldId="652"/>
        </pc:sldMkLst>
        <pc:spChg chg="mod">
          <ac:chgData name="Anmol Gulati" userId="4dde0d5e761c5527" providerId="LiveId" clId="{F5CCE670-4825-4BAF-909B-240846E0210B}" dt="2019-03-29T17:24:50.595" v="1791"/>
          <ac:spMkLst>
            <pc:docMk/>
            <pc:sldMk cId="1796204749" sldId="652"/>
            <ac:spMk id="533" creationId="{00000000-0000-0000-0000-000000000000}"/>
          </ac:spMkLst>
        </pc:spChg>
      </pc:sldChg>
      <pc:sldChg chg="modSp">
        <pc:chgData name="Anmol Gulati" userId="4dde0d5e761c5527" providerId="LiveId" clId="{F5CCE670-4825-4BAF-909B-240846E0210B}" dt="2019-03-29T17:24:50.595" v="1791"/>
        <pc:sldMkLst>
          <pc:docMk/>
          <pc:sldMk cId="2641893164" sldId="653"/>
        </pc:sldMkLst>
        <pc:spChg chg="mod">
          <ac:chgData name="Anmol Gulati" userId="4dde0d5e761c5527" providerId="LiveId" clId="{F5CCE670-4825-4BAF-909B-240846E0210B}" dt="2019-03-29T17:24:50.595" v="1791"/>
          <ac:spMkLst>
            <pc:docMk/>
            <pc:sldMk cId="2641893164" sldId="653"/>
            <ac:spMk id="713" creationId="{00000000-0000-0000-0000-000000000000}"/>
          </ac:spMkLst>
        </pc:spChg>
      </pc:sldChg>
      <pc:sldChg chg="modSp">
        <pc:chgData name="Anmol Gulati" userId="4dde0d5e761c5527" providerId="LiveId" clId="{F5CCE670-4825-4BAF-909B-240846E0210B}" dt="2019-03-29T17:33:24.311" v="1891" actId="313"/>
        <pc:sldMkLst>
          <pc:docMk/>
          <pc:sldMk cId="170484118" sldId="654"/>
        </pc:sldMkLst>
        <pc:spChg chg="mod">
          <ac:chgData name="Anmol Gulati" userId="4dde0d5e761c5527" providerId="LiveId" clId="{F5CCE670-4825-4BAF-909B-240846E0210B}" dt="2019-03-29T17:33:24.311" v="1891" actId="313"/>
          <ac:spMkLst>
            <pc:docMk/>
            <pc:sldMk cId="170484118" sldId="654"/>
            <ac:spMk id="734" creationId="{00000000-0000-0000-0000-000000000000}"/>
          </ac:spMkLst>
        </pc:spChg>
      </pc:sldChg>
      <pc:sldChg chg="modSp">
        <pc:chgData name="Anmol Gulati" userId="4dde0d5e761c5527" providerId="LiveId" clId="{F5CCE670-4825-4BAF-909B-240846E0210B}" dt="2019-03-29T17:24:50.595" v="1791"/>
        <pc:sldMkLst>
          <pc:docMk/>
          <pc:sldMk cId="3304558023" sldId="655"/>
        </pc:sldMkLst>
        <pc:spChg chg="mod">
          <ac:chgData name="Anmol Gulati" userId="4dde0d5e761c5527" providerId="LiveId" clId="{F5CCE670-4825-4BAF-909B-240846E0210B}" dt="2019-03-29T17:24:50.595" v="1791"/>
          <ac:spMkLst>
            <pc:docMk/>
            <pc:sldMk cId="3304558023" sldId="655"/>
            <ac:spMk id="742" creationId="{00000000-0000-0000-0000-000000000000}"/>
          </ac:spMkLst>
        </pc:spChg>
      </pc:sldChg>
      <pc:sldChg chg="modSp">
        <pc:chgData name="Anmol Gulati" userId="4dde0d5e761c5527" providerId="LiveId" clId="{F5CCE670-4825-4BAF-909B-240846E0210B}" dt="2019-03-29T17:33:26.386" v="1893" actId="313"/>
        <pc:sldMkLst>
          <pc:docMk/>
          <pc:sldMk cId="2658993211" sldId="656"/>
        </pc:sldMkLst>
        <pc:spChg chg="mod">
          <ac:chgData name="Anmol Gulati" userId="4dde0d5e761c5527" providerId="LiveId" clId="{F5CCE670-4825-4BAF-909B-240846E0210B}" dt="2019-03-29T17:33:26.386" v="1893" actId="313"/>
          <ac:spMkLst>
            <pc:docMk/>
            <pc:sldMk cId="2658993211" sldId="656"/>
            <ac:spMk id="734" creationId="{00000000-0000-0000-0000-000000000000}"/>
          </ac:spMkLst>
        </pc:spChg>
      </pc:sldChg>
      <pc:sldChg chg="modSp">
        <pc:chgData name="Anmol Gulati" userId="4dde0d5e761c5527" providerId="LiveId" clId="{F5CCE670-4825-4BAF-909B-240846E0210B}" dt="2019-03-29T17:24:50.595" v="1791"/>
        <pc:sldMkLst>
          <pc:docMk/>
          <pc:sldMk cId="376081026" sldId="657"/>
        </pc:sldMkLst>
        <pc:spChg chg="mod">
          <ac:chgData name="Anmol Gulati" userId="4dde0d5e761c5527" providerId="LiveId" clId="{F5CCE670-4825-4BAF-909B-240846E0210B}" dt="2019-03-29T17:24:50.595" v="1791"/>
          <ac:spMkLst>
            <pc:docMk/>
            <pc:sldMk cId="376081026" sldId="657"/>
            <ac:spMk id="533" creationId="{00000000-0000-0000-0000-000000000000}"/>
          </ac:spMkLst>
        </pc:spChg>
      </pc:sldChg>
      <pc:sldChg chg="modSp">
        <pc:chgData name="Anmol Gulati" userId="4dde0d5e761c5527" providerId="LiveId" clId="{F5CCE670-4825-4BAF-909B-240846E0210B}" dt="2019-03-29T17:24:50.595" v="1791"/>
        <pc:sldMkLst>
          <pc:docMk/>
          <pc:sldMk cId="475939732" sldId="659"/>
        </pc:sldMkLst>
        <pc:spChg chg="mod">
          <ac:chgData name="Anmol Gulati" userId="4dde0d5e761c5527" providerId="LiveId" clId="{F5CCE670-4825-4BAF-909B-240846E0210B}" dt="2019-03-29T17:24:50.595" v="1791"/>
          <ac:spMkLst>
            <pc:docMk/>
            <pc:sldMk cId="475939732" sldId="659"/>
            <ac:spMk id="543" creationId="{00000000-0000-0000-0000-000000000000}"/>
          </ac:spMkLst>
        </pc:spChg>
      </pc:sldChg>
      <pc:sldChg chg="modSp">
        <pc:chgData name="Anmol Gulati" userId="4dde0d5e761c5527" providerId="LiveId" clId="{F5CCE670-4825-4BAF-909B-240846E0210B}" dt="2019-03-29T17:24:50.595" v="1791"/>
        <pc:sldMkLst>
          <pc:docMk/>
          <pc:sldMk cId="3229238860" sldId="660"/>
        </pc:sldMkLst>
        <pc:spChg chg="mod">
          <ac:chgData name="Anmol Gulati" userId="4dde0d5e761c5527" providerId="LiveId" clId="{F5CCE670-4825-4BAF-909B-240846E0210B}" dt="2019-03-29T17:24:50.595" v="1791"/>
          <ac:spMkLst>
            <pc:docMk/>
            <pc:sldMk cId="3229238860" sldId="660"/>
            <ac:spMk id="543" creationId="{00000000-0000-0000-0000-000000000000}"/>
          </ac:spMkLst>
        </pc:spChg>
      </pc:sldChg>
      <pc:sldChg chg="modSp">
        <pc:chgData name="Anmol Gulati" userId="4dde0d5e761c5527" providerId="LiveId" clId="{F5CCE670-4825-4BAF-909B-240846E0210B}" dt="2019-03-29T17:24:50.595" v="1791"/>
        <pc:sldMkLst>
          <pc:docMk/>
          <pc:sldMk cId="3775520941" sldId="672"/>
        </pc:sldMkLst>
        <pc:spChg chg="mod">
          <ac:chgData name="Anmol Gulati" userId="4dde0d5e761c5527" providerId="LiveId" clId="{F5CCE670-4825-4BAF-909B-240846E0210B}" dt="2019-03-29T17:24:50.595" v="1791"/>
          <ac:spMkLst>
            <pc:docMk/>
            <pc:sldMk cId="3775520941" sldId="672"/>
            <ac:spMk id="551" creationId="{00000000-0000-0000-0000-000000000000}"/>
          </ac:spMkLst>
        </pc:spChg>
      </pc:sldChg>
      <pc:sldChg chg="modSp">
        <pc:chgData name="Anmol Gulati" userId="4dde0d5e761c5527" providerId="LiveId" clId="{F5CCE670-4825-4BAF-909B-240846E0210B}" dt="2019-03-29T17:24:50.595" v="1791"/>
        <pc:sldMkLst>
          <pc:docMk/>
          <pc:sldMk cId="2049074334" sldId="673"/>
        </pc:sldMkLst>
        <pc:spChg chg="mod">
          <ac:chgData name="Anmol Gulati" userId="4dde0d5e761c5527" providerId="LiveId" clId="{F5CCE670-4825-4BAF-909B-240846E0210B}" dt="2019-03-29T17:24:50.595" v="1791"/>
          <ac:spMkLst>
            <pc:docMk/>
            <pc:sldMk cId="2049074334" sldId="673"/>
            <ac:spMk id="551" creationId="{00000000-0000-0000-0000-000000000000}"/>
          </ac:spMkLst>
        </pc:spChg>
      </pc:sldChg>
      <pc:sldChg chg="modSp">
        <pc:chgData name="Anmol Gulati" userId="4dde0d5e761c5527" providerId="LiveId" clId="{F5CCE670-4825-4BAF-909B-240846E0210B}" dt="2019-03-29T17:24:50.595" v="1791"/>
        <pc:sldMkLst>
          <pc:docMk/>
          <pc:sldMk cId="1464020897" sldId="674"/>
        </pc:sldMkLst>
        <pc:spChg chg="mod">
          <ac:chgData name="Anmol Gulati" userId="4dde0d5e761c5527" providerId="LiveId" clId="{F5CCE670-4825-4BAF-909B-240846E0210B}" dt="2019-03-29T17:24:50.595" v="1791"/>
          <ac:spMkLst>
            <pc:docMk/>
            <pc:sldMk cId="1464020897" sldId="674"/>
            <ac:spMk id="561" creationId="{00000000-0000-0000-0000-000000000000}"/>
          </ac:spMkLst>
        </pc:spChg>
      </pc:sldChg>
      <pc:sldChg chg="modSp">
        <pc:chgData name="Anmol Gulati" userId="4dde0d5e761c5527" providerId="LiveId" clId="{F5CCE670-4825-4BAF-909B-240846E0210B}" dt="2019-03-29T17:24:50.595" v="1791"/>
        <pc:sldMkLst>
          <pc:docMk/>
          <pc:sldMk cId="2680787514" sldId="675"/>
        </pc:sldMkLst>
        <pc:spChg chg="mod">
          <ac:chgData name="Anmol Gulati" userId="4dde0d5e761c5527" providerId="LiveId" clId="{F5CCE670-4825-4BAF-909B-240846E0210B}" dt="2019-03-29T17:24:50.595" v="1791"/>
          <ac:spMkLst>
            <pc:docMk/>
            <pc:sldMk cId="2680787514" sldId="675"/>
            <ac:spMk id="573" creationId="{00000000-0000-0000-0000-000000000000}"/>
          </ac:spMkLst>
        </pc:spChg>
      </pc:sldChg>
      <pc:sldChg chg="modSp">
        <pc:chgData name="Anmol Gulati" userId="4dde0d5e761c5527" providerId="LiveId" clId="{F5CCE670-4825-4BAF-909B-240846E0210B}" dt="2019-03-29T21:52:17.057" v="2456" actId="20577"/>
        <pc:sldMkLst>
          <pc:docMk/>
          <pc:sldMk cId="3983330977" sldId="676"/>
        </pc:sldMkLst>
        <pc:spChg chg="mod">
          <ac:chgData name="Anmol Gulati" userId="4dde0d5e761c5527" providerId="LiveId" clId="{F5CCE670-4825-4BAF-909B-240846E0210B}" dt="2019-03-29T17:42:33.407" v="1943" actId="313"/>
          <ac:spMkLst>
            <pc:docMk/>
            <pc:sldMk cId="3983330977" sldId="676"/>
            <ac:spMk id="494" creationId="{00000000-0000-0000-0000-000000000000}"/>
          </ac:spMkLst>
        </pc:spChg>
        <pc:graphicFrameChg chg="modGraphic">
          <ac:chgData name="Anmol Gulati" userId="4dde0d5e761c5527" providerId="LiveId" clId="{F5CCE670-4825-4BAF-909B-240846E0210B}" dt="2019-03-29T21:52:17.057" v="2456" actId="20577"/>
          <ac:graphicFrameMkLst>
            <pc:docMk/>
            <pc:sldMk cId="3983330977" sldId="676"/>
            <ac:graphicFrameMk id="10" creationId="{B26AB435-3D6F-4D49-AD6F-E52E85003F97}"/>
          </ac:graphicFrameMkLst>
        </pc:graphicFrameChg>
      </pc:sldChg>
      <pc:sldChg chg="modSp">
        <pc:chgData name="Anmol Gulati" userId="4dde0d5e761c5527" providerId="LiveId" clId="{F5CCE670-4825-4BAF-909B-240846E0210B}" dt="2019-03-29T17:42:34.733" v="1944" actId="313"/>
        <pc:sldMkLst>
          <pc:docMk/>
          <pc:sldMk cId="3398396543" sldId="677"/>
        </pc:sldMkLst>
        <pc:spChg chg="mod">
          <ac:chgData name="Anmol Gulati" userId="4dde0d5e761c5527" providerId="LiveId" clId="{F5CCE670-4825-4BAF-909B-240846E0210B}" dt="2019-03-29T17:42:34.733" v="1944" actId="313"/>
          <ac:spMkLst>
            <pc:docMk/>
            <pc:sldMk cId="3398396543" sldId="677"/>
            <ac:spMk id="494" creationId="{00000000-0000-0000-0000-000000000000}"/>
          </ac:spMkLst>
        </pc:spChg>
      </pc:sldChg>
      <pc:sldChg chg="modSp">
        <pc:chgData name="Anmol Gulati" userId="4dde0d5e761c5527" providerId="LiveId" clId="{F5CCE670-4825-4BAF-909B-240846E0210B}" dt="2019-03-29T21:51:14.355" v="2436" actId="20577"/>
        <pc:sldMkLst>
          <pc:docMk/>
          <pc:sldMk cId="3988349273" sldId="678"/>
        </pc:sldMkLst>
        <pc:spChg chg="mod">
          <ac:chgData name="Anmol Gulati" userId="4dde0d5e761c5527" providerId="LiveId" clId="{F5CCE670-4825-4BAF-909B-240846E0210B}" dt="2019-03-29T17:42:35.813" v="1945" actId="313"/>
          <ac:spMkLst>
            <pc:docMk/>
            <pc:sldMk cId="3988349273" sldId="678"/>
            <ac:spMk id="494" creationId="{00000000-0000-0000-0000-000000000000}"/>
          </ac:spMkLst>
        </pc:spChg>
        <pc:graphicFrameChg chg="modGraphic">
          <ac:chgData name="Anmol Gulati" userId="4dde0d5e761c5527" providerId="LiveId" clId="{F5CCE670-4825-4BAF-909B-240846E0210B}" dt="2019-03-29T21:51:14.355" v="2436" actId="20577"/>
          <ac:graphicFrameMkLst>
            <pc:docMk/>
            <pc:sldMk cId="3988349273" sldId="678"/>
            <ac:graphicFrameMk id="9" creationId="{4E9471F4-A9B6-473D-83B3-2A7C38A32CAA}"/>
          </ac:graphicFrameMkLst>
        </pc:graphicFrameChg>
      </pc:sldChg>
      <pc:sldChg chg="modSp">
        <pc:chgData name="Anmol Gulati" userId="4dde0d5e761c5527" providerId="LiveId" clId="{F5CCE670-4825-4BAF-909B-240846E0210B}" dt="2019-03-29T21:53:14.164" v="2468" actId="20577"/>
        <pc:sldMkLst>
          <pc:docMk/>
          <pc:sldMk cId="3782139005" sldId="679"/>
        </pc:sldMkLst>
        <pc:spChg chg="mod">
          <ac:chgData name="Anmol Gulati" userId="4dde0d5e761c5527" providerId="LiveId" clId="{F5CCE670-4825-4BAF-909B-240846E0210B}" dt="2019-03-29T17:42:36.696" v="1946" actId="313"/>
          <ac:spMkLst>
            <pc:docMk/>
            <pc:sldMk cId="3782139005" sldId="679"/>
            <ac:spMk id="494" creationId="{00000000-0000-0000-0000-000000000000}"/>
          </ac:spMkLst>
        </pc:spChg>
        <pc:graphicFrameChg chg="modGraphic">
          <ac:chgData name="Anmol Gulati" userId="4dde0d5e761c5527" providerId="LiveId" clId="{F5CCE670-4825-4BAF-909B-240846E0210B}" dt="2019-03-29T21:53:14.164" v="2468" actId="20577"/>
          <ac:graphicFrameMkLst>
            <pc:docMk/>
            <pc:sldMk cId="3782139005" sldId="679"/>
            <ac:graphicFrameMk id="4" creationId="{EA879A22-E9A6-40EC-A09C-A00D88FB8BFC}"/>
          </ac:graphicFrameMkLst>
        </pc:graphicFrameChg>
      </pc:sldChg>
      <pc:sldChg chg="modSp">
        <pc:chgData name="Anmol Gulati" userId="4dde0d5e761c5527" providerId="LiveId" clId="{F5CCE670-4825-4BAF-909B-240846E0210B}" dt="2019-03-29T22:32:58.574" v="2586" actId="20577"/>
        <pc:sldMkLst>
          <pc:docMk/>
          <pc:sldMk cId="3442756008" sldId="680"/>
        </pc:sldMkLst>
        <pc:spChg chg="mod">
          <ac:chgData name="Anmol Gulati" userId="4dde0d5e761c5527" providerId="LiveId" clId="{F5CCE670-4825-4BAF-909B-240846E0210B}" dt="2019-03-29T17:42:37.657" v="1947" actId="313"/>
          <ac:spMkLst>
            <pc:docMk/>
            <pc:sldMk cId="3442756008" sldId="680"/>
            <ac:spMk id="494" creationId="{00000000-0000-0000-0000-000000000000}"/>
          </ac:spMkLst>
        </pc:spChg>
        <pc:graphicFrameChg chg="modGraphic">
          <ac:chgData name="Anmol Gulati" userId="4dde0d5e761c5527" providerId="LiveId" clId="{F5CCE670-4825-4BAF-909B-240846E0210B}" dt="2019-03-29T22:32:58.574" v="2586" actId="20577"/>
          <ac:graphicFrameMkLst>
            <pc:docMk/>
            <pc:sldMk cId="3442756008" sldId="680"/>
            <ac:graphicFrameMk id="9" creationId="{4E9471F4-A9B6-473D-83B3-2A7C38A32CAA}"/>
          </ac:graphicFrameMkLst>
        </pc:graphicFrameChg>
      </pc:sldChg>
      <pc:sldChg chg="modSp">
        <pc:chgData name="Anmol Gulati" userId="4dde0d5e761c5527" providerId="LiveId" clId="{F5CCE670-4825-4BAF-909B-240846E0210B}" dt="2019-03-29T22:34:12.899" v="2592" actId="20577"/>
        <pc:sldMkLst>
          <pc:docMk/>
          <pc:sldMk cId="2894613515" sldId="681"/>
        </pc:sldMkLst>
        <pc:spChg chg="mod">
          <ac:chgData name="Anmol Gulati" userId="4dde0d5e761c5527" providerId="LiveId" clId="{F5CCE670-4825-4BAF-909B-240846E0210B}" dt="2019-03-29T17:42:38.527" v="1948" actId="313"/>
          <ac:spMkLst>
            <pc:docMk/>
            <pc:sldMk cId="2894613515" sldId="681"/>
            <ac:spMk id="494" creationId="{00000000-0000-0000-0000-000000000000}"/>
          </ac:spMkLst>
        </pc:spChg>
        <pc:graphicFrameChg chg="mod modGraphic">
          <ac:chgData name="Anmol Gulati" userId="4dde0d5e761c5527" providerId="LiveId" clId="{F5CCE670-4825-4BAF-909B-240846E0210B}" dt="2019-03-29T22:34:12.899" v="2592" actId="20577"/>
          <ac:graphicFrameMkLst>
            <pc:docMk/>
            <pc:sldMk cId="2894613515" sldId="681"/>
            <ac:graphicFrameMk id="9" creationId="{4E9471F4-A9B6-473D-83B3-2A7C38A32CAA}"/>
          </ac:graphicFrameMkLst>
        </pc:graphicFrameChg>
      </pc:sldChg>
      <pc:sldChg chg="modSp">
        <pc:chgData name="Anmol Gulati" userId="4dde0d5e761c5527" providerId="LiveId" clId="{F5CCE670-4825-4BAF-909B-240846E0210B}" dt="2019-03-29T17:42:39.496" v="1949" actId="313"/>
        <pc:sldMkLst>
          <pc:docMk/>
          <pc:sldMk cId="3989600490" sldId="682"/>
        </pc:sldMkLst>
        <pc:spChg chg="mod">
          <ac:chgData name="Anmol Gulati" userId="4dde0d5e761c5527" providerId="LiveId" clId="{F5CCE670-4825-4BAF-909B-240846E0210B}" dt="2019-03-29T17:42:39.496" v="1949" actId="313"/>
          <ac:spMkLst>
            <pc:docMk/>
            <pc:sldMk cId="3989600490" sldId="682"/>
            <ac:spMk id="494" creationId="{00000000-0000-0000-0000-000000000000}"/>
          </ac:spMkLst>
        </pc:spChg>
      </pc:sldChg>
      <pc:sldChg chg="modSp">
        <pc:chgData name="Anmol Gulati" userId="4dde0d5e761c5527" providerId="LiveId" clId="{F5CCE670-4825-4BAF-909B-240846E0210B}" dt="2019-03-29T22:35:27.769" v="2614" actId="20577"/>
        <pc:sldMkLst>
          <pc:docMk/>
          <pc:sldMk cId="3818513146" sldId="683"/>
        </pc:sldMkLst>
        <pc:spChg chg="mod">
          <ac:chgData name="Anmol Gulati" userId="4dde0d5e761c5527" providerId="LiveId" clId="{F5CCE670-4825-4BAF-909B-240846E0210B}" dt="2019-03-29T17:42:40.353" v="1950" actId="313"/>
          <ac:spMkLst>
            <pc:docMk/>
            <pc:sldMk cId="3818513146" sldId="683"/>
            <ac:spMk id="494" creationId="{00000000-0000-0000-0000-000000000000}"/>
          </ac:spMkLst>
        </pc:spChg>
        <pc:graphicFrameChg chg="modGraphic">
          <ac:chgData name="Anmol Gulati" userId="4dde0d5e761c5527" providerId="LiveId" clId="{F5CCE670-4825-4BAF-909B-240846E0210B}" dt="2019-03-29T22:34:33.697" v="2596" actId="20577"/>
          <ac:graphicFrameMkLst>
            <pc:docMk/>
            <pc:sldMk cId="3818513146" sldId="683"/>
            <ac:graphicFrameMk id="3" creationId="{46171F6E-F69E-4DD4-8A9D-07EE1CEA90FC}"/>
          </ac:graphicFrameMkLst>
        </pc:graphicFrameChg>
        <pc:graphicFrameChg chg="modGraphic">
          <ac:chgData name="Anmol Gulati" userId="4dde0d5e761c5527" providerId="LiveId" clId="{F5CCE670-4825-4BAF-909B-240846E0210B}" dt="2019-03-29T22:35:27.769" v="2614" actId="20577"/>
          <ac:graphicFrameMkLst>
            <pc:docMk/>
            <pc:sldMk cId="3818513146" sldId="683"/>
            <ac:graphicFrameMk id="4" creationId="{A890FFCF-DAE6-469E-85F2-D1151124E682}"/>
          </ac:graphicFrameMkLst>
        </pc:graphicFrameChg>
      </pc:sldChg>
      <pc:sldChg chg="modSp">
        <pc:chgData name="Anmol Gulati" userId="4dde0d5e761c5527" providerId="LiveId" clId="{F5CCE670-4825-4BAF-909B-240846E0210B}" dt="2019-03-29T17:24:50.595" v="1791"/>
        <pc:sldMkLst>
          <pc:docMk/>
          <pc:sldMk cId="1079745583" sldId="684"/>
        </pc:sldMkLst>
        <pc:spChg chg="mod">
          <ac:chgData name="Anmol Gulati" userId="4dde0d5e761c5527" providerId="LiveId" clId="{F5CCE670-4825-4BAF-909B-240846E0210B}" dt="2019-03-29T17:24:50.595" v="1791"/>
          <ac:spMkLst>
            <pc:docMk/>
            <pc:sldMk cId="1079745583" sldId="684"/>
            <ac:spMk id="977" creationId="{00000000-0000-0000-0000-000000000000}"/>
          </ac:spMkLst>
        </pc:spChg>
      </pc:sldChg>
      <pc:sldChg chg="modSp">
        <pc:chgData name="Anmol Gulati" userId="4dde0d5e761c5527" providerId="LiveId" clId="{F5CCE670-4825-4BAF-909B-240846E0210B}" dt="2019-03-29T17:24:50.595" v="1791"/>
        <pc:sldMkLst>
          <pc:docMk/>
          <pc:sldMk cId="225370629" sldId="685"/>
        </pc:sldMkLst>
        <pc:spChg chg="mod">
          <ac:chgData name="Anmol Gulati" userId="4dde0d5e761c5527" providerId="LiveId" clId="{F5CCE670-4825-4BAF-909B-240846E0210B}" dt="2019-03-29T17:24:50.595" v="1791"/>
          <ac:spMkLst>
            <pc:docMk/>
            <pc:sldMk cId="225370629" sldId="685"/>
            <ac:spMk id="977" creationId="{00000000-0000-0000-0000-000000000000}"/>
          </ac:spMkLst>
        </pc:spChg>
      </pc:sldChg>
      <pc:sldChg chg="modSp">
        <pc:chgData name="Anmol Gulati" userId="4dde0d5e761c5527" providerId="LiveId" clId="{F5CCE670-4825-4BAF-909B-240846E0210B}" dt="2019-03-29T17:39:12.946" v="1916" actId="313"/>
        <pc:sldMkLst>
          <pc:docMk/>
          <pc:sldMk cId="2973339155" sldId="687"/>
        </pc:sldMkLst>
        <pc:spChg chg="mod">
          <ac:chgData name="Anmol Gulati" userId="4dde0d5e761c5527" providerId="LiveId" clId="{F5CCE670-4825-4BAF-909B-240846E0210B}" dt="2019-03-29T17:39:12.946" v="1916" actId="313"/>
          <ac:spMkLst>
            <pc:docMk/>
            <pc:sldMk cId="2973339155" sldId="687"/>
            <ac:spMk id="861" creationId="{00000000-0000-0000-0000-000000000000}"/>
          </ac:spMkLst>
        </pc:spChg>
      </pc:sldChg>
      <pc:sldChg chg="modSp">
        <pc:chgData name="Anmol Gulati" userId="4dde0d5e761c5527" providerId="LiveId" clId="{F5CCE670-4825-4BAF-909B-240846E0210B}" dt="2019-03-29T17:40:34.972" v="1917" actId="313"/>
        <pc:sldMkLst>
          <pc:docMk/>
          <pc:sldMk cId="2918544470" sldId="688"/>
        </pc:sldMkLst>
        <pc:spChg chg="mod">
          <ac:chgData name="Anmol Gulati" userId="4dde0d5e761c5527" providerId="LiveId" clId="{F5CCE670-4825-4BAF-909B-240846E0210B}" dt="2019-03-29T17:40:34.972" v="1917" actId="313"/>
          <ac:spMkLst>
            <pc:docMk/>
            <pc:sldMk cId="2918544470" sldId="688"/>
            <ac:spMk id="879" creationId="{00000000-0000-0000-0000-000000000000}"/>
          </ac:spMkLst>
        </pc:spChg>
      </pc:sldChg>
      <pc:sldChg chg="modSp">
        <pc:chgData name="Anmol Gulati" userId="4dde0d5e761c5527" providerId="LiveId" clId="{F5CCE670-4825-4BAF-909B-240846E0210B}" dt="2019-03-29T22:56:32.763" v="2635" actId="20577"/>
        <pc:sldMkLst>
          <pc:docMk/>
          <pc:sldMk cId="2715718625" sldId="690"/>
        </pc:sldMkLst>
        <pc:spChg chg="mod">
          <ac:chgData name="Anmol Gulati" userId="4dde0d5e761c5527" providerId="LiveId" clId="{F5CCE670-4825-4BAF-909B-240846E0210B}" dt="2019-03-29T17:40:40.360" v="1918" actId="313"/>
          <ac:spMkLst>
            <pc:docMk/>
            <pc:sldMk cId="2715718625" sldId="690"/>
            <ac:spMk id="910" creationId="{00000000-0000-0000-0000-000000000000}"/>
          </ac:spMkLst>
        </pc:spChg>
        <pc:graphicFrameChg chg="modGraphic">
          <ac:chgData name="Anmol Gulati" userId="4dde0d5e761c5527" providerId="LiveId" clId="{F5CCE670-4825-4BAF-909B-240846E0210B}" dt="2019-03-29T22:56:32.763" v="2635" actId="20577"/>
          <ac:graphicFrameMkLst>
            <pc:docMk/>
            <pc:sldMk cId="2715718625" sldId="690"/>
            <ac:graphicFrameMk id="912" creationId="{00000000-0000-0000-0000-000000000000}"/>
          </ac:graphicFrameMkLst>
        </pc:graphicFrameChg>
      </pc:sldChg>
      <pc:sldChg chg="modSp">
        <pc:chgData name="Anmol Gulati" userId="4dde0d5e761c5527" providerId="LiveId" clId="{F5CCE670-4825-4BAF-909B-240846E0210B}" dt="2019-03-29T17:40:41.796" v="1919" actId="313"/>
        <pc:sldMkLst>
          <pc:docMk/>
          <pc:sldMk cId="3870621739" sldId="691"/>
        </pc:sldMkLst>
        <pc:spChg chg="mod">
          <ac:chgData name="Anmol Gulati" userId="4dde0d5e761c5527" providerId="LiveId" clId="{F5CCE670-4825-4BAF-909B-240846E0210B}" dt="2019-03-29T17:40:41.796" v="1919" actId="313"/>
          <ac:spMkLst>
            <pc:docMk/>
            <pc:sldMk cId="3870621739" sldId="691"/>
            <ac:spMk id="910" creationId="{00000000-0000-0000-0000-000000000000}"/>
          </ac:spMkLst>
        </pc:spChg>
      </pc:sldChg>
      <pc:sldChg chg="modSp">
        <pc:chgData name="Anmol Gulati" userId="4dde0d5e761c5527" providerId="LiveId" clId="{F5CCE670-4825-4BAF-909B-240846E0210B}" dt="2019-03-29T17:40:44.773" v="1920" actId="313"/>
        <pc:sldMkLst>
          <pc:docMk/>
          <pc:sldMk cId="3486603023" sldId="692"/>
        </pc:sldMkLst>
        <pc:spChg chg="mod">
          <ac:chgData name="Anmol Gulati" userId="4dde0d5e761c5527" providerId="LiveId" clId="{F5CCE670-4825-4BAF-909B-240846E0210B}" dt="2019-03-29T17:40:44.773" v="1920" actId="313"/>
          <ac:spMkLst>
            <pc:docMk/>
            <pc:sldMk cId="3486603023" sldId="692"/>
            <ac:spMk id="910" creationId="{00000000-0000-0000-0000-000000000000}"/>
          </ac:spMkLst>
        </pc:spChg>
      </pc:sldChg>
      <pc:sldChg chg="modSp">
        <pc:chgData name="Anmol Gulati" userId="4dde0d5e761c5527" providerId="LiveId" clId="{F5CCE670-4825-4BAF-909B-240846E0210B}" dt="2019-03-29T17:40:45.911" v="1921" actId="313"/>
        <pc:sldMkLst>
          <pc:docMk/>
          <pc:sldMk cId="3203286162" sldId="693"/>
        </pc:sldMkLst>
        <pc:spChg chg="mod">
          <ac:chgData name="Anmol Gulati" userId="4dde0d5e761c5527" providerId="LiveId" clId="{F5CCE670-4825-4BAF-909B-240846E0210B}" dt="2019-03-29T17:40:45.911" v="1921" actId="313"/>
          <ac:spMkLst>
            <pc:docMk/>
            <pc:sldMk cId="3203286162" sldId="693"/>
            <ac:spMk id="910" creationId="{00000000-0000-0000-0000-000000000000}"/>
          </ac:spMkLst>
        </pc:spChg>
      </pc:sldChg>
      <pc:sldChg chg="modSp">
        <pc:chgData name="Anmol Gulati" userId="4dde0d5e761c5527" providerId="LiveId" clId="{F5CCE670-4825-4BAF-909B-240846E0210B}" dt="2019-03-29T17:40:47.454" v="1922" actId="313"/>
        <pc:sldMkLst>
          <pc:docMk/>
          <pc:sldMk cId="1884110993" sldId="694"/>
        </pc:sldMkLst>
        <pc:spChg chg="mod">
          <ac:chgData name="Anmol Gulati" userId="4dde0d5e761c5527" providerId="LiveId" clId="{F5CCE670-4825-4BAF-909B-240846E0210B}" dt="2019-03-29T17:40:47.454" v="1922" actId="313"/>
          <ac:spMkLst>
            <pc:docMk/>
            <pc:sldMk cId="1884110993" sldId="694"/>
            <ac:spMk id="7" creationId="{5A783503-A8E6-4DC6-ADFD-035C19F137D0}"/>
          </ac:spMkLst>
        </pc:spChg>
      </pc:sldChg>
      <pc:sldChg chg="modSp">
        <pc:chgData name="Anmol Gulati" userId="4dde0d5e761c5527" providerId="LiveId" clId="{F5CCE670-4825-4BAF-909B-240846E0210B}" dt="2019-03-29T17:24:50.595" v="1791"/>
        <pc:sldMkLst>
          <pc:docMk/>
          <pc:sldMk cId="3210401000" sldId="696"/>
        </pc:sldMkLst>
        <pc:spChg chg="mod">
          <ac:chgData name="Anmol Gulati" userId="4dde0d5e761c5527" providerId="LiveId" clId="{F5CCE670-4825-4BAF-909B-240846E0210B}" dt="2019-03-29T17:24:50.595" v="1791"/>
          <ac:spMkLst>
            <pc:docMk/>
            <pc:sldMk cId="3210401000" sldId="696"/>
            <ac:spMk id="919" creationId="{00000000-0000-0000-0000-000000000000}"/>
          </ac:spMkLst>
        </pc:spChg>
        <pc:spChg chg="mod">
          <ac:chgData name="Anmol Gulati" userId="4dde0d5e761c5527" providerId="LiveId" clId="{F5CCE670-4825-4BAF-909B-240846E0210B}" dt="2019-03-24T14:56:18.375" v="643" actId="1076"/>
          <ac:spMkLst>
            <pc:docMk/>
            <pc:sldMk cId="3210401000" sldId="696"/>
            <ac:spMk id="1011" creationId="{043D00FE-3A3F-44DC-96B7-88C682735634}"/>
          </ac:spMkLst>
        </pc:spChg>
      </pc:sldChg>
      <pc:sldChg chg="modSp">
        <pc:chgData name="Anmol Gulati" userId="4dde0d5e761c5527" providerId="LiveId" clId="{F5CCE670-4825-4BAF-909B-240846E0210B}" dt="2019-03-29T17:24:50.595" v="1791"/>
        <pc:sldMkLst>
          <pc:docMk/>
          <pc:sldMk cId="3772427548" sldId="697"/>
        </pc:sldMkLst>
        <pc:spChg chg="mod">
          <ac:chgData name="Anmol Gulati" userId="4dde0d5e761c5527" providerId="LiveId" clId="{F5CCE670-4825-4BAF-909B-240846E0210B}" dt="2019-03-29T17:24:50.595" v="1791"/>
          <ac:spMkLst>
            <pc:docMk/>
            <pc:sldMk cId="3772427548" sldId="697"/>
            <ac:spMk id="919" creationId="{00000000-0000-0000-0000-000000000000}"/>
          </ac:spMkLst>
        </pc:spChg>
      </pc:sldChg>
      <pc:sldChg chg="modSp">
        <pc:chgData name="Anmol Gulati" userId="4dde0d5e761c5527" providerId="LiveId" clId="{F5CCE670-4825-4BAF-909B-240846E0210B}" dt="2019-03-29T17:24:50.595" v="1791"/>
        <pc:sldMkLst>
          <pc:docMk/>
          <pc:sldMk cId="1384765973" sldId="705"/>
        </pc:sldMkLst>
        <pc:spChg chg="mod">
          <ac:chgData name="Anmol Gulati" userId="4dde0d5e761c5527" providerId="LiveId" clId="{F5CCE670-4825-4BAF-909B-240846E0210B}" dt="2019-03-29T17:24:50.595" v="1791"/>
          <ac:spMkLst>
            <pc:docMk/>
            <pc:sldMk cId="1384765973" sldId="705"/>
            <ac:spMk id="902" creationId="{00000000-0000-0000-0000-000000000000}"/>
          </ac:spMkLst>
        </pc:spChg>
      </pc:sldChg>
      <pc:sldChg chg="modSp">
        <pc:chgData name="Anmol Gulati" userId="4dde0d5e761c5527" providerId="LiveId" clId="{F5CCE670-4825-4BAF-909B-240846E0210B}" dt="2019-03-29T17:24:50.595" v="1791"/>
        <pc:sldMkLst>
          <pc:docMk/>
          <pc:sldMk cId="1477051592" sldId="706"/>
        </pc:sldMkLst>
        <pc:spChg chg="mod">
          <ac:chgData name="Anmol Gulati" userId="4dde0d5e761c5527" providerId="LiveId" clId="{F5CCE670-4825-4BAF-909B-240846E0210B}" dt="2019-03-29T17:24:50.595" v="1791"/>
          <ac:spMkLst>
            <pc:docMk/>
            <pc:sldMk cId="1477051592" sldId="706"/>
            <ac:spMk id="405" creationId="{00000000-0000-0000-0000-000000000000}"/>
          </ac:spMkLst>
        </pc:spChg>
      </pc:sldChg>
      <pc:sldChg chg="modSp">
        <pc:chgData name="Anmol Gulati" userId="4dde0d5e761c5527" providerId="LiveId" clId="{F5CCE670-4825-4BAF-909B-240846E0210B}" dt="2019-03-29T17:24:50.595" v="1791"/>
        <pc:sldMkLst>
          <pc:docMk/>
          <pc:sldMk cId="2201870501" sldId="707"/>
        </pc:sldMkLst>
        <pc:spChg chg="mod">
          <ac:chgData name="Anmol Gulati" userId="4dde0d5e761c5527" providerId="LiveId" clId="{F5CCE670-4825-4BAF-909B-240846E0210B}" dt="2019-03-29T17:24:50.595" v="1791"/>
          <ac:spMkLst>
            <pc:docMk/>
            <pc:sldMk cId="2201870501" sldId="707"/>
            <ac:spMk id="269" creationId="{00000000-0000-0000-0000-000000000000}"/>
          </ac:spMkLst>
        </pc:spChg>
      </pc:sldChg>
      <pc:sldChg chg="modSp">
        <pc:chgData name="Anmol Gulati" userId="4dde0d5e761c5527" providerId="LiveId" clId="{F5CCE670-4825-4BAF-909B-240846E0210B}" dt="2019-03-29T19:10:06.137" v="2217" actId="1076"/>
        <pc:sldMkLst>
          <pc:docMk/>
          <pc:sldMk cId="3128738589" sldId="708"/>
        </pc:sldMkLst>
        <pc:spChg chg="mod">
          <ac:chgData name="Anmol Gulati" userId="4dde0d5e761c5527" providerId="LiveId" clId="{F5CCE670-4825-4BAF-909B-240846E0210B}" dt="2019-03-29T19:10:06.137" v="2217" actId="1076"/>
          <ac:spMkLst>
            <pc:docMk/>
            <pc:sldMk cId="3128738589" sldId="708"/>
            <ac:spMk id="4" creationId="{92016DA6-51D4-408D-8B27-B0034618AD09}"/>
          </ac:spMkLst>
        </pc:spChg>
        <pc:spChg chg="mod">
          <ac:chgData name="Anmol Gulati" userId="4dde0d5e761c5527" providerId="LiveId" clId="{F5CCE670-4825-4BAF-909B-240846E0210B}" dt="2019-03-29T19:10:05.932" v="2216" actId="1076"/>
          <ac:spMkLst>
            <pc:docMk/>
            <pc:sldMk cId="3128738589" sldId="708"/>
            <ac:spMk id="12" creationId="{F39ECE6A-EA1C-4005-B664-66256156E1D9}"/>
          </ac:spMkLst>
        </pc:spChg>
        <pc:spChg chg="mod">
          <ac:chgData name="Anmol Gulati" userId="4dde0d5e761c5527" providerId="LiveId" clId="{F5CCE670-4825-4BAF-909B-240846E0210B}" dt="2019-03-29T18:33:15.887" v="2212" actId="20577"/>
          <ac:spMkLst>
            <pc:docMk/>
            <pc:sldMk cId="3128738589" sldId="708"/>
            <ac:spMk id="268" creationId="{00000000-0000-0000-0000-000000000000}"/>
          </ac:spMkLst>
        </pc:spChg>
        <pc:spChg chg="mod">
          <ac:chgData name="Anmol Gulati" userId="4dde0d5e761c5527" providerId="LiveId" clId="{F5CCE670-4825-4BAF-909B-240846E0210B}" dt="2019-03-29T17:24:50.595" v="1791"/>
          <ac:spMkLst>
            <pc:docMk/>
            <pc:sldMk cId="3128738589" sldId="708"/>
            <ac:spMk id="269" creationId="{00000000-0000-0000-0000-000000000000}"/>
          </ac:spMkLst>
        </pc:spChg>
      </pc:sldChg>
      <pc:sldChg chg="modSp">
        <pc:chgData name="Anmol Gulati" userId="4dde0d5e761c5527" providerId="LiveId" clId="{F5CCE670-4825-4BAF-909B-240846E0210B}" dt="2019-03-29T17:24:50.595" v="1791"/>
        <pc:sldMkLst>
          <pc:docMk/>
          <pc:sldMk cId="3279492828" sldId="709"/>
        </pc:sldMkLst>
        <pc:spChg chg="mod">
          <ac:chgData name="Anmol Gulati" userId="4dde0d5e761c5527" providerId="LiveId" clId="{F5CCE670-4825-4BAF-909B-240846E0210B}" dt="2019-03-29T17:24:50.595" v="1791"/>
          <ac:spMkLst>
            <pc:docMk/>
            <pc:sldMk cId="3279492828" sldId="709"/>
            <ac:spMk id="269" creationId="{00000000-0000-0000-0000-000000000000}"/>
          </ac:spMkLst>
        </pc:spChg>
      </pc:sldChg>
      <pc:sldChg chg="modSp">
        <pc:chgData name="Anmol Gulati" userId="4dde0d5e761c5527" providerId="LiveId" clId="{F5CCE670-4825-4BAF-909B-240846E0210B}" dt="2019-03-29T17:24:50.595" v="1791"/>
        <pc:sldMkLst>
          <pc:docMk/>
          <pc:sldMk cId="813935946" sldId="710"/>
        </pc:sldMkLst>
        <pc:spChg chg="mod">
          <ac:chgData name="Anmol Gulati" userId="4dde0d5e761c5527" providerId="LiveId" clId="{F5CCE670-4825-4BAF-909B-240846E0210B}" dt="2019-03-29T17:24:50.595" v="1791"/>
          <ac:spMkLst>
            <pc:docMk/>
            <pc:sldMk cId="813935946" sldId="710"/>
            <ac:spMk id="441" creationId="{00000000-0000-0000-0000-000000000000}"/>
          </ac:spMkLst>
        </pc:spChg>
      </pc:sldChg>
      <pc:sldChg chg="modSp">
        <pc:chgData name="Anmol Gulati" userId="4dde0d5e761c5527" providerId="LiveId" clId="{F5CCE670-4825-4BAF-909B-240846E0210B}" dt="2019-03-29T17:38:42.363" v="1905" actId="313"/>
        <pc:sldMkLst>
          <pc:docMk/>
          <pc:sldMk cId="1244361508" sldId="711"/>
        </pc:sldMkLst>
        <pc:spChg chg="mod">
          <ac:chgData name="Anmol Gulati" userId="4dde0d5e761c5527" providerId="LiveId" clId="{F5CCE670-4825-4BAF-909B-240846E0210B}" dt="2019-03-29T17:38:42.363" v="1905" actId="313"/>
          <ac:spMkLst>
            <pc:docMk/>
            <pc:sldMk cId="1244361508" sldId="711"/>
            <ac:spMk id="9" creationId="{FE1E7C3E-F903-C840-A863-69B37C8EA31C}"/>
          </ac:spMkLst>
        </pc:spChg>
      </pc:sldChg>
      <pc:sldChg chg="modSp">
        <pc:chgData name="Anmol Gulati" userId="4dde0d5e761c5527" providerId="LiveId" clId="{F5CCE670-4825-4BAF-909B-240846E0210B}" dt="2019-03-29T17:41:31.066" v="1936" actId="313"/>
        <pc:sldMkLst>
          <pc:docMk/>
          <pc:sldMk cId="1326096958" sldId="730"/>
        </pc:sldMkLst>
        <pc:spChg chg="mod">
          <ac:chgData name="Anmol Gulati" userId="4dde0d5e761c5527" providerId="LiveId" clId="{F5CCE670-4825-4BAF-909B-240846E0210B}" dt="2019-03-29T17:41:31.066" v="1936" actId="313"/>
          <ac:spMkLst>
            <pc:docMk/>
            <pc:sldMk cId="1326096958" sldId="730"/>
            <ac:spMk id="965" creationId="{00000000-0000-0000-0000-000000000000}"/>
          </ac:spMkLst>
        </pc:spChg>
      </pc:sldChg>
      <pc:sldChg chg="modSp">
        <pc:chgData name="Anmol Gulati" userId="4dde0d5e761c5527" providerId="LiveId" clId="{F5CCE670-4825-4BAF-909B-240846E0210B}" dt="2019-03-29T17:41:30.135" v="1935" actId="313"/>
        <pc:sldMkLst>
          <pc:docMk/>
          <pc:sldMk cId="1253967470" sldId="731"/>
        </pc:sldMkLst>
        <pc:spChg chg="mod">
          <ac:chgData name="Anmol Gulati" userId="4dde0d5e761c5527" providerId="LiveId" clId="{F5CCE670-4825-4BAF-909B-240846E0210B}" dt="2019-03-29T17:41:30.135" v="1935" actId="313"/>
          <ac:spMkLst>
            <pc:docMk/>
            <pc:sldMk cId="1253967470" sldId="731"/>
            <ac:spMk id="965" creationId="{00000000-0000-0000-0000-000000000000}"/>
          </ac:spMkLst>
        </pc:spChg>
      </pc:sldChg>
      <pc:sldChg chg="modSp">
        <pc:chgData name="Anmol Gulati" userId="4dde0d5e761c5527" providerId="LiveId" clId="{F5CCE670-4825-4BAF-909B-240846E0210B}" dt="2019-03-29T17:41:29.221" v="1934" actId="313"/>
        <pc:sldMkLst>
          <pc:docMk/>
          <pc:sldMk cId="14338045" sldId="732"/>
        </pc:sldMkLst>
        <pc:spChg chg="mod">
          <ac:chgData name="Anmol Gulati" userId="4dde0d5e761c5527" providerId="LiveId" clId="{F5CCE670-4825-4BAF-909B-240846E0210B}" dt="2019-03-29T17:41:29.221" v="1934" actId="313"/>
          <ac:spMkLst>
            <pc:docMk/>
            <pc:sldMk cId="14338045" sldId="732"/>
            <ac:spMk id="965" creationId="{00000000-0000-0000-0000-000000000000}"/>
          </ac:spMkLst>
        </pc:spChg>
      </pc:sldChg>
      <pc:sldChg chg="modSp">
        <pc:chgData name="Anmol Gulati" userId="4dde0d5e761c5527" providerId="LiveId" clId="{F5CCE670-4825-4BAF-909B-240846E0210B}" dt="2019-03-29T17:41:28.164" v="1933" actId="313"/>
        <pc:sldMkLst>
          <pc:docMk/>
          <pc:sldMk cId="2320402051" sldId="734"/>
        </pc:sldMkLst>
        <pc:spChg chg="mod">
          <ac:chgData name="Anmol Gulati" userId="4dde0d5e761c5527" providerId="LiveId" clId="{F5CCE670-4825-4BAF-909B-240846E0210B}" dt="2019-03-29T17:41:28.164" v="1933" actId="313"/>
          <ac:spMkLst>
            <pc:docMk/>
            <pc:sldMk cId="2320402051" sldId="734"/>
            <ac:spMk id="955" creationId="{00000000-0000-0000-0000-000000000000}"/>
          </ac:spMkLst>
        </pc:spChg>
      </pc:sldChg>
      <pc:sldChg chg="modSp">
        <pc:chgData name="Anmol Gulati" userId="4dde0d5e761c5527" providerId="LiveId" clId="{F5CCE670-4825-4BAF-909B-240846E0210B}" dt="2019-03-29T17:41:16.353" v="1932" actId="313"/>
        <pc:sldMkLst>
          <pc:docMk/>
          <pc:sldMk cId="710566602" sldId="736"/>
        </pc:sldMkLst>
        <pc:spChg chg="mod">
          <ac:chgData name="Anmol Gulati" userId="4dde0d5e761c5527" providerId="LiveId" clId="{F5CCE670-4825-4BAF-909B-240846E0210B}" dt="2019-03-29T17:41:16.353" v="1932" actId="313"/>
          <ac:spMkLst>
            <pc:docMk/>
            <pc:sldMk cId="710566602" sldId="736"/>
            <ac:spMk id="955" creationId="{00000000-0000-0000-0000-000000000000}"/>
          </ac:spMkLst>
        </pc:spChg>
      </pc:sldChg>
      <pc:sldChg chg="modSp">
        <pc:chgData name="Anmol Gulati" userId="4dde0d5e761c5527" providerId="LiveId" clId="{F5CCE670-4825-4BAF-909B-240846E0210B}" dt="2019-03-29T17:41:15.260" v="1931" actId="313"/>
        <pc:sldMkLst>
          <pc:docMk/>
          <pc:sldMk cId="2778436630" sldId="737"/>
        </pc:sldMkLst>
        <pc:spChg chg="mod">
          <ac:chgData name="Anmol Gulati" userId="4dde0d5e761c5527" providerId="LiveId" clId="{F5CCE670-4825-4BAF-909B-240846E0210B}" dt="2019-03-29T17:41:15.260" v="1931" actId="313"/>
          <ac:spMkLst>
            <pc:docMk/>
            <pc:sldMk cId="2778436630" sldId="737"/>
            <ac:spMk id="955" creationId="{00000000-0000-0000-0000-000000000000}"/>
          </ac:spMkLst>
        </pc:spChg>
      </pc:sldChg>
      <pc:sldChg chg="modSp">
        <pc:chgData name="Anmol Gulati" userId="4dde0d5e761c5527" providerId="LiveId" clId="{F5CCE670-4825-4BAF-909B-240846E0210B}" dt="2019-03-29T17:41:14.077" v="1930" actId="313"/>
        <pc:sldMkLst>
          <pc:docMk/>
          <pc:sldMk cId="1910092208" sldId="738"/>
        </pc:sldMkLst>
        <pc:spChg chg="mod">
          <ac:chgData name="Anmol Gulati" userId="4dde0d5e761c5527" providerId="LiveId" clId="{F5CCE670-4825-4BAF-909B-240846E0210B}" dt="2019-03-29T17:41:14.077" v="1930" actId="313"/>
          <ac:spMkLst>
            <pc:docMk/>
            <pc:sldMk cId="1910092208" sldId="738"/>
            <ac:spMk id="955" creationId="{00000000-0000-0000-0000-000000000000}"/>
          </ac:spMkLst>
        </pc:spChg>
      </pc:sldChg>
      <pc:sldChg chg="modSp">
        <pc:chgData name="Anmol Gulati" userId="4dde0d5e761c5527" providerId="LiveId" clId="{F5CCE670-4825-4BAF-909B-240846E0210B}" dt="2019-03-29T17:41:12.142" v="1929" actId="313"/>
        <pc:sldMkLst>
          <pc:docMk/>
          <pc:sldMk cId="2211915533" sldId="739"/>
        </pc:sldMkLst>
        <pc:spChg chg="mod">
          <ac:chgData name="Anmol Gulati" userId="4dde0d5e761c5527" providerId="LiveId" clId="{F5CCE670-4825-4BAF-909B-240846E0210B}" dt="2019-03-29T17:41:12.142" v="1929" actId="313"/>
          <ac:spMkLst>
            <pc:docMk/>
            <pc:sldMk cId="2211915533" sldId="739"/>
            <ac:spMk id="7" creationId="{A972CACC-D7E3-4FF0-8284-1426F98D5621}"/>
          </ac:spMkLst>
        </pc:spChg>
      </pc:sldChg>
      <pc:sldChg chg="modSp">
        <pc:chgData name="Anmol Gulati" userId="4dde0d5e761c5527" providerId="LiveId" clId="{F5CCE670-4825-4BAF-909B-240846E0210B}" dt="2019-03-29T17:41:11.159" v="1928" actId="313"/>
        <pc:sldMkLst>
          <pc:docMk/>
          <pc:sldMk cId="2563621958" sldId="740"/>
        </pc:sldMkLst>
        <pc:spChg chg="mod">
          <ac:chgData name="Anmol Gulati" userId="4dde0d5e761c5527" providerId="LiveId" clId="{F5CCE670-4825-4BAF-909B-240846E0210B}" dt="2019-03-29T17:41:11.159" v="1928" actId="313"/>
          <ac:spMkLst>
            <pc:docMk/>
            <pc:sldMk cId="2563621958" sldId="740"/>
            <ac:spMk id="5" creationId="{A249A991-3108-4E15-A04D-AAD820F6A0BB}"/>
          </ac:spMkLst>
        </pc:spChg>
      </pc:sldChg>
      <pc:sldChg chg="modSp">
        <pc:chgData name="Anmol Gulati" userId="4dde0d5e761c5527" providerId="LiveId" clId="{F5CCE670-4825-4BAF-909B-240846E0210B}" dt="2019-03-29T17:41:10.172" v="1927" actId="313"/>
        <pc:sldMkLst>
          <pc:docMk/>
          <pc:sldMk cId="3727571597" sldId="741"/>
        </pc:sldMkLst>
        <pc:spChg chg="mod">
          <ac:chgData name="Anmol Gulati" userId="4dde0d5e761c5527" providerId="LiveId" clId="{F5CCE670-4825-4BAF-909B-240846E0210B}" dt="2019-03-29T17:41:10.172" v="1927" actId="313"/>
          <ac:spMkLst>
            <pc:docMk/>
            <pc:sldMk cId="3727571597" sldId="741"/>
            <ac:spMk id="5" creationId="{F3DC5042-76B5-4003-A2A1-D53430E54184}"/>
          </ac:spMkLst>
        </pc:spChg>
      </pc:sldChg>
      <pc:sldChg chg="modSp">
        <pc:chgData name="Anmol Gulati" userId="4dde0d5e761c5527" providerId="LiveId" clId="{F5CCE670-4825-4BAF-909B-240846E0210B}" dt="2019-03-29T17:41:09.238" v="1926" actId="313"/>
        <pc:sldMkLst>
          <pc:docMk/>
          <pc:sldMk cId="2437421218" sldId="742"/>
        </pc:sldMkLst>
        <pc:spChg chg="mod">
          <ac:chgData name="Anmol Gulati" userId="4dde0d5e761c5527" providerId="LiveId" clId="{F5CCE670-4825-4BAF-909B-240846E0210B}" dt="2019-03-29T17:41:09.238" v="1926" actId="313"/>
          <ac:spMkLst>
            <pc:docMk/>
            <pc:sldMk cId="2437421218" sldId="742"/>
            <ac:spMk id="6" creationId="{284C53B3-5284-4FDC-991C-A630DFA9EDE4}"/>
          </ac:spMkLst>
        </pc:spChg>
      </pc:sldChg>
      <pc:sldChg chg="modSp">
        <pc:chgData name="Anmol Gulati" userId="4dde0d5e761c5527" providerId="LiveId" clId="{F5CCE670-4825-4BAF-909B-240846E0210B}" dt="2019-03-29T17:41:08.477" v="1925" actId="313"/>
        <pc:sldMkLst>
          <pc:docMk/>
          <pc:sldMk cId="805383556" sldId="743"/>
        </pc:sldMkLst>
        <pc:spChg chg="mod">
          <ac:chgData name="Anmol Gulati" userId="4dde0d5e761c5527" providerId="LiveId" clId="{F5CCE670-4825-4BAF-909B-240846E0210B}" dt="2019-03-29T17:41:08.477" v="1925" actId="313"/>
          <ac:spMkLst>
            <pc:docMk/>
            <pc:sldMk cId="805383556" sldId="743"/>
            <ac:spMk id="7" creationId="{53EE0C14-98E5-4DB5-9767-5A8F7BE8AD51}"/>
          </ac:spMkLst>
        </pc:spChg>
      </pc:sldChg>
      <pc:sldChg chg="modSp">
        <pc:chgData name="Anmol Gulati" userId="4dde0d5e761c5527" providerId="LiveId" clId="{F5CCE670-4825-4BAF-909B-240846E0210B}" dt="2019-03-29T17:41:07.608" v="1924" actId="313"/>
        <pc:sldMkLst>
          <pc:docMk/>
          <pc:sldMk cId="1475651994" sldId="744"/>
        </pc:sldMkLst>
        <pc:spChg chg="mod">
          <ac:chgData name="Anmol Gulati" userId="4dde0d5e761c5527" providerId="LiveId" clId="{F5CCE670-4825-4BAF-909B-240846E0210B}" dt="2019-03-29T17:41:07.608" v="1924" actId="313"/>
          <ac:spMkLst>
            <pc:docMk/>
            <pc:sldMk cId="1475651994" sldId="744"/>
            <ac:spMk id="7" creationId="{2B5D7AD4-3639-4E15-A990-A8352C0AF6C8}"/>
          </ac:spMkLst>
        </pc:spChg>
      </pc:sldChg>
      <pc:sldChg chg="modSp">
        <pc:chgData name="Anmol Gulati" userId="4dde0d5e761c5527" providerId="LiveId" clId="{F5CCE670-4825-4BAF-909B-240846E0210B}" dt="2019-03-29T17:41:06.351" v="1923" actId="313"/>
        <pc:sldMkLst>
          <pc:docMk/>
          <pc:sldMk cId="3638316377" sldId="745"/>
        </pc:sldMkLst>
        <pc:spChg chg="mod">
          <ac:chgData name="Anmol Gulati" userId="4dde0d5e761c5527" providerId="LiveId" clId="{F5CCE670-4825-4BAF-909B-240846E0210B}" dt="2019-03-29T17:41:06.351" v="1923" actId="313"/>
          <ac:spMkLst>
            <pc:docMk/>
            <pc:sldMk cId="3638316377" sldId="745"/>
            <ac:spMk id="3" creationId="{ADC9837C-17AC-41B6-A7F2-F1BFFFAEDCAC}"/>
          </ac:spMkLst>
        </pc:spChg>
      </pc:sldChg>
      <pc:sldChg chg="modSp">
        <pc:chgData name="Anmol Gulati" userId="4dde0d5e761c5527" providerId="LiveId" clId="{F5CCE670-4825-4BAF-909B-240846E0210B}" dt="2019-03-29T17:24:50.595" v="1791"/>
        <pc:sldMkLst>
          <pc:docMk/>
          <pc:sldMk cId="1236850597" sldId="751"/>
        </pc:sldMkLst>
        <pc:spChg chg="mod">
          <ac:chgData name="Anmol Gulati" userId="4dde0d5e761c5527" providerId="LiveId" clId="{F5CCE670-4825-4BAF-909B-240846E0210B}" dt="2019-03-29T17:24:50.595" v="1791"/>
          <ac:spMkLst>
            <pc:docMk/>
            <pc:sldMk cId="1236850597" sldId="751"/>
            <ac:spMk id="1053" creationId="{00000000-0000-0000-0000-000000000000}"/>
          </ac:spMkLst>
        </pc:spChg>
        <pc:graphicFrameChg chg="modGraphic">
          <ac:chgData name="Anmol Gulati" userId="4dde0d5e761c5527" providerId="LiveId" clId="{F5CCE670-4825-4BAF-909B-240846E0210B}" dt="2019-03-27T11:40:49.529" v="1450" actId="20577"/>
          <ac:graphicFrameMkLst>
            <pc:docMk/>
            <pc:sldMk cId="1236850597" sldId="751"/>
            <ac:graphicFrameMk id="4" creationId="{6077C4B5-371D-4FCB-AE24-00EB09D3B3A8}"/>
          </ac:graphicFrameMkLst>
        </pc:graphicFrameChg>
      </pc:sldChg>
      <pc:sldChg chg="modSp">
        <pc:chgData name="Anmol Gulati" userId="4dde0d5e761c5527" providerId="LiveId" clId="{F5CCE670-4825-4BAF-909B-240846E0210B}" dt="2019-03-29T17:24:50.595" v="1791"/>
        <pc:sldMkLst>
          <pc:docMk/>
          <pc:sldMk cId="905236082" sldId="752"/>
        </pc:sldMkLst>
        <pc:spChg chg="mod">
          <ac:chgData name="Anmol Gulati" userId="4dde0d5e761c5527" providerId="LiveId" clId="{F5CCE670-4825-4BAF-909B-240846E0210B}" dt="2019-03-29T17:24:50.595" v="1791"/>
          <ac:spMkLst>
            <pc:docMk/>
            <pc:sldMk cId="905236082" sldId="752"/>
            <ac:spMk id="1053" creationId="{00000000-0000-0000-0000-000000000000}"/>
          </ac:spMkLst>
        </pc:spChg>
      </pc:sldChg>
      <pc:sldChg chg="modSp">
        <pc:chgData name="Anmol Gulati" userId="4dde0d5e761c5527" providerId="LiveId" clId="{F5CCE670-4825-4BAF-909B-240846E0210B}" dt="2019-03-29T17:24:50.595" v="1791"/>
        <pc:sldMkLst>
          <pc:docMk/>
          <pc:sldMk cId="1469448630" sldId="753"/>
        </pc:sldMkLst>
        <pc:spChg chg="mod">
          <ac:chgData name="Anmol Gulati" userId="4dde0d5e761c5527" providerId="LiveId" clId="{F5CCE670-4825-4BAF-909B-240846E0210B}" dt="2019-03-29T17:24:50.595" v="1791"/>
          <ac:spMkLst>
            <pc:docMk/>
            <pc:sldMk cId="1469448630" sldId="753"/>
            <ac:spMk id="1102" creationId="{00000000-0000-0000-0000-000000000000}"/>
          </ac:spMkLst>
        </pc:spChg>
      </pc:sldChg>
      <pc:sldChg chg="modSp">
        <pc:chgData name="Anmol Gulati" userId="4dde0d5e761c5527" providerId="LiveId" clId="{F5CCE670-4825-4BAF-909B-240846E0210B}" dt="2019-03-29T17:24:50.595" v="1791"/>
        <pc:sldMkLst>
          <pc:docMk/>
          <pc:sldMk cId="3625353831" sldId="754"/>
        </pc:sldMkLst>
        <pc:spChg chg="mod">
          <ac:chgData name="Anmol Gulati" userId="4dde0d5e761c5527" providerId="LiveId" clId="{F5CCE670-4825-4BAF-909B-240846E0210B}" dt="2019-03-29T17:24:50.595" v="1791"/>
          <ac:spMkLst>
            <pc:docMk/>
            <pc:sldMk cId="3625353831" sldId="754"/>
            <ac:spMk id="1102" creationId="{00000000-0000-0000-0000-000000000000}"/>
          </ac:spMkLst>
        </pc:spChg>
      </pc:sldChg>
      <pc:sldChg chg="modSp">
        <pc:chgData name="Anmol Gulati" userId="4dde0d5e761c5527" providerId="LiveId" clId="{F5CCE670-4825-4BAF-909B-240846E0210B}" dt="2019-03-29T17:24:50.595" v="1791"/>
        <pc:sldMkLst>
          <pc:docMk/>
          <pc:sldMk cId="434560210" sldId="755"/>
        </pc:sldMkLst>
        <pc:spChg chg="mod">
          <ac:chgData name="Anmol Gulati" userId="4dde0d5e761c5527" providerId="LiveId" clId="{F5CCE670-4825-4BAF-909B-240846E0210B}" dt="2019-03-29T17:24:50.595" v="1791"/>
          <ac:spMkLst>
            <pc:docMk/>
            <pc:sldMk cId="434560210" sldId="755"/>
            <ac:spMk id="286" creationId="{00000000-0000-0000-0000-000000000000}"/>
          </ac:spMkLst>
        </pc:spChg>
      </pc:sldChg>
      <pc:sldChg chg="modSp">
        <pc:chgData name="Anmol Gulati" userId="4dde0d5e761c5527" providerId="LiveId" clId="{F5CCE670-4825-4BAF-909B-240846E0210B}" dt="2019-03-29T17:24:50.595" v="1791"/>
        <pc:sldMkLst>
          <pc:docMk/>
          <pc:sldMk cId="3618667590" sldId="756"/>
        </pc:sldMkLst>
        <pc:spChg chg="mod">
          <ac:chgData name="Anmol Gulati" userId="4dde0d5e761c5527" providerId="LiveId" clId="{F5CCE670-4825-4BAF-909B-240846E0210B}" dt="2019-03-29T17:24:50.595" v="1791"/>
          <ac:spMkLst>
            <pc:docMk/>
            <pc:sldMk cId="3618667590" sldId="756"/>
            <ac:spMk id="286" creationId="{00000000-0000-0000-0000-000000000000}"/>
          </ac:spMkLst>
        </pc:spChg>
      </pc:sldChg>
      <pc:sldChg chg="modSp">
        <pc:chgData name="Anmol Gulati" userId="4dde0d5e761c5527" providerId="LiveId" clId="{F5CCE670-4825-4BAF-909B-240846E0210B}" dt="2019-03-29T17:42:31.413" v="1942" actId="313"/>
        <pc:sldMkLst>
          <pc:docMk/>
          <pc:sldMk cId="3148639802" sldId="759"/>
        </pc:sldMkLst>
        <pc:spChg chg="mod">
          <ac:chgData name="Anmol Gulati" userId="4dde0d5e761c5527" providerId="LiveId" clId="{F5CCE670-4825-4BAF-909B-240846E0210B}" dt="2019-03-29T17:42:31.413" v="1942" actId="313"/>
          <ac:spMkLst>
            <pc:docMk/>
            <pc:sldMk cId="3148639802" sldId="759"/>
            <ac:spMk id="11" creationId="{EE1C42D7-8A41-48EE-A06C-C5A8286CE41C}"/>
          </ac:spMkLst>
        </pc:spChg>
      </pc:sldChg>
      <pc:sldChg chg="modSp">
        <pc:chgData name="Anmol Gulati" userId="4dde0d5e761c5527" providerId="LiveId" clId="{F5CCE670-4825-4BAF-909B-240846E0210B}" dt="2019-03-29T17:24:50.595" v="1791"/>
        <pc:sldMkLst>
          <pc:docMk/>
          <pc:sldMk cId="1653034470" sldId="761"/>
        </pc:sldMkLst>
        <pc:spChg chg="mod">
          <ac:chgData name="Anmol Gulati" userId="4dde0d5e761c5527" providerId="LiveId" clId="{F5CCE670-4825-4BAF-909B-240846E0210B}" dt="2019-03-29T17:24:50.595" v="1791"/>
          <ac:spMkLst>
            <pc:docMk/>
            <pc:sldMk cId="1653034470" sldId="761"/>
            <ac:spMk id="543" creationId="{00000000-0000-0000-0000-000000000000}"/>
          </ac:spMkLst>
        </pc:spChg>
      </pc:sldChg>
      <pc:sldChg chg="modSp">
        <pc:chgData name="Anmol Gulati" userId="4dde0d5e761c5527" providerId="LiveId" clId="{F5CCE670-4825-4BAF-909B-240846E0210B}" dt="2019-03-29T17:24:50.595" v="1791"/>
        <pc:sldMkLst>
          <pc:docMk/>
          <pc:sldMk cId="2552295824" sldId="762"/>
        </pc:sldMkLst>
        <pc:spChg chg="mod">
          <ac:chgData name="Anmol Gulati" userId="4dde0d5e761c5527" providerId="LiveId" clId="{F5CCE670-4825-4BAF-909B-240846E0210B}" dt="2019-03-29T17:24:50.595" v="1791"/>
          <ac:spMkLst>
            <pc:docMk/>
            <pc:sldMk cId="2552295824" sldId="762"/>
            <ac:spMk id="533" creationId="{00000000-0000-0000-0000-000000000000}"/>
          </ac:spMkLst>
        </pc:spChg>
      </pc:sldChg>
      <pc:sldChg chg="modSp">
        <pc:chgData name="Anmol Gulati" userId="4dde0d5e761c5527" providerId="LiveId" clId="{F5CCE670-4825-4BAF-909B-240846E0210B}" dt="2019-03-29T17:24:50.595" v="1791"/>
        <pc:sldMkLst>
          <pc:docMk/>
          <pc:sldMk cId="1937531638" sldId="763"/>
        </pc:sldMkLst>
        <pc:spChg chg="mod">
          <ac:chgData name="Anmol Gulati" userId="4dde0d5e761c5527" providerId="LiveId" clId="{F5CCE670-4825-4BAF-909B-240846E0210B}" dt="2019-03-29T17:24:50.595" v="1791"/>
          <ac:spMkLst>
            <pc:docMk/>
            <pc:sldMk cId="1937531638" sldId="763"/>
            <ac:spMk id="987" creationId="{00000000-0000-0000-0000-000000000000}"/>
          </ac:spMkLst>
        </pc:spChg>
      </pc:sldChg>
      <pc:sldChg chg="addSp modSp add">
        <pc:chgData name="Anmol Gulati" userId="4dde0d5e761c5527" providerId="LiveId" clId="{F5CCE670-4825-4BAF-909B-240846E0210B}" dt="2019-03-29T14:59:33.433" v="1685"/>
        <pc:sldMkLst>
          <pc:docMk/>
          <pc:sldMk cId="3945989976" sldId="763"/>
        </pc:sldMkLst>
        <pc:spChg chg="mod">
          <ac:chgData name="Anmol Gulati" userId="4dde0d5e761c5527" providerId="LiveId" clId="{F5CCE670-4825-4BAF-909B-240846E0210B}" dt="2019-03-29T14:41:50.158" v="1504" actId="20577"/>
          <ac:spMkLst>
            <pc:docMk/>
            <pc:sldMk cId="3945989976" sldId="763"/>
            <ac:spMk id="462" creationId="{00000000-0000-0000-0000-000000000000}"/>
          </ac:spMkLst>
        </pc:spChg>
        <pc:graphicFrameChg chg="add mod modGraphic">
          <ac:chgData name="Anmol Gulati" userId="4dde0d5e761c5527" providerId="LiveId" clId="{F5CCE670-4825-4BAF-909B-240846E0210B}" dt="2019-03-29T14:59:33.433" v="1685"/>
          <ac:graphicFrameMkLst>
            <pc:docMk/>
            <pc:sldMk cId="3945989976" sldId="763"/>
            <ac:graphicFrameMk id="2" creationId="{6DEE59BF-3955-4ABF-B20F-E91EFDEC3092}"/>
          </ac:graphicFrameMkLst>
        </pc:graphicFrameChg>
      </pc:sldChg>
      <pc:sldChg chg="addSp delSp modSp">
        <pc:chgData name="Anmol Gulati" userId="4dde0d5e761c5527" providerId="LiveId" clId="{F5CCE670-4825-4BAF-909B-240846E0210B}" dt="2019-03-29T19:14:46.754" v="2247"/>
        <pc:sldMkLst>
          <pc:docMk/>
          <pc:sldMk cId="549474280" sldId="765"/>
        </pc:sldMkLst>
        <pc:spChg chg="add del mod">
          <ac:chgData name="Anmol Gulati" userId="4dde0d5e761c5527" providerId="LiveId" clId="{F5CCE670-4825-4BAF-909B-240846E0210B}" dt="2019-03-29T19:14:46.754" v="2247"/>
          <ac:spMkLst>
            <pc:docMk/>
            <pc:sldMk cId="549474280" sldId="765"/>
            <ac:spMk id="9" creationId="{68DF78F7-EAC4-4369-809B-7E1B5663BED2}"/>
          </ac:spMkLst>
        </pc:spChg>
      </pc:sldChg>
      <pc:sldChg chg="modSp">
        <pc:chgData name="Anmol Gulati" userId="4dde0d5e761c5527" providerId="LiveId" clId="{F5CCE670-4825-4BAF-909B-240846E0210B}" dt="2019-03-29T15:14:34.699" v="1686" actId="2164"/>
        <pc:sldMkLst>
          <pc:docMk/>
          <pc:sldMk cId="3945989976" sldId="765"/>
        </pc:sldMkLst>
        <pc:graphicFrameChg chg="modGraphic">
          <ac:chgData name="Anmol Gulati" userId="4dde0d5e761c5527" providerId="LiveId" clId="{F5CCE670-4825-4BAF-909B-240846E0210B}" dt="2019-03-29T15:14:34.699" v="1686" actId="2164"/>
          <ac:graphicFrameMkLst>
            <pc:docMk/>
            <pc:sldMk cId="3945989976" sldId="765"/>
            <ac:graphicFrameMk id="2" creationId="{6DEE59BF-3955-4ABF-B20F-E91EFDEC3092}"/>
          </ac:graphicFrameMkLst>
        </pc:graphicFrameChg>
      </pc:sldChg>
      <pc:sldChg chg="modSp add del">
        <pc:chgData name="Anmol Gulati" userId="4dde0d5e761c5527" providerId="LiveId" clId="{F5CCE670-4825-4BAF-909B-240846E0210B}" dt="2019-03-29T15:26:12.325" v="1758" actId="2696"/>
        <pc:sldMkLst>
          <pc:docMk/>
          <pc:sldMk cId="1968074381" sldId="766"/>
        </pc:sldMkLst>
        <pc:graphicFrameChg chg="mod modGraphic">
          <ac:chgData name="Anmol Gulati" userId="4dde0d5e761c5527" providerId="LiveId" clId="{F5CCE670-4825-4BAF-909B-240846E0210B}" dt="2019-03-29T15:16:06.051" v="1721" actId="20577"/>
          <ac:graphicFrameMkLst>
            <pc:docMk/>
            <pc:sldMk cId="1968074381" sldId="766"/>
            <ac:graphicFrameMk id="2" creationId="{6DEE59BF-3955-4ABF-B20F-E91EFDEC3092}"/>
          </ac:graphicFrameMkLst>
        </pc:graphicFrameChg>
      </pc:sldChg>
      <pc:sldChg chg="addSp modSp">
        <pc:chgData name="Anmol Gulati" userId="4dde0d5e761c5527" providerId="LiveId" clId="{F5CCE670-4825-4BAF-909B-240846E0210B}" dt="2019-03-29T19:13:26.722" v="2237" actId="20577"/>
        <pc:sldMkLst>
          <pc:docMk/>
          <pc:sldMk cId="3945989976" sldId="767"/>
        </pc:sldMkLst>
        <pc:spChg chg="add mod">
          <ac:chgData name="Anmol Gulati" userId="4dde0d5e761c5527" providerId="LiveId" clId="{F5CCE670-4825-4BAF-909B-240846E0210B}" dt="2019-03-29T15:25:19.115" v="1755"/>
          <ac:spMkLst>
            <pc:docMk/>
            <pc:sldMk cId="3945989976" sldId="767"/>
            <ac:spMk id="3" creationId="{C07D552F-EA84-4330-9C27-512B6C37BC86}"/>
          </ac:spMkLst>
        </pc:spChg>
        <pc:spChg chg="mod">
          <ac:chgData name="Anmol Gulati" userId="4dde0d5e761c5527" providerId="LiveId" clId="{F5CCE670-4825-4BAF-909B-240846E0210B}" dt="2019-03-29T17:24:50.595" v="1791"/>
          <ac:spMkLst>
            <pc:docMk/>
            <pc:sldMk cId="3945989976" sldId="767"/>
            <ac:spMk id="459" creationId="{00000000-0000-0000-0000-000000000000}"/>
          </ac:spMkLst>
        </pc:spChg>
        <pc:spChg chg="mod">
          <ac:chgData name="Anmol Gulati" userId="4dde0d5e761c5527" providerId="LiveId" clId="{F5CCE670-4825-4BAF-909B-240846E0210B}" dt="2019-03-29T15:24:16.347" v="1750" actId="20577"/>
          <ac:spMkLst>
            <pc:docMk/>
            <pc:sldMk cId="3945989976" sldId="767"/>
            <ac:spMk id="462" creationId="{00000000-0000-0000-0000-000000000000}"/>
          </ac:spMkLst>
        </pc:spChg>
        <pc:graphicFrameChg chg="mod modGraphic">
          <ac:chgData name="Anmol Gulati" userId="4dde0d5e761c5527" providerId="LiveId" clId="{F5CCE670-4825-4BAF-909B-240846E0210B}" dt="2019-03-29T15:41:31.130" v="1762" actId="20577"/>
          <ac:graphicFrameMkLst>
            <pc:docMk/>
            <pc:sldMk cId="3945989976" sldId="767"/>
            <ac:graphicFrameMk id="2" creationId="{6DEE59BF-3955-4ABF-B20F-E91EFDEC3092}"/>
          </ac:graphicFrameMkLst>
        </pc:graphicFrameChg>
        <pc:graphicFrameChg chg="mod modGraphic">
          <ac:chgData name="Anmol Gulati" userId="4dde0d5e761c5527" providerId="LiveId" clId="{F5CCE670-4825-4BAF-909B-240846E0210B}" dt="2019-03-29T19:13:26.722" v="2237" actId="20577"/>
          <ac:graphicFrameMkLst>
            <pc:docMk/>
            <pc:sldMk cId="3945989976" sldId="767"/>
            <ac:graphicFrameMk id="5" creationId="{C488DCC3-6425-45CC-9CB5-864F03278062}"/>
          </ac:graphicFrameMkLst>
        </pc:graphicFrameChg>
      </pc:sldChg>
      <pc:sldChg chg="modSp add del">
        <pc:chgData name="Anmol Gulati" userId="4dde0d5e761c5527" providerId="LiveId" clId="{F5CCE670-4825-4BAF-909B-240846E0210B}" dt="2019-03-29T19:13:50.452" v="2240" actId="2696"/>
        <pc:sldMkLst>
          <pc:docMk/>
          <pc:sldMk cId="922014206" sldId="768"/>
        </pc:sldMkLst>
        <pc:spChg chg="mod">
          <ac:chgData name="Anmol Gulati" userId="4dde0d5e761c5527" providerId="LiveId" clId="{F5CCE670-4825-4BAF-909B-240846E0210B}" dt="2019-03-29T17:24:50.595" v="1791"/>
          <ac:spMkLst>
            <pc:docMk/>
            <pc:sldMk cId="922014206" sldId="768"/>
            <ac:spMk id="459" creationId="{00000000-0000-0000-0000-000000000000}"/>
          </ac:spMkLst>
        </pc:spChg>
        <pc:graphicFrameChg chg="mod modGraphic">
          <ac:chgData name="Anmol Gulati" userId="4dde0d5e761c5527" providerId="LiveId" clId="{F5CCE670-4825-4BAF-909B-240846E0210B}" dt="2019-03-29T15:31:33.916" v="1760" actId="113"/>
          <ac:graphicFrameMkLst>
            <pc:docMk/>
            <pc:sldMk cId="922014206" sldId="768"/>
            <ac:graphicFrameMk id="2" creationId="{6DEE59BF-3955-4ABF-B20F-E91EFDEC3092}"/>
          </ac:graphicFrameMkLst>
        </pc:graphicFrameChg>
      </pc:sldChg>
      <pc:sldChg chg="modSp add">
        <pc:chgData name="Anmol Gulati" userId="4dde0d5e761c5527" providerId="LiveId" clId="{F5CCE670-4825-4BAF-909B-240846E0210B}" dt="2019-03-29T19:13:48.264" v="2239"/>
        <pc:sldMkLst>
          <pc:docMk/>
          <pc:sldMk cId="1036523480" sldId="779"/>
        </pc:sldMkLst>
        <pc:graphicFrameChg chg="mod">
          <ac:chgData name="Anmol Gulati" userId="4dde0d5e761c5527" providerId="LiveId" clId="{F5CCE670-4825-4BAF-909B-240846E0210B}" dt="2019-03-29T19:13:48.264" v="2239"/>
          <ac:graphicFrameMkLst>
            <pc:docMk/>
            <pc:sldMk cId="1036523480" sldId="779"/>
            <ac:graphicFrameMk id="5" creationId="{C488DCC3-6425-45CC-9CB5-864F03278062}"/>
          </ac:graphicFrameMkLst>
        </pc:graphicFrameChg>
      </pc:sldChg>
    </pc:docChg>
  </pc:docChgLst>
  <pc:docChgLst>
    <pc:chgData name="SANUJ KULSHRESTHA" userId="fd589cad1c679b7b" providerId="Windows Live" clId="Web-{A5589097-713E-4EE5-9EFD-B98281A1C442}"/>
    <pc:docChg chg="modSld">
      <pc:chgData name="SANUJ KULSHRESTHA" userId="fd589cad1c679b7b" providerId="Windows Live" clId="Web-{A5589097-713E-4EE5-9EFD-B98281A1C442}" dt="2019-03-26T17:49:12.587" v="112"/>
      <pc:docMkLst>
        <pc:docMk/>
      </pc:docMkLst>
      <pc:sldChg chg="addCm">
        <pc:chgData name="SANUJ KULSHRESTHA" userId="fd589cad1c679b7b" providerId="Windows Live" clId="Web-{A5589097-713E-4EE5-9EFD-B98281A1C442}" dt="2019-03-26T17:38:47.616" v="0"/>
        <pc:sldMkLst>
          <pc:docMk/>
          <pc:sldMk cId="0" sldId="309"/>
        </pc:sldMkLst>
      </pc:sldChg>
      <pc:sldChg chg="modSp">
        <pc:chgData name="SANUJ KULSHRESTHA" userId="fd589cad1c679b7b" providerId="Windows Live" clId="Web-{A5589097-713E-4EE5-9EFD-B98281A1C442}" dt="2019-03-26T17:49:12.587" v="112"/>
        <pc:sldMkLst>
          <pc:docMk/>
          <pc:sldMk cId="2957622931" sldId="665"/>
        </pc:sldMkLst>
        <pc:graphicFrameChg chg="mod modGraphic">
          <ac:chgData name="SANUJ KULSHRESTHA" userId="fd589cad1c679b7b" providerId="Windows Live" clId="Web-{A5589097-713E-4EE5-9EFD-B98281A1C442}" dt="2019-03-26T17:49:12.587" v="112"/>
          <ac:graphicFrameMkLst>
            <pc:docMk/>
            <pc:sldMk cId="2957622931" sldId="665"/>
            <ac:graphicFrameMk id="2" creationId="{B813F322-E4A6-F04D-9FC4-40729E62D26B}"/>
          </ac:graphicFrameMkLst>
        </pc:graphicFrameChg>
      </pc:sldChg>
      <pc:sldChg chg="addSp delSp modSp">
        <pc:chgData name="SANUJ KULSHRESTHA" userId="fd589cad1c679b7b" providerId="Windows Live" clId="Web-{A5589097-713E-4EE5-9EFD-B98281A1C442}" dt="2019-03-26T17:42:38.961" v="95" actId="20577"/>
        <pc:sldMkLst>
          <pc:docMk/>
          <pc:sldMk cId="1910092208" sldId="738"/>
        </pc:sldMkLst>
        <pc:spChg chg="add del mod">
          <ac:chgData name="SANUJ KULSHRESTHA" userId="fd589cad1c679b7b" providerId="Windows Live" clId="Web-{A5589097-713E-4EE5-9EFD-B98281A1C442}" dt="2019-03-26T17:42:05.273" v="67" actId="20577"/>
          <ac:spMkLst>
            <pc:docMk/>
            <pc:sldMk cId="1910092208" sldId="738"/>
            <ac:spMk id="7" creationId="{4E75F74C-FFCB-5D40-945A-235CD657F8A4}"/>
          </ac:spMkLst>
        </pc:spChg>
        <pc:spChg chg="mod">
          <ac:chgData name="SANUJ KULSHRESTHA" userId="fd589cad1c679b7b" providerId="Windows Live" clId="Web-{A5589097-713E-4EE5-9EFD-B98281A1C442}" dt="2019-03-26T17:42:38.961" v="95" actId="20577"/>
          <ac:spMkLst>
            <pc:docMk/>
            <pc:sldMk cId="1910092208" sldId="738"/>
            <ac:spMk id="19" creationId="{130726BF-5139-8E4C-98E7-538A20CD1620}"/>
          </ac:spMkLst>
        </pc:spChg>
      </pc:sldChg>
    </pc:docChg>
  </pc:docChgLst>
  <pc:docChgLst>
    <pc:chgData name="Guest User" providerId="Windows Live" clId="Web-{80B31C53-B244-4762-883C-AD4EAA859CCF}"/>
    <pc:docChg chg="modSld">
      <pc:chgData name="Guest User" userId="" providerId="Windows Live" clId="Web-{80B31C53-B244-4762-883C-AD4EAA859CCF}" dt="2019-03-29T18:00:52.954" v="5"/>
      <pc:docMkLst>
        <pc:docMk/>
      </pc:docMkLst>
      <pc:sldChg chg="addSp delSp modSp">
        <pc:chgData name="Guest User" userId="" providerId="Windows Live" clId="Web-{80B31C53-B244-4762-883C-AD4EAA859CCF}" dt="2019-03-29T18:00:52.954" v="5"/>
        <pc:sldMkLst>
          <pc:docMk/>
          <pc:sldMk cId="1937531638" sldId="763"/>
        </pc:sldMkLst>
        <pc:spChg chg="add del mod">
          <ac:chgData name="Guest User" userId="" providerId="Windows Live" clId="Web-{80B31C53-B244-4762-883C-AD4EAA859CCF}" dt="2019-03-29T17:58:47.203" v="2"/>
          <ac:spMkLst>
            <pc:docMk/>
            <pc:sldMk cId="1937531638" sldId="763"/>
            <ac:spMk id="2" creationId="{BCFD2983-6CDB-40EA-BAA6-105BF3D4321F}"/>
          </ac:spMkLst>
        </pc:spChg>
        <pc:spChg chg="add mod">
          <ac:chgData name="Guest User" userId="" providerId="Windows Live" clId="Web-{80B31C53-B244-4762-883C-AD4EAA859CCF}" dt="2019-03-29T17:58:56.156" v="4"/>
          <ac:spMkLst>
            <pc:docMk/>
            <pc:sldMk cId="1937531638" sldId="763"/>
            <ac:spMk id="3" creationId="{0F233E46-101B-459B-A0AD-7DCC22B5B860}"/>
          </ac:spMkLst>
        </pc:spChg>
        <pc:picChg chg="add mod">
          <ac:chgData name="Guest User" userId="" providerId="Windows Live" clId="Web-{80B31C53-B244-4762-883C-AD4EAA859CCF}" dt="2019-03-29T18:00:52.954" v="5"/>
          <ac:picMkLst>
            <pc:docMk/>
            <pc:sldMk cId="1937531638" sldId="763"/>
            <ac:picMk id="4" creationId="{9813CE77-EE83-4118-8A2E-851972C1FACE}"/>
          </ac:picMkLst>
        </pc:picChg>
      </pc:sldChg>
    </pc:docChg>
  </pc:docChgLst>
  <pc:docChgLst>
    <pc:chgData name="SANUJ KULSHRESTHA" userId="fd589cad1c679b7b" providerId="Windows Live" clId="Web-{D52A2428-70A6-4803-AF7A-BB620B82A89B}"/>
    <pc:docChg chg="modSld">
      <pc:chgData name="SANUJ KULSHRESTHA" userId="fd589cad1c679b7b" providerId="Windows Live" clId="Web-{D52A2428-70A6-4803-AF7A-BB620B82A89B}" dt="2019-03-29T21:28:31.307" v="3" actId="1076"/>
      <pc:docMkLst>
        <pc:docMk/>
      </pc:docMkLst>
      <pc:sldChg chg="modSp">
        <pc:chgData name="SANUJ KULSHRESTHA" userId="fd589cad1c679b7b" providerId="Windows Live" clId="Web-{D52A2428-70A6-4803-AF7A-BB620B82A89B}" dt="2019-03-29T21:28:31.307" v="3" actId="1076"/>
        <pc:sldMkLst>
          <pc:docMk/>
          <pc:sldMk cId="1910092208" sldId="738"/>
        </pc:sldMkLst>
        <pc:spChg chg="mod">
          <ac:chgData name="SANUJ KULSHRESTHA" userId="fd589cad1c679b7b" providerId="Windows Live" clId="Web-{D52A2428-70A6-4803-AF7A-BB620B82A89B}" dt="2019-03-29T21:28:19.135" v="0" actId="1076"/>
          <ac:spMkLst>
            <pc:docMk/>
            <pc:sldMk cId="1910092208" sldId="738"/>
            <ac:spMk id="17" creationId="{AA5A7AE6-4291-F546-9159-AD41CB3B0D30}"/>
          </ac:spMkLst>
        </pc:spChg>
        <pc:spChg chg="mod">
          <ac:chgData name="SANUJ KULSHRESTHA" userId="fd589cad1c679b7b" providerId="Windows Live" clId="Web-{D52A2428-70A6-4803-AF7A-BB620B82A89B}" dt="2019-03-29T21:28:31.307" v="3" actId="1076"/>
          <ac:spMkLst>
            <pc:docMk/>
            <pc:sldMk cId="1910092208" sldId="738"/>
            <ac:spMk id="22" creationId="{0A5EA3E0-986C-F647-A2C7-5430D6E87A1D}"/>
          </ac:spMkLst>
        </pc:spChg>
        <pc:picChg chg="mod">
          <ac:chgData name="SANUJ KULSHRESTHA" userId="fd589cad1c679b7b" providerId="Windows Live" clId="Web-{D52A2428-70A6-4803-AF7A-BB620B82A89B}" dt="2019-03-29T21:28:24.885" v="2" actId="1076"/>
          <ac:picMkLst>
            <pc:docMk/>
            <pc:sldMk cId="1910092208" sldId="738"/>
            <ac:picMk id="4" creationId="{1F9BF396-558E-4A5E-9036-7AD68576ABCC}"/>
          </ac:picMkLst>
        </pc:picChg>
      </pc:sldChg>
    </pc:docChg>
  </pc:docChgLst>
  <pc:docChgLst>
    <pc:chgData name="SANUJ KULSHRESTHA" userId="fd589cad1c679b7b" providerId="LiveId" clId="{99E067CB-AD72-2E4A-9361-85E44A58F679}"/>
    <pc:docChg chg="undo custSel addSld delSld modSld sldOrd modMainMaster">
      <pc:chgData name="SANUJ KULSHRESTHA" userId="fd589cad1c679b7b" providerId="LiveId" clId="{99E067CB-AD72-2E4A-9361-85E44A58F679}" dt="2019-03-29T22:15:58.342" v="15665" actId="20577"/>
      <pc:docMkLst>
        <pc:docMk/>
      </pc:docMkLst>
      <pc:sldChg chg="addSp modSp ord">
        <pc:chgData name="SANUJ KULSHRESTHA" userId="fd589cad1c679b7b" providerId="LiveId" clId="{99E067CB-AD72-2E4A-9361-85E44A58F679}" dt="2019-03-15T16:12:10.296" v="500"/>
        <pc:sldMkLst>
          <pc:docMk/>
          <pc:sldMk cId="0" sldId="256"/>
        </pc:sldMkLst>
        <pc:spChg chg="add">
          <ac:chgData name="SANUJ KULSHRESTHA" userId="fd589cad1c679b7b" providerId="LiveId" clId="{99E067CB-AD72-2E4A-9361-85E44A58F679}" dt="2019-03-15T16:12:10.296" v="500"/>
          <ac:spMkLst>
            <pc:docMk/>
            <pc:sldMk cId="0" sldId="256"/>
            <ac:spMk id="2" creationId="{6D996062-24E5-A24C-B140-616CCA902AAB}"/>
          </ac:spMkLst>
        </pc:spChg>
        <pc:spChg chg="add mod">
          <ac:chgData name="SANUJ KULSHRESTHA" userId="fd589cad1c679b7b" providerId="LiveId" clId="{99E067CB-AD72-2E4A-9361-85E44A58F679}" dt="2019-03-15T15:16:16.739" v="10" actId="1076"/>
          <ac:spMkLst>
            <pc:docMk/>
            <pc:sldMk cId="0" sldId="256"/>
            <ac:spMk id="6" creationId="{E0C28CFB-4CFC-384B-869B-7F1EC6A9C2DB}"/>
          </ac:spMkLst>
        </pc:spChg>
        <pc:spChg chg="mod">
          <ac:chgData name="SANUJ KULSHRESTHA" userId="fd589cad1c679b7b" providerId="LiveId" clId="{99E067CB-AD72-2E4A-9361-85E44A58F679}" dt="2019-03-15T15:16:25.294" v="14" actId="1076"/>
          <ac:spMkLst>
            <pc:docMk/>
            <pc:sldMk cId="0" sldId="256"/>
            <ac:spMk id="211" creationId="{00000000-0000-0000-0000-000000000000}"/>
          </ac:spMkLst>
        </pc:spChg>
        <pc:spChg chg="mod">
          <ac:chgData name="SANUJ KULSHRESTHA" userId="fd589cad1c679b7b" providerId="LiveId" clId="{99E067CB-AD72-2E4A-9361-85E44A58F679}" dt="2019-03-15T15:16:23.275" v="13" actId="1076"/>
          <ac:spMkLst>
            <pc:docMk/>
            <pc:sldMk cId="0" sldId="256"/>
            <ac:spMk id="212" creationId="{00000000-0000-0000-0000-000000000000}"/>
          </ac:spMkLst>
        </pc:spChg>
        <pc:picChg chg="add">
          <ac:chgData name="SANUJ KULSHRESTHA" userId="fd589cad1c679b7b" providerId="LiveId" clId="{99E067CB-AD72-2E4A-9361-85E44A58F679}" dt="2019-03-15T15:16:10.451" v="9"/>
          <ac:picMkLst>
            <pc:docMk/>
            <pc:sldMk cId="0" sldId="256"/>
            <ac:picMk id="7" creationId="{070DD4AE-789D-BF45-8417-29100889E923}"/>
          </ac:picMkLst>
        </pc:picChg>
      </pc:sldChg>
      <pc:sldChg chg="del">
        <pc:chgData name="SANUJ KULSHRESTHA" userId="fd589cad1c679b7b" providerId="LiveId" clId="{99E067CB-AD72-2E4A-9361-85E44A58F679}" dt="2019-03-15T16:04:22.835" v="492" actId="2696"/>
        <pc:sldMkLst>
          <pc:docMk/>
          <pc:sldMk cId="4127011315" sldId="257"/>
        </pc:sldMkLst>
        <pc:spChg chg="add mod">
          <ac:chgData name="SANUJ KULSHRESTHA" userId="fd589cad1c679b7b" providerId="LiveId" clId="{99E067CB-AD72-2E4A-9361-85E44A58F679}" dt="2019-03-15T16:30:28.361" v="512"/>
          <ac:spMkLst>
            <pc:docMk/>
            <pc:sldMk cId="4127011315" sldId="257"/>
            <ac:spMk id="12" creationId="{22ABD187-A5DF-144D-86BC-839DE226F259}"/>
          </ac:spMkLst>
        </pc:spChg>
        <pc:spChg chg="del">
          <ac:chgData name="SANUJ KULSHRESTHA" userId="fd589cad1c679b7b" providerId="LiveId" clId="{99E067CB-AD72-2E4A-9361-85E44A58F679}" dt="2019-03-15T16:30:04.470" v="510" actId="478"/>
          <ac:spMkLst>
            <pc:docMk/>
            <pc:sldMk cId="4127011315" sldId="257"/>
            <ac:spMk id="113" creationId="{00000000-0000-0000-0000-000000000000}"/>
          </ac:spMkLst>
        </pc:spChg>
      </pc:sldChg>
      <pc:sldChg chg="addSp delSp modSp ord">
        <pc:chgData name="SANUJ KULSHRESTHA" userId="fd589cad1c679b7b" providerId="LiveId" clId="{99E067CB-AD72-2E4A-9361-85E44A58F679}" dt="2019-03-20T18:16:24.867" v="6437" actId="1076"/>
        <pc:sldMkLst>
          <pc:docMk/>
          <pc:sldMk cId="0" sldId="258"/>
        </pc:sldMkLst>
        <pc:spChg chg="add del mod">
          <ac:chgData name="SANUJ KULSHRESTHA" userId="fd589cad1c679b7b" providerId="LiveId" clId="{99E067CB-AD72-2E4A-9361-85E44A58F679}" dt="2019-03-20T18:15:58.728" v="6432" actId="478"/>
          <ac:spMkLst>
            <pc:docMk/>
            <pc:sldMk cId="0" sldId="258"/>
            <ac:spMk id="3" creationId="{4262C5B9-7D0E-964B-AD04-B6993A91D3E0}"/>
          </ac:spMkLst>
        </pc:spChg>
        <pc:spChg chg="add del mod">
          <ac:chgData name="SANUJ KULSHRESTHA" userId="fd589cad1c679b7b" providerId="LiveId" clId="{99E067CB-AD72-2E4A-9361-85E44A58F679}" dt="2019-03-20T18:16:11.585" v="6434" actId="478"/>
          <ac:spMkLst>
            <pc:docMk/>
            <pc:sldMk cId="0" sldId="258"/>
            <ac:spMk id="5" creationId="{E3547046-133F-A14A-91EB-3634B53FDEAE}"/>
          </ac:spMkLst>
        </pc:spChg>
        <pc:spChg chg="del">
          <ac:chgData name="SANUJ KULSHRESTHA" userId="fd589cad1c679b7b" providerId="LiveId" clId="{99E067CB-AD72-2E4A-9361-85E44A58F679}" dt="2019-03-20T18:16:09.557" v="6433" actId="478"/>
          <ac:spMkLst>
            <pc:docMk/>
            <pc:sldMk cId="0" sldId="258"/>
            <ac:spMk id="232" creationId="{00000000-0000-0000-0000-000000000000}"/>
          </ac:spMkLst>
        </pc:spChg>
        <pc:spChg chg="del">
          <ac:chgData name="SANUJ KULSHRESTHA" userId="fd589cad1c679b7b" providerId="LiveId" clId="{99E067CB-AD72-2E4A-9361-85E44A58F679}" dt="2019-03-20T18:15:56.235" v="6431" actId="478"/>
          <ac:spMkLst>
            <pc:docMk/>
            <pc:sldMk cId="0" sldId="258"/>
            <ac:spMk id="234" creationId="{00000000-0000-0000-0000-000000000000}"/>
          </ac:spMkLst>
        </pc:spChg>
        <pc:picChg chg="add mod">
          <ac:chgData name="SANUJ KULSHRESTHA" userId="fd589cad1c679b7b" providerId="LiveId" clId="{99E067CB-AD72-2E4A-9361-85E44A58F679}" dt="2019-03-20T18:16:24.867" v="6437" actId="1076"/>
          <ac:picMkLst>
            <pc:docMk/>
            <pc:sldMk cId="0" sldId="258"/>
            <ac:picMk id="7" creationId="{46F32EF1-6576-1146-85B8-C8011D47B6DB}"/>
          </ac:picMkLst>
        </pc:picChg>
        <pc:picChg chg="del">
          <ac:chgData name="SANUJ KULSHRESTHA" userId="fd589cad1c679b7b" providerId="LiveId" clId="{99E067CB-AD72-2E4A-9361-85E44A58F679}" dt="2019-03-20T18:15:56.235" v="6431" actId="478"/>
          <ac:picMkLst>
            <pc:docMk/>
            <pc:sldMk cId="0" sldId="258"/>
            <ac:picMk id="233" creationId="{00000000-0000-0000-0000-000000000000}"/>
          </ac:picMkLst>
        </pc:picChg>
      </pc:sldChg>
      <pc:sldChg chg="addSp delSp modSp">
        <pc:chgData name="SANUJ KULSHRESTHA" userId="fd589cad1c679b7b" providerId="LiveId" clId="{99E067CB-AD72-2E4A-9361-85E44A58F679}" dt="2019-03-17T07:05:17.810" v="3633" actId="20577"/>
        <pc:sldMkLst>
          <pc:docMk/>
          <pc:sldMk cId="0" sldId="269"/>
        </pc:sldMkLst>
        <pc:spChg chg="add del mod">
          <ac:chgData name="SANUJ KULSHRESTHA" userId="fd589cad1c679b7b" providerId="LiveId" clId="{99E067CB-AD72-2E4A-9361-85E44A58F679}" dt="2019-03-15T16:35:42.731" v="529" actId="478"/>
          <ac:spMkLst>
            <pc:docMk/>
            <pc:sldMk cId="0" sldId="269"/>
            <ac:spMk id="3" creationId="{E974D68B-1CDC-3940-ADF2-22790F34F718}"/>
          </ac:spMkLst>
        </pc:spChg>
        <pc:spChg chg="add">
          <ac:chgData name="SANUJ KULSHRESTHA" userId="fd589cad1c679b7b" providerId="LiveId" clId="{99E067CB-AD72-2E4A-9361-85E44A58F679}" dt="2019-03-15T18:44:11.365" v="1757"/>
          <ac:spMkLst>
            <pc:docMk/>
            <pc:sldMk cId="0" sldId="269"/>
            <ac:spMk id="10" creationId="{1F402E5C-689F-2247-93F5-37EB7663BE52}"/>
          </ac:spMkLst>
        </pc:spChg>
        <pc:spChg chg="add">
          <ac:chgData name="SANUJ KULSHRESTHA" userId="fd589cad1c679b7b" providerId="LiveId" clId="{99E067CB-AD72-2E4A-9361-85E44A58F679}" dt="2019-03-15T19:38:01.554" v="2154"/>
          <ac:spMkLst>
            <pc:docMk/>
            <pc:sldMk cId="0" sldId="269"/>
            <ac:spMk id="11" creationId="{FD86D5FB-76F9-2640-B12C-016133CD5AD1}"/>
          </ac:spMkLst>
        </pc:spChg>
        <pc:spChg chg="del">
          <ac:chgData name="SANUJ KULSHRESTHA" userId="fd589cad1c679b7b" providerId="LiveId" clId="{99E067CB-AD72-2E4A-9361-85E44A58F679}" dt="2019-03-15T16:35:40.646" v="528" actId="478"/>
          <ac:spMkLst>
            <pc:docMk/>
            <pc:sldMk cId="0" sldId="269"/>
            <ac:spMk id="334" creationId="{00000000-0000-0000-0000-000000000000}"/>
          </ac:spMkLst>
        </pc:spChg>
        <pc:spChg chg="del">
          <ac:chgData name="SANUJ KULSHRESTHA" userId="fd589cad1c679b7b" providerId="LiveId" clId="{99E067CB-AD72-2E4A-9361-85E44A58F679}" dt="2019-03-15T19:38:00.332" v="2153" actId="478"/>
          <ac:spMkLst>
            <pc:docMk/>
            <pc:sldMk cId="0" sldId="269"/>
            <ac:spMk id="335" creationId="{00000000-0000-0000-0000-000000000000}"/>
          </ac:spMkLst>
        </pc:spChg>
        <pc:graphicFrameChg chg="add mod modGraphic">
          <ac:chgData name="SANUJ KULSHRESTHA" userId="fd589cad1c679b7b" providerId="LiveId" clId="{99E067CB-AD72-2E4A-9361-85E44A58F679}" dt="2019-03-17T07:05:17.810" v="3633" actId="20577"/>
          <ac:graphicFrameMkLst>
            <pc:docMk/>
            <pc:sldMk cId="0" sldId="269"/>
            <ac:graphicFrameMk id="4" creationId="{0AC19E46-7740-6645-8132-E5BED838070B}"/>
          </ac:graphicFrameMkLst>
        </pc:graphicFrameChg>
      </pc:sldChg>
      <pc:sldChg chg="addSp delSp modSp ord addCm delCm modCm">
        <pc:chgData name="SANUJ KULSHRESTHA" userId="fd589cad1c679b7b" providerId="LiveId" clId="{99E067CB-AD72-2E4A-9361-85E44A58F679}" dt="2019-03-20T18:21:14.430" v="6470" actId="1076"/>
        <pc:sldMkLst>
          <pc:docMk/>
          <pc:sldMk cId="0" sldId="271"/>
        </pc:sldMkLst>
        <pc:spChg chg="add del mod">
          <ac:chgData name="SANUJ KULSHRESTHA" userId="fd589cad1c679b7b" providerId="LiveId" clId="{99E067CB-AD72-2E4A-9361-85E44A58F679}" dt="2019-03-15T16:44:02.899" v="595" actId="478"/>
          <ac:spMkLst>
            <pc:docMk/>
            <pc:sldMk cId="0" sldId="271"/>
            <ac:spMk id="3" creationId="{056D2F47-F3C9-1E4D-ADAA-D8EBA868BDB8}"/>
          </ac:spMkLst>
        </pc:spChg>
        <pc:spChg chg="add del">
          <ac:chgData name="SANUJ KULSHRESTHA" userId="fd589cad1c679b7b" providerId="LiveId" clId="{99E067CB-AD72-2E4A-9361-85E44A58F679}" dt="2019-03-15T17:13:41.642" v="869"/>
          <ac:spMkLst>
            <pc:docMk/>
            <pc:sldMk cId="0" sldId="271"/>
            <ac:spMk id="7" creationId="{3125991C-A077-CB4E-A2DA-8C1D2E87CC6A}"/>
          </ac:spMkLst>
        </pc:spChg>
        <pc:spChg chg="add del mod">
          <ac:chgData name="SANUJ KULSHRESTHA" userId="fd589cad1c679b7b" providerId="LiveId" clId="{99E067CB-AD72-2E4A-9361-85E44A58F679}" dt="2019-03-15T17:13:38.702" v="868"/>
          <ac:spMkLst>
            <pc:docMk/>
            <pc:sldMk cId="0" sldId="271"/>
            <ac:spMk id="8" creationId="{56DBB88A-E7D2-BB4E-BFED-E5D6EDA1D996}"/>
          </ac:spMkLst>
        </pc:spChg>
        <pc:spChg chg="add mod">
          <ac:chgData name="SANUJ KULSHRESTHA" userId="fd589cad1c679b7b" providerId="LiveId" clId="{99E067CB-AD72-2E4A-9361-85E44A58F679}" dt="2019-03-20T18:21:14.430" v="6470" actId="1076"/>
          <ac:spMkLst>
            <pc:docMk/>
            <pc:sldMk cId="0" sldId="271"/>
            <ac:spMk id="9" creationId="{204685BA-3344-C64A-98D9-DF77890D8E44}"/>
          </ac:spMkLst>
        </pc:spChg>
        <pc:spChg chg="add mod">
          <ac:chgData name="SANUJ KULSHRESTHA" userId="fd589cad1c679b7b" providerId="LiveId" clId="{99E067CB-AD72-2E4A-9361-85E44A58F679}" dt="2019-03-20T18:21:11.261" v="6469" actId="1076"/>
          <ac:spMkLst>
            <pc:docMk/>
            <pc:sldMk cId="0" sldId="271"/>
            <ac:spMk id="10" creationId="{F9305575-D582-4E43-A3F1-2F9AC9F4FD4E}"/>
          </ac:spMkLst>
        </pc:spChg>
        <pc:spChg chg="add del mod">
          <ac:chgData name="SANUJ KULSHRESTHA" userId="fd589cad1c679b7b" providerId="LiveId" clId="{99E067CB-AD72-2E4A-9361-85E44A58F679}" dt="2019-03-15T16:53:53.624" v="713" actId="478"/>
          <ac:spMkLst>
            <pc:docMk/>
            <pc:sldMk cId="0" sldId="271"/>
            <ac:spMk id="12" creationId="{08DEBD7D-49C7-C347-BAFA-C7CFAECA39EF}"/>
          </ac:spMkLst>
        </pc:spChg>
        <pc:spChg chg="add mod">
          <ac:chgData name="SANUJ KULSHRESTHA" userId="fd589cad1c679b7b" providerId="LiveId" clId="{99E067CB-AD72-2E4A-9361-85E44A58F679}" dt="2019-03-15T16:59:00.614" v="798" actId="113"/>
          <ac:spMkLst>
            <pc:docMk/>
            <pc:sldMk cId="0" sldId="271"/>
            <ac:spMk id="13" creationId="{4AD18947-B83C-764C-B5D1-C38F4759B4CD}"/>
          </ac:spMkLst>
        </pc:spChg>
        <pc:spChg chg="add mod">
          <ac:chgData name="SANUJ KULSHRESTHA" userId="fd589cad1c679b7b" providerId="LiveId" clId="{99E067CB-AD72-2E4A-9361-85E44A58F679}" dt="2019-03-16T19:35:30.528" v="3150" actId="12"/>
          <ac:spMkLst>
            <pc:docMk/>
            <pc:sldMk cId="0" sldId="271"/>
            <ac:spMk id="14" creationId="{217276FF-099E-204A-8532-8140748F134C}"/>
          </ac:spMkLst>
        </pc:spChg>
        <pc:spChg chg="add mod">
          <ac:chgData name="SANUJ KULSHRESTHA" userId="fd589cad1c679b7b" providerId="LiveId" clId="{99E067CB-AD72-2E4A-9361-85E44A58F679}" dt="2019-03-20T18:20:56.875" v="6467" actId="1076"/>
          <ac:spMkLst>
            <pc:docMk/>
            <pc:sldMk cId="0" sldId="271"/>
            <ac:spMk id="15" creationId="{70050B72-8C5F-5346-A6FD-B7139F4FEC46}"/>
          </ac:spMkLst>
        </pc:spChg>
        <pc:spChg chg="add del mod">
          <ac:chgData name="SANUJ KULSHRESTHA" userId="fd589cad1c679b7b" providerId="LiveId" clId="{99E067CB-AD72-2E4A-9361-85E44A58F679}" dt="2019-03-20T18:20:53.010" v="6466" actId="1076"/>
          <ac:spMkLst>
            <pc:docMk/>
            <pc:sldMk cId="0" sldId="271"/>
            <ac:spMk id="17" creationId="{4940ED80-3542-E744-974A-CE790E12D47C}"/>
          </ac:spMkLst>
        </pc:spChg>
        <pc:spChg chg="add del mod">
          <ac:chgData name="SANUJ KULSHRESTHA" userId="fd589cad1c679b7b" providerId="LiveId" clId="{99E067CB-AD72-2E4A-9361-85E44A58F679}" dt="2019-03-15T17:25:41.013" v="984" actId="478"/>
          <ac:spMkLst>
            <pc:docMk/>
            <pc:sldMk cId="0" sldId="271"/>
            <ac:spMk id="19" creationId="{7AA7233B-79B7-D743-BB10-635FD3D5589B}"/>
          </ac:spMkLst>
        </pc:spChg>
        <pc:spChg chg="add mod">
          <ac:chgData name="SANUJ KULSHRESTHA" userId="fd589cad1c679b7b" providerId="LiveId" clId="{99E067CB-AD72-2E4A-9361-85E44A58F679}" dt="2019-03-15T18:43:28.393" v="1752" actId="167"/>
          <ac:spMkLst>
            <pc:docMk/>
            <pc:sldMk cId="0" sldId="271"/>
            <ac:spMk id="22" creationId="{D88E3B62-FFF0-2E4A-95B4-18C7AEE48134}"/>
          </ac:spMkLst>
        </pc:spChg>
        <pc:spChg chg="add mod">
          <ac:chgData name="SANUJ KULSHRESTHA" userId="fd589cad1c679b7b" providerId="LiveId" clId="{99E067CB-AD72-2E4A-9361-85E44A58F679}" dt="2019-03-20T18:20:32.046" v="6460" actId="1076"/>
          <ac:spMkLst>
            <pc:docMk/>
            <pc:sldMk cId="0" sldId="271"/>
            <ac:spMk id="27" creationId="{10F33ABE-F5BD-E94E-837A-4EF045FEA0F0}"/>
          </ac:spMkLst>
        </pc:spChg>
        <pc:spChg chg="add del mod">
          <ac:chgData name="SANUJ KULSHRESTHA" userId="fd589cad1c679b7b" providerId="LiveId" clId="{99E067CB-AD72-2E4A-9361-85E44A58F679}" dt="2019-03-15T17:32:20.153" v="1067" actId="478"/>
          <ac:spMkLst>
            <pc:docMk/>
            <pc:sldMk cId="0" sldId="271"/>
            <ac:spMk id="31" creationId="{701927B5-5F1F-D24B-831C-9E47891C9B2E}"/>
          </ac:spMkLst>
        </pc:spChg>
        <pc:spChg chg="add del mod">
          <ac:chgData name="SANUJ KULSHRESTHA" userId="fd589cad1c679b7b" providerId="LiveId" clId="{99E067CB-AD72-2E4A-9361-85E44A58F679}" dt="2019-03-15T18:17:24.948" v="1591" actId="478"/>
          <ac:spMkLst>
            <pc:docMk/>
            <pc:sldMk cId="0" sldId="271"/>
            <ac:spMk id="33" creationId="{CC9DD633-6FD2-8142-9418-FD0CDAB43952}"/>
          </ac:spMkLst>
        </pc:spChg>
        <pc:spChg chg="add mod">
          <ac:chgData name="SANUJ KULSHRESTHA" userId="fd589cad1c679b7b" providerId="LiveId" clId="{99E067CB-AD72-2E4A-9361-85E44A58F679}" dt="2019-03-15T17:39:06.385" v="1179" actId="1076"/>
          <ac:spMkLst>
            <pc:docMk/>
            <pc:sldMk cId="0" sldId="271"/>
            <ac:spMk id="34" creationId="{AFB1F96B-FFD0-8249-A516-BE378D35F39E}"/>
          </ac:spMkLst>
        </pc:spChg>
        <pc:spChg chg="add del">
          <ac:chgData name="SANUJ KULSHRESTHA" userId="fd589cad1c679b7b" providerId="LiveId" clId="{99E067CB-AD72-2E4A-9361-85E44A58F679}" dt="2019-03-15T18:36:15.482" v="1732" actId="478"/>
          <ac:spMkLst>
            <pc:docMk/>
            <pc:sldMk cId="0" sldId="271"/>
            <ac:spMk id="35" creationId="{26CE52B6-1056-E641-A196-4D3B9F12B0E6}"/>
          </ac:spMkLst>
        </pc:spChg>
        <pc:spChg chg="add">
          <ac:chgData name="SANUJ KULSHRESTHA" userId="fd589cad1c679b7b" providerId="LiveId" clId="{99E067CB-AD72-2E4A-9361-85E44A58F679}" dt="2019-03-15T18:43:48.363" v="1753"/>
          <ac:spMkLst>
            <pc:docMk/>
            <pc:sldMk cId="0" sldId="271"/>
            <ac:spMk id="37" creationId="{0A33BA49-457F-7247-9FB9-2D9D4E43D147}"/>
          </ac:spMkLst>
        </pc:spChg>
        <pc:spChg chg="del">
          <ac:chgData name="SANUJ KULSHRESTHA" userId="fd589cad1c679b7b" providerId="LiveId" clId="{99E067CB-AD72-2E4A-9361-85E44A58F679}" dt="2019-03-15T16:43:59.151" v="593" actId="478"/>
          <ac:spMkLst>
            <pc:docMk/>
            <pc:sldMk cId="0" sldId="271"/>
            <ac:spMk id="354" creationId="{00000000-0000-0000-0000-000000000000}"/>
          </ac:spMkLst>
        </pc:spChg>
        <pc:graphicFrameChg chg="add mod modGraphic">
          <ac:chgData name="SANUJ KULSHRESTHA" userId="fd589cad1c679b7b" providerId="LiveId" clId="{99E067CB-AD72-2E4A-9361-85E44A58F679}" dt="2019-03-20T18:19:38.295" v="6447" actId="14100"/>
          <ac:graphicFrameMkLst>
            <pc:docMk/>
            <pc:sldMk cId="0" sldId="271"/>
            <ac:graphicFrameMk id="4" creationId="{0C27EE6C-3809-EA4C-BA14-E34AA3CA48C1}"/>
          </ac:graphicFrameMkLst>
        </pc:graphicFrameChg>
        <pc:picChg chg="add del mod">
          <ac:chgData name="SANUJ KULSHRESTHA" userId="fd589cad1c679b7b" providerId="LiveId" clId="{99E067CB-AD72-2E4A-9361-85E44A58F679}" dt="2019-03-15T17:12:43.211" v="857" actId="478"/>
          <ac:picMkLst>
            <pc:docMk/>
            <pc:sldMk cId="0" sldId="271"/>
            <ac:picMk id="6" creationId="{F897281C-36E9-D044-968C-E6F2FD55D939}"/>
          </ac:picMkLst>
        </pc:picChg>
        <pc:picChg chg="add del mod">
          <ac:chgData name="SANUJ KULSHRESTHA" userId="fd589cad1c679b7b" providerId="LiveId" clId="{99E067CB-AD72-2E4A-9361-85E44A58F679}" dt="2019-03-15T17:29:15.683" v="1022"/>
          <ac:picMkLst>
            <pc:docMk/>
            <pc:sldMk cId="0" sldId="271"/>
            <ac:picMk id="16" creationId="{ED290748-6849-4949-9A93-EEE1DDB42D24}"/>
          </ac:picMkLst>
        </pc:picChg>
        <pc:picChg chg="add mod">
          <ac:chgData name="SANUJ KULSHRESTHA" userId="fd589cad1c679b7b" providerId="LiveId" clId="{99E067CB-AD72-2E4A-9361-85E44A58F679}" dt="2019-03-20T18:20:00.861" v="6450" actId="1076"/>
          <ac:picMkLst>
            <pc:docMk/>
            <pc:sldMk cId="0" sldId="271"/>
            <ac:picMk id="18" creationId="{ACA88B5D-E8FE-CE4D-BF7B-018C6E01408D}"/>
          </ac:picMkLst>
        </pc:picChg>
        <pc:picChg chg="add mod">
          <ac:chgData name="SANUJ KULSHRESTHA" userId="fd589cad1c679b7b" providerId="LiveId" clId="{99E067CB-AD72-2E4A-9361-85E44A58F679}" dt="2019-03-20T18:20:44.931" v="6465" actId="1076"/>
          <ac:picMkLst>
            <pc:docMk/>
            <pc:sldMk cId="0" sldId="271"/>
            <ac:picMk id="21" creationId="{748AEAF6-8B61-0F48-9373-4E401B99130F}"/>
          </ac:picMkLst>
        </pc:picChg>
        <pc:picChg chg="add mod">
          <ac:chgData name="SANUJ KULSHRESTHA" userId="fd589cad1c679b7b" providerId="LiveId" clId="{99E067CB-AD72-2E4A-9361-85E44A58F679}" dt="2019-03-15T17:33:09.517" v="1078" actId="1076"/>
          <ac:picMkLst>
            <pc:docMk/>
            <pc:sldMk cId="0" sldId="271"/>
            <ac:picMk id="32" creationId="{3189E9D6-C8EE-DE4E-A754-2D61EAD1B66B}"/>
          </ac:picMkLst>
        </pc:picChg>
        <pc:picChg chg="add del mod">
          <ac:chgData name="SANUJ KULSHRESTHA" userId="fd589cad1c679b7b" providerId="LiveId" clId="{99E067CB-AD72-2E4A-9361-85E44A58F679}" dt="2019-03-15T17:13:41.642" v="869"/>
          <ac:picMkLst>
            <pc:docMk/>
            <pc:sldMk cId="0" sldId="271"/>
            <ac:picMk id="1026" creationId="{3E5E20A9-B128-A34F-BCEF-75F372B2A04B}"/>
          </ac:picMkLst>
        </pc:picChg>
        <pc:picChg chg="add del mod">
          <ac:chgData name="SANUJ KULSHRESTHA" userId="fd589cad1c679b7b" providerId="LiveId" clId="{99E067CB-AD72-2E4A-9361-85E44A58F679}" dt="2019-03-15T17:13:38.702" v="868"/>
          <ac:picMkLst>
            <pc:docMk/>
            <pc:sldMk cId="0" sldId="271"/>
            <ac:picMk id="1028" creationId="{903DB546-182C-5A49-B2CF-F3BC465B6239}"/>
          </ac:picMkLst>
        </pc:picChg>
        <pc:picChg chg="add mod">
          <ac:chgData name="SANUJ KULSHRESTHA" userId="fd589cad1c679b7b" providerId="LiveId" clId="{99E067CB-AD72-2E4A-9361-85E44A58F679}" dt="2019-03-20T18:20:13.659" v="6454" actId="1076"/>
          <ac:picMkLst>
            <pc:docMk/>
            <pc:sldMk cId="0" sldId="271"/>
            <ac:picMk id="1029" creationId="{F25C722B-4999-F644-B9FE-EACBBEBAA75F}"/>
          </ac:picMkLst>
        </pc:picChg>
      </pc:sldChg>
      <pc:sldChg chg="addSp delSp modSp">
        <pc:chgData name="SANUJ KULSHRESTHA" userId="fd589cad1c679b7b" providerId="LiveId" clId="{99E067CB-AD72-2E4A-9361-85E44A58F679}" dt="2019-03-20T18:35:36.486" v="6577" actId="14100"/>
        <pc:sldMkLst>
          <pc:docMk/>
          <pc:sldMk cId="0" sldId="272"/>
        </pc:sldMkLst>
        <pc:spChg chg="add del mod">
          <ac:chgData name="SANUJ KULSHRESTHA" userId="fd589cad1c679b7b" providerId="LiveId" clId="{99E067CB-AD72-2E4A-9361-85E44A58F679}" dt="2019-03-15T17:35:59.322" v="1153" actId="478"/>
          <ac:spMkLst>
            <pc:docMk/>
            <pc:sldMk cId="0" sldId="272"/>
            <ac:spMk id="3" creationId="{EB66B03E-7321-F649-BCC0-7A4D5BFBED85}"/>
          </ac:spMkLst>
        </pc:spChg>
        <pc:spChg chg="add del">
          <ac:chgData name="SANUJ KULSHRESTHA" userId="fd589cad1c679b7b" providerId="LiveId" clId="{99E067CB-AD72-2E4A-9361-85E44A58F679}" dt="2019-03-15T19:38:21.163" v="2156" actId="478"/>
          <ac:spMkLst>
            <pc:docMk/>
            <pc:sldMk cId="0" sldId="272"/>
            <ac:spMk id="10" creationId="{59B252EE-6B81-8949-BA3D-CC8AAA0440A3}"/>
          </ac:spMkLst>
        </pc:spChg>
        <pc:spChg chg="add mod">
          <ac:chgData name="SANUJ KULSHRESTHA" userId="fd589cad1c679b7b" providerId="LiveId" clId="{99E067CB-AD72-2E4A-9361-85E44A58F679}" dt="2019-03-20T18:32:12.230" v="6548" actId="1076"/>
          <ac:spMkLst>
            <pc:docMk/>
            <pc:sldMk cId="0" sldId="272"/>
            <ac:spMk id="11" creationId="{7BCEC200-8015-2D49-80F6-2DF68B679136}"/>
          </ac:spMkLst>
        </pc:spChg>
        <pc:spChg chg="add del">
          <ac:chgData name="SANUJ KULSHRESTHA" userId="fd589cad1c679b7b" providerId="LiveId" clId="{99E067CB-AD72-2E4A-9361-85E44A58F679}" dt="2019-03-15T17:36:14.156" v="1155" actId="478"/>
          <ac:spMkLst>
            <pc:docMk/>
            <pc:sldMk cId="0" sldId="272"/>
            <ac:spMk id="12" creationId="{217DA5A1-AD18-394B-8D5F-DB7FEB2EB759}"/>
          </ac:spMkLst>
        </pc:spChg>
        <pc:spChg chg="add del">
          <ac:chgData name="SANUJ KULSHRESTHA" userId="fd589cad1c679b7b" providerId="LiveId" clId="{99E067CB-AD72-2E4A-9361-85E44A58F679}" dt="2019-03-15T18:43:55.919" v="1754" actId="478"/>
          <ac:spMkLst>
            <pc:docMk/>
            <pc:sldMk cId="0" sldId="272"/>
            <ac:spMk id="13" creationId="{4DD5B410-4112-1A48-B0A5-B7251823C26B}"/>
          </ac:spMkLst>
        </pc:spChg>
        <pc:spChg chg="add">
          <ac:chgData name="SANUJ KULSHRESTHA" userId="fd589cad1c679b7b" providerId="LiveId" clId="{99E067CB-AD72-2E4A-9361-85E44A58F679}" dt="2019-03-15T17:36:08.363" v="1154"/>
          <ac:spMkLst>
            <pc:docMk/>
            <pc:sldMk cId="0" sldId="272"/>
            <ac:spMk id="14" creationId="{1FEB6A3F-F3CA-1343-8B9A-A9C8ECBF5F3B}"/>
          </ac:spMkLst>
        </pc:spChg>
        <pc:spChg chg="add mod">
          <ac:chgData name="SANUJ KULSHRESTHA" userId="fd589cad1c679b7b" providerId="LiveId" clId="{99E067CB-AD72-2E4A-9361-85E44A58F679}" dt="2019-03-20T18:35:22.612" v="6574" actId="20577"/>
          <ac:spMkLst>
            <pc:docMk/>
            <pc:sldMk cId="0" sldId="272"/>
            <ac:spMk id="15" creationId="{6D359A54-E97F-BF48-9E05-316CCEB95C75}"/>
          </ac:spMkLst>
        </pc:spChg>
        <pc:spChg chg="add mod">
          <ac:chgData name="SANUJ KULSHRESTHA" userId="fd589cad1c679b7b" providerId="LiveId" clId="{99E067CB-AD72-2E4A-9361-85E44A58F679}" dt="2019-03-16T19:35:12.689" v="3147" actId="12"/>
          <ac:spMkLst>
            <pc:docMk/>
            <pc:sldMk cId="0" sldId="272"/>
            <ac:spMk id="17" creationId="{C0C7BC3E-EE83-B147-9C22-C8E533C57B15}"/>
          </ac:spMkLst>
        </pc:spChg>
        <pc:spChg chg="add">
          <ac:chgData name="SANUJ KULSHRESTHA" userId="fd589cad1c679b7b" providerId="LiveId" clId="{99E067CB-AD72-2E4A-9361-85E44A58F679}" dt="2019-03-15T17:36:08.363" v="1154"/>
          <ac:spMkLst>
            <pc:docMk/>
            <pc:sldMk cId="0" sldId="272"/>
            <ac:spMk id="18" creationId="{73854295-E362-C54E-AC7E-D44F1F811182}"/>
          </ac:spMkLst>
        </pc:spChg>
        <pc:spChg chg="add del mod">
          <ac:chgData name="SANUJ KULSHRESTHA" userId="fd589cad1c679b7b" providerId="LiveId" clId="{99E067CB-AD72-2E4A-9361-85E44A58F679}" dt="2019-03-20T18:33:07.645" v="6557" actId="1076"/>
          <ac:spMkLst>
            <pc:docMk/>
            <pc:sldMk cId="0" sldId="272"/>
            <ac:spMk id="19" creationId="{1695DCC9-81C3-FD42-A1A5-2AC890BE5486}"/>
          </ac:spMkLst>
        </pc:spChg>
        <pc:spChg chg="add mod">
          <ac:chgData name="SANUJ KULSHRESTHA" userId="fd589cad1c679b7b" providerId="LiveId" clId="{99E067CB-AD72-2E4A-9361-85E44A58F679}" dt="2019-03-20T18:33:10.110" v="6558" actId="1076"/>
          <ac:spMkLst>
            <pc:docMk/>
            <pc:sldMk cId="0" sldId="272"/>
            <ac:spMk id="20" creationId="{1567C9AB-10AC-9249-A29A-6BE451B7C5BF}"/>
          </ac:spMkLst>
        </pc:spChg>
        <pc:spChg chg="add del mod">
          <ac:chgData name="SANUJ KULSHRESTHA" userId="fd589cad1c679b7b" providerId="LiveId" clId="{99E067CB-AD72-2E4A-9361-85E44A58F679}" dt="2019-03-15T17:37:54.717" v="1170" actId="478"/>
          <ac:spMkLst>
            <pc:docMk/>
            <pc:sldMk cId="0" sldId="272"/>
            <ac:spMk id="22" creationId="{02831C64-37E4-9D45-BC74-9256DF6BAB0C}"/>
          </ac:spMkLst>
        </pc:spChg>
        <pc:spChg chg="add del">
          <ac:chgData name="SANUJ KULSHRESTHA" userId="fd589cad1c679b7b" providerId="LiveId" clId="{99E067CB-AD72-2E4A-9361-85E44A58F679}" dt="2019-03-15T18:17:16.760" v="1589" actId="478"/>
          <ac:spMkLst>
            <pc:docMk/>
            <pc:sldMk cId="0" sldId="272"/>
            <ac:spMk id="25" creationId="{D3D51640-1349-7948-AF05-59B9713190FD}"/>
          </ac:spMkLst>
        </pc:spChg>
        <pc:spChg chg="add mod">
          <ac:chgData name="SANUJ KULSHRESTHA" userId="fd589cad1c679b7b" providerId="LiveId" clId="{99E067CB-AD72-2E4A-9361-85E44A58F679}" dt="2019-03-15T17:39:10.092" v="1180" actId="1076"/>
          <ac:spMkLst>
            <pc:docMk/>
            <pc:sldMk cId="0" sldId="272"/>
            <ac:spMk id="26" creationId="{345FBF9C-FF9F-6845-944E-1ACFB96D285A}"/>
          </ac:spMkLst>
        </pc:spChg>
        <pc:spChg chg="add del mod">
          <ac:chgData name="SANUJ KULSHRESTHA" userId="fd589cad1c679b7b" providerId="LiveId" clId="{99E067CB-AD72-2E4A-9361-85E44A58F679}" dt="2019-03-15T18:17:57.449" v="1596"/>
          <ac:spMkLst>
            <pc:docMk/>
            <pc:sldMk cId="0" sldId="272"/>
            <ac:spMk id="29" creationId="{EBCD8DB0-E03E-6641-B5C5-38EB0162418A}"/>
          </ac:spMkLst>
        </pc:spChg>
        <pc:spChg chg="add mod">
          <ac:chgData name="SANUJ KULSHRESTHA" userId="fd589cad1c679b7b" providerId="LiveId" clId="{99E067CB-AD72-2E4A-9361-85E44A58F679}" dt="2019-03-15T18:21:51.917" v="1679" actId="14100"/>
          <ac:spMkLst>
            <pc:docMk/>
            <pc:sldMk cId="0" sldId="272"/>
            <ac:spMk id="38" creationId="{290DEB01-D36D-A744-A1F4-DF9C2282B05D}"/>
          </ac:spMkLst>
        </pc:spChg>
        <pc:spChg chg="add del mod">
          <ac:chgData name="SANUJ KULSHRESTHA" userId="fd589cad1c679b7b" providerId="LiveId" clId="{99E067CB-AD72-2E4A-9361-85E44A58F679}" dt="2019-03-15T18:24:29.817" v="1704" actId="478"/>
          <ac:spMkLst>
            <pc:docMk/>
            <pc:sldMk cId="0" sldId="272"/>
            <ac:spMk id="43" creationId="{F16B13E6-6A25-204C-BFD2-F2113125A30D}"/>
          </ac:spMkLst>
        </pc:spChg>
        <pc:spChg chg="add mod">
          <ac:chgData name="SANUJ KULSHRESTHA" userId="fd589cad1c679b7b" providerId="LiveId" clId="{99E067CB-AD72-2E4A-9361-85E44A58F679}" dt="2019-03-20T18:32:25.972" v="6552" actId="1076"/>
          <ac:spMkLst>
            <pc:docMk/>
            <pc:sldMk cId="0" sldId="272"/>
            <ac:spMk id="54" creationId="{D1DE05D6-FC9A-FF42-A216-2150CCED82F0}"/>
          </ac:spMkLst>
        </pc:spChg>
        <pc:spChg chg="add mod">
          <ac:chgData name="SANUJ KULSHRESTHA" userId="fd589cad1c679b7b" providerId="LiveId" clId="{99E067CB-AD72-2E4A-9361-85E44A58F679}" dt="2019-03-20T18:32:33.721" v="6554" actId="14100"/>
          <ac:spMkLst>
            <pc:docMk/>
            <pc:sldMk cId="0" sldId="272"/>
            <ac:spMk id="68" creationId="{4559FD75-2DF9-6E4B-9654-26D5C3E2DE86}"/>
          </ac:spMkLst>
        </pc:spChg>
        <pc:spChg chg="add mod">
          <ac:chgData name="SANUJ KULSHRESTHA" userId="fd589cad1c679b7b" providerId="LiveId" clId="{99E067CB-AD72-2E4A-9361-85E44A58F679}" dt="2019-03-20T18:32:38.046" v="6555" actId="1076"/>
          <ac:spMkLst>
            <pc:docMk/>
            <pc:sldMk cId="0" sldId="272"/>
            <ac:spMk id="69" creationId="{9FC4917C-95B0-A643-A374-99FFCA65BF61}"/>
          </ac:spMkLst>
        </pc:spChg>
        <pc:spChg chg="add">
          <ac:chgData name="SANUJ KULSHRESTHA" userId="fd589cad1c679b7b" providerId="LiveId" clId="{99E067CB-AD72-2E4A-9361-85E44A58F679}" dt="2019-03-15T18:44:00.857" v="1756"/>
          <ac:spMkLst>
            <pc:docMk/>
            <pc:sldMk cId="0" sldId="272"/>
            <ac:spMk id="74" creationId="{656C1C1C-8780-AD4E-9F67-BB7E7E7619C2}"/>
          </ac:spMkLst>
        </pc:spChg>
        <pc:spChg chg="add del">
          <ac:chgData name="SANUJ KULSHRESTHA" userId="fd589cad1c679b7b" providerId="LiveId" clId="{99E067CB-AD72-2E4A-9361-85E44A58F679}" dt="2019-03-15T19:38:23.494" v="2158"/>
          <ac:spMkLst>
            <pc:docMk/>
            <pc:sldMk cId="0" sldId="272"/>
            <ac:spMk id="75" creationId="{44691AF1-EB7C-6047-BEF1-9B88042F917B}"/>
          </ac:spMkLst>
        </pc:spChg>
        <pc:spChg chg="add">
          <ac:chgData name="SANUJ KULSHRESTHA" userId="fd589cad1c679b7b" providerId="LiveId" clId="{99E067CB-AD72-2E4A-9361-85E44A58F679}" dt="2019-03-15T19:38:25.546" v="2160"/>
          <ac:spMkLst>
            <pc:docMk/>
            <pc:sldMk cId="0" sldId="272"/>
            <ac:spMk id="76" creationId="{B98E29A8-BCBC-CE41-B053-CB7BC859814B}"/>
          </ac:spMkLst>
        </pc:spChg>
        <pc:spChg chg="del">
          <ac:chgData name="SANUJ KULSHRESTHA" userId="fd589cad1c679b7b" providerId="LiveId" clId="{99E067CB-AD72-2E4A-9361-85E44A58F679}" dt="2019-03-15T19:38:24.820" v="2159" actId="478"/>
          <ac:spMkLst>
            <pc:docMk/>
            <pc:sldMk cId="0" sldId="272"/>
            <ac:spMk id="360" creationId="{00000000-0000-0000-0000-000000000000}"/>
          </ac:spMkLst>
        </pc:spChg>
        <pc:spChg chg="mod">
          <ac:chgData name="SANUJ KULSHRESTHA" userId="fd589cad1c679b7b" providerId="LiveId" clId="{99E067CB-AD72-2E4A-9361-85E44A58F679}" dt="2019-03-20T18:32:12.230" v="6548" actId="1076"/>
          <ac:spMkLst>
            <pc:docMk/>
            <pc:sldMk cId="0" sldId="272"/>
            <ac:spMk id="361" creationId="{00000000-0000-0000-0000-000000000000}"/>
          </ac:spMkLst>
        </pc:spChg>
        <pc:spChg chg="del">
          <ac:chgData name="SANUJ KULSHRESTHA" userId="fd589cad1c679b7b" providerId="LiveId" clId="{99E067CB-AD72-2E4A-9361-85E44A58F679}" dt="2019-03-15T17:35:58.011" v="1152" actId="478"/>
          <ac:spMkLst>
            <pc:docMk/>
            <pc:sldMk cId="0" sldId="272"/>
            <ac:spMk id="363" creationId="{00000000-0000-0000-0000-000000000000}"/>
          </ac:spMkLst>
        </pc:spChg>
        <pc:spChg chg="del">
          <ac:chgData name="SANUJ KULSHRESTHA" userId="fd589cad1c679b7b" providerId="LiveId" clId="{99E067CB-AD72-2E4A-9361-85E44A58F679}" dt="2019-03-15T18:43:59.854" v="1755" actId="478"/>
          <ac:spMkLst>
            <pc:docMk/>
            <pc:sldMk cId="0" sldId="272"/>
            <ac:spMk id="364" creationId="{00000000-0000-0000-0000-000000000000}"/>
          </ac:spMkLst>
        </pc:spChg>
        <pc:graphicFrameChg chg="add mod modGraphic">
          <ac:chgData name="SANUJ KULSHRESTHA" userId="fd589cad1c679b7b" providerId="LiveId" clId="{99E067CB-AD72-2E4A-9361-85E44A58F679}" dt="2019-03-20T18:35:36.486" v="6577" actId="14100"/>
          <ac:graphicFrameMkLst>
            <pc:docMk/>
            <pc:sldMk cId="0" sldId="272"/>
            <ac:graphicFrameMk id="16" creationId="{E2F50616-A6A0-0440-8169-C73C3B66E1D0}"/>
          </ac:graphicFrameMkLst>
        </pc:graphicFrameChg>
        <pc:picChg chg="add del mod">
          <ac:chgData name="SANUJ KULSHRESTHA" userId="fd589cad1c679b7b" providerId="LiveId" clId="{99E067CB-AD72-2E4A-9361-85E44A58F679}" dt="2019-03-15T18:22:14.332" v="1680" actId="478"/>
          <ac:picMkLst>
            <pc:docMk/>
            <pc:sldMk cId="0" sldId="272"/>
            <ac:picMk id="5" creationId="{4D96B29F-200F-2844-B809-676090AA6B25}"/>
          </ac:picMkLst>
        </pc:picChg>
        <pc:picChg chg="add del">
          <ac:chgData name="SANUJ KULSHRESTHA" userId="fd589cad1c679b7b" providerId="LiveId" clId="{99E067CB-AD72-2E4A-9361-85E44A58F679}" dt="2019-03-15T17:38:26.242" v="1174" actId="478"/>
          <ac:picMkLst>
            <pc:docMk/>
            <pc:sldMk cId="0" sldId="272"/>
            <ac:picMk id="9" creationId="{E2339F25-86CF-CF4F-B6DE-449D74CD06CE}"/>
          </ac:picMkLst>
        </pc:picChg>
        <pc:picChg chg="add del">
          <ac:chgData name="SANUJ KULSHRESTHA" userId="fd589cad1c679b7b" providerId="LiveId" clId="{99E067CB-AD72-2E4A-9361-85E44A58F679}" dt="2019-03-15T17:37:51.874" v="1168" actId="478"/>
          <ac:picMkLst>
            <pc:docMk/>
            <pc:sldMk cId="0" sldId="272"/>
            <ac:picMk id="21" creationId="{6791D4D3-1465-BE46-AD70-7B88CE245A02}"/>
          </ac:picMkLst>
        </pc:picChg>
        <pc:picChg chg="add del">
          <ac:chgData name="SANUJ KULSHRESTHA" userId="fd589cad1c679b7b" providerId="LiveId" clId="{99E067CB-AD72-2E4A-9361-85E44A58F679}" dt="2019-03-15T17:37:57.664" v="1173" actId="478"/>
          <ac:picMkLst>
            <pc:docMk/>
            <pc:sldMk cId="0" sldId="272"/>
            <ac:picMk id="23" creationId="{2E2388ED-7926-6E49-A201-5D847836FE0E}"/>
          </ac:picMkLst>
        </pc:picChg>
        <pc:picChg chg="add">
          <ac:chgData name="SANUJ KULSHRESTHA" userId="fd589cad1c679b7b" providerId="LiveId" clId="{99E067CB-AD72-2E4A-9361-85E44A58F679}" dt="2019-03-15T17:36:08.363" v="1154"/>
          <ac:picMkLst>
            <pc:docMk/>
            <pc:sldMk cId="0" sldId="272"/>
            <ac:picMk id="24" creationId="{065E6A30-CC11-7847-B9BD-DA7F0867CFA8}"/>
          </ac:picMkLst>
        </pc:picChg>
        <pc:picChg chg="add del mod">
          <ac:chgData name="SANUJ KULSHRESTHA" userId="fd589cad1c679b7b" providerId="LiveId" clId="{99E067CB-AD72-2E4A-9361-85E44A58F679}" dt="2019-03-15T18:17:57.449" v="1596"/>
          <ac:picMkLst>
            <pc:docMk/>
            <pc:sldMk cId="0" sldId="272"/>
            <ac:picMk id="30" creationId="{84AA800B-23E5-9D4A-B1CF-57F2658B0019}"/>
          </ac:picMkLst>
        </pc:picChg>
        <pc:picChg chg="add del mod">
          <ac:chgData name="SANUJ KULSHRESTHA" userId="fd589cad1c679b7b" providerId="LiveId" clId="{99E067CB-AD72-2E4A-9361-85E44A58F679}" dt="2019-03-15T18:17:57.449" v="1596"/>
          <ac:picMkLst>
            <pc:docMk/>
            <pc:sldMk cId="0" sldId="272"/>
            <ac:picMk id="31" creationId="{4B13B28D-4A70-964E-8453-880B46399B64}"/>
          </ac:picMkLst>
        </pc:picChg>
        <pc:picChg chg="add del mod">
          <ac:chgData name="SANUJ KULSHRESTHA" userId="fd589cad1c679b7b" providerId="LiveId" clId="{99E067CB-AD72-2E4A-9361-85E44A58F679}" dt="2019-03-15T18:17:57.449" v="1596"/>
          <ac:picMkLst>
            <pc:docMk/>
            <pc:sldMk cId="0" sldId="272"/>
            <ac:picMk id="32" creationId="{ED8BD00D-33D3-AC44-9F64-086124A6CC79}"/>
          </ac:picMkLst>
        </pc:picChg>
        <pc:picChg chg="add del mod">
          <ac:chgData name="SANUJ KULSHRESTHA" userId="fd589cad1c679b7b" providerId="LiveId" clId="{99E067CB-AD72-2E4A-9361-85E44A58F679}" dt="2019-03-15T18:17:57.449" v="1596"/>
          <ac:picMkLst>
            <pc:docMk/>
            <pc:sldMk cId="0" sldId="272"/>
            <ac:picMk id="33" creationId="{7EF55D39-6950-0C4D-B639-7E2F3BCD010A}"/>
          </ac:picMkLst>
        </pc:picChg>
        <pc:picChg chg="add mod">
          <ac:chgData name="SANUJ KULSHRESTHA" userId="fd589cad1c679b7b" providerId="LiveId" clId="{99E067CB-AD72-2E4A-9361-85E44A58F679}" dt="2019-03-20T18:32:55.779" v="6556" actId="14100"/>
          <ac:picMkLst>
            <pc:docMk/>
            <pc:sldMk cId="0" sldId="272"/>
            <ac:picMk id="39" creationId="{3E0795A0-58D2-924B-B7BF-CC87DC066A99}"/>
          </ac:picMkLst>
        </pc:picChg>
        <pc:picChg chg="add mod">
          <ac:chgData name="SANUJ KULSHRESTHA" userId="fd589cad1c679b7b" providerId="LiveId" clId="{99E067CB-AD72-2E4A-9361-85E44A58F679}" dt="2019-03-20T18:32:12.230" v="6548" actId="1076"/>
          <ac:picMkLst>
            <pc:docMk/>
            <pc:sldMk cId="0" sldId="272"/>
            <ac:picMk id="40" creationId="{4C6F153D-2E71-414F-AED7-02C59044EC93}"/>
          </ac:picMkLst>
        </pc:picChg>
        <pc:picChg chg="add mod">
          <ac:chgData name="SANUJ KULSHRESTHA" userId="fd589cad1c679b7b" providerId="LiveId" clId="{99E067CB-AD72-2E4A-9361-85E44A58F679}" dt="2019-03-20T18:32:12.230" v="6548" actId="1076"/>
          <ac:picMkLst>
            <pc:docMk/>
            <pc:sldMk cId="0" sldId="272"/>
            <ac:picMk id="41" creationId="{C51C23E4-4F5B-6F41-B2B7-D3EFAD31D6FB}"/>
          </ac:picMkLst>
        </pc:picChg>
        <pc:picChg chg="add mod">
          <ac:chgData name="SANUJ KULSHRESTHA" userId="fd589cad1c679b7b" providerId="LiveId" clId="{99E067CB-AD72-2E4A-9361-85E44A58F679}" dt="2019-03-20T18:32:20.575" v="6550" actId="1076"/>
          <ac:picMkLst>
            <pc:docMk/>
            <pc:sldMk cId="0" sldId="272"/>
            <ac:picMk id="42" creationId="{D9D39C98-B20F-224C-9EA7-19E39A96E142}"/>
          </ac:picMkLst>
        </pc:picChg>
        <pc:cxnChg chg="add del mod">
          <ac:chgData name="SANUJ KULSHRESTHA" userId="fd589cad1c679b7b" providerId="LiveId" clId="{99E067CB-AD72-2E4A-9361-85E44A58F679}" dt="2019-03-15T18:17:57.449" v="1596"/>
          <ac:cxnSpMkLst>
            <pc:docMk/>
            <pc:sldMk cId="0" sldId="272"/>
            <ac:cxnSpMk id="34" creationId="{90895A62-8097-A143-927B-53425786D553}"/>
          </ac:cxnSpMkLst>
        </pc:cxnChg>
        <pc:cxnChg chg="add del mod">
          <ac:chgData name="SANUJ KULSHRESTHA" userId="fd589cad1c679b7b" providerId="LiveId" clId="{99E067CB-AD72-2E4A-9361-85E44A58F679}" dt="2019-03-15T18:17:57.449" v="1596"/>
          <ac:cxnSpMkLst>
            <pc:docMk/>
            <pc:sldMk cId="0" sldId="272"/>
            <ac:cxnSpMk id="35" creationId="{881B075F-F7B4-4741-9DCC-09CA0138FAA9}"/>
          </ac:cxnSpMkLst>
        </pc:cxnChg>
        <pc:cxnChg chg="add del mod">
          <ac:chgData name="SANUJ KULSHRESTHA" userId="fd589cad1c679b7b" providerId="LiveId" clId="{99E067CB-AD72-2E4A-9361-85E44A58F679}" dt="2019-03-15T18:17:57.449" v="1596"/>
          <ac:cxnSpMkLst>
            <pc:docMk/>
            <pc:sldMk cId="0" sldId="272"/>
            <ac:cxnSpMk id="36" creationId="{FB838C01-F0EA-A54E-B300-E974D738332B}"/>
          </ac:cxnSpMkLst>
        </pc:cxnChg>
        <pc:cxnChg chg="add del mod">
          <ac:chgData name="SANUJ KULSHRESTHA" userId="fd589cad1c679b7b" providerId="LiveId" clId="{99E067CB-AD72-2E4A-9361-85E44A58F679}" dt="2019-03-15T18:17:57.449" v="1596"/>
          <ac:cxnSpMkLst>
            <pc:docMk/>
            <pc:sldMk cId="0" sldId="272"/>
            <ac:cxnSpMk id="37" creationId="{199CE382-73D4-AC46-BB05-A3B647B20C33}"/>
          </ac:cxnSpMkLst>
        </pc:cxnChg>
        <pc:cxnChg chg="add del mod">
          <ac:chgData name="SANUJ KULSHRESTHA" userId="fd589cad1c679b7b" providerId="LiveId" clId="{99E067CB-AD72-2E4A-9361-85E44A58F679}" dt="2019-03-15T18:20:16.094" v="1646" actId="478"/>
          <ac:cxnSpMkLst>
            <pc:docMk/>
            <pc:sldMk cId="0" sldId="272"/>
            <ac:cxnSpMk id="44" creationId="{DE00F7B7-0ECD-A94E-8349-ECC649351D1F}"/>
          </ac:cxnSpMkLst>
        </pc:cxnChg>
        <pc:cxnChg chg="add del mod">
          <ac:chgData name="SANUJ KULSHRESTHA" userId="fd589cad1c679b7b" providerId="LiveId" clId="{99E067CB-AD72-2E4A-9361-85E44A58F679}" dt="2019-03-15T18:20:18.124" v="1647" actId="478"/>
          <ac:cxnSpMkLst>
            <pc:docMk/>
            <pc:sldMk cId="0" sldId="272"/>
            <ac:cxnSpMk id="45" creationId="{AD180A9A-E198-E34D-82FA-BB064DA2996F}"/>
          </ac:cxnSpMkLst>
        </pc:cxnChg>
        <pc:cxnChg chg="add del mod">
          <ac:chgData name="SANUJ KULSHRESTHA" userId="fd589cad1c679b7b" providerId="LiveId" clId="{99E067CB-AD72-2E4A-9361-85E44A58F679}" dt="2019-03-15T18:20:19.570" v="1648" actId="478"/>
          <ac:cxnSpMkLst>
            <pc:docMk/>
            <pc:sldMk cId="0" sldId="272"/>
            <ac:cxnSpMk id="46" creationId="{5AE97075-E308-AE4C-984D-C516E4CDCC0E}"/>
          </ac:cxnSpMkLst>
        </pc:cxnChg>
        <pc:cxnChg chg="add del mod">
          <ac:chgData name="SANUJ KULSHRESTHA" userId="fd589cad1c679b7b" providerId="LiveId" clId="{99E067CB-AD72-2E4A-9361-85E44A58F679}" dt="2019-03-15T18:20:27.649" v="1652" actId="478"/>
          <ac:cxnSpMkLst>
            <pc:docMk/>
            <pc:sldMk cId="0" sldId="272"/>
            <ac:cxnSpMk id="47" creationId="{47699D59-5453-4B49-A51F-1C3C02BD25DB}"/>
          </ac:cxnSpMkLst>
        </pc:cxnChg>
        <pc:cxnChg chg="add del mod">
          <ac:chgData name="SANUJ KULSHRESTHA" userId="fd589cad1c679b7b" providerId="LiveId" clId="{99E067CB-AD72-2E4A-9361-85E44A58F679}" dt="2019-03-15T18:20:20.683" v="1649" actId="478"/>
          <ac:cxnSpMkLst>
            <pc:docMk/>
            <pc:sldMk cId="0" sldId="272"/>
            <ac:cxnSpMk id="48" creationId="{6C989B8C-9E1B-164B-9BCB-384FF35E8B86}"/>
          </ac:cxnSpMkLst>
        </pc:cxnChg>
        <pc:cxnChg chg="add mod">
          <ac:chgData name="SANUJ KULSHRESTHA" userId="fd589cad1c679b7b" providerId="LiveId" clId="{99E067CB-AD72-2E4A-9361-85E44A58F679}" dt="2019-03-20T18:31:51.785" v="6544" actId="14100"/>
          <ac:cxnSpMkLst>
            <pc:docMk/>
            <pc:sldMk cId="0" sldId="272"/>
            <ac:cxnSpMk id="50" creationId="{8F0DF591-D716-B643-9B2F-BC0A0C3BF5BD}"/>
          </ac:cxnSpMkLst>
        </pc:cxnChg>
        <pc:cxnChg chg="add mod">
          <ac:chgData name="SANUJ KULSHRESTHA" userId="fd589cad1c679b7b" providerId="LiveId" clId="{99E067CB-AD72-2E4A-9361-85E44A58F679}" dt="2019-03-20T18:32:12.230" v="6548" actId="1076"/>
          <ac:cxnSpMkLst>
            <pc:docMk/>
            <pc:sldMk cId="0" sldId="272"/>
            <ac:cxnSpMk id="52" creationId="{462D4174-F0A6-5E43-8E96-565F8B19C1F9}"/>
          </ac:cxnSpMkLst>
        </pc:cxnChg>
        <pc:cxnChg chg="add mod">
          <ac:chgData name="SANUJ KULSHRESTHA" userId="fd589cad1c679b7b" providerId="LiveId" clId="{99E067CB-AD72-2E4A-9361-85E44A58F679}" dt="2019-03-20T18:32:12.230" v="6548" actId="1076"/>
          <ac:cxnSpMkLst>
            <pc:docMk/>
            <pc:sldMk cId="0" sldId="272"/>
            <ac:cxnSpMk id="56" creationId="{64C9ABA4-5681-F84C-8C1C-EB0B198CAD3C}"/>
          </ac:cxnSpMkLst>
        </pc:cxnChg>
        <pc:cxnChg chg="add mod">
          <ac:chgData name="SANUJ KULSHRESTHA" userId="fd589cad1c679b7b" providerId="LiveId" clId="{99E067CB-AD72-2E4A-9361-85E44A58F679}" dt="2019-03-20T18:32:12.230" v="6548" actId="1076"/>
          <ac:cxnSpMkLst>
            <pc:docMk/>
            <pc:sldMk cId="0" sldId="272"/>
            <ac:cxnSpMk id="58" creationId="{36018E46-CC93-ED47-B891-6602D5A4B761}"/>
          </ac:cxnSpMkLst>
        </pc:cxnChg>
        <pc:cxnChg chg="add mod">
          <ac:chgData name="SANUJ KULSHRESTHA" userId="fd589cad1c679b7b" providerId="LiveId" clId="{99E067CB-AD72-2E4A-9361-85E44A58F679}" dt="2019-03-20T18:32:18.126" v="6549" actId="14100"/>
          <ac:cxnSpMkLst>
            <pc:docMk/>
            <pc:sldMk cId="0" sldId="272"/>
            <ac:cxnSpMk id="60" creationId="{2C2B66F0-E22F-904B-9F3E-9D0F1C854704}"/>
          </ac:cxnSpMkLst>
        </pc:cxnChg>
        <pc:cxnChg chg="add mod">
          <ac:chgData name="SANUJ KULSHRESTHA" userId="fd589cad1c679b7b" providerId="LiveId" clId="{99E067CB-AD72-2E4A-9361-85E44A58F679}" dt="2019-03-20T18:32:23.632" v="6551" actId="1076"/>
          <ac:cxnSpMkLst>
            <pc:docMk/>
            <pc:sldMk cId="0" sldId="272"/>
            <ac:cxnSpMk id="62" creationId="{1E806979-97A3-7142-9DE0-BC5ED89AC5A0}"/>
          </ac:cxnSpMkLst>
        </pc:cxnChg>
      </pc:sldChg>
      <pc:sldChg chg="addSp delSp modSp addCm delCm modCm">
        <pc:chgData name="SANUJ KULSHRESTHA" userId="fd589cad1c679b7b" providerId="LiveId" clId="{99E067CB-AD72-2E4A-9361-85E44A58F679}" dt="2019-03-20T18:35:53.213" v="6580" actId="14100"/>
        <pc:sldMkLst>
          <pc:docMk/>
          <pc:sldMk cId="0" sldId="273"/>
        </pc:sldMkLst>
        <pc:spChg chg="add del mod">
          <ac:chgData name="SANUJ KULSHRESTHA" userId="fd589cad1c679b7b" providerId="LiveId" clId="{99E067CB-AD72-2E4A-9361-85E44A58F679}" dt="2019-03-16T19:50:59.784" v="3491" actId="478"/>
          <ac:spMkLst>
            <pc:docMk/>
            <pc:sldMk cId="0" sldId="273"/>
            <ac:spMk id="3" creationId="{EC37A50C-13C6-4941-99DF-DDA87477D350}"/>
          </ac:spMkLst>
        </pc:spChg>
        <pc:spChg chg="add">
          <ac:chgData name="SANUJ KULSHRESTHA" userId="fd589cad1c679b7b" providerId="LiveId" clId="{99E067CB-AD72-2E4A-9361-85E44A58F679}" dt="2019-03-17T07:13:15.663" v="3634"/>
          <ac:spMkLst>
            <pc:docMk/>
            <pc:sldMk cId="0" sldId="273"/>
            <ac:spMk id="6" creationId="{6030716E-1632-CC42-82A9-09FD0DCD6FE4}"/>
          </ac:spMkLst>
        </pc:spChg>
        <pc:spChg chg="add">
          <ac:chgData name="SANUJ KULSHRESTHA" userId="fd589cad1c679b7b" providerId="LiveId" clId="{99E067CB-AD72-2E4A-9361-85E44A58F679}" dt="2019-03-15T18:36:32.929" v="1734"/>
          <ac:spMkLst>
            <pc:docMk/>
            <pc:sldMk cId="0" sldId="273"/>
            <ac:spMk id="7" creationId="{10ADEC66-8807-F645-B662-6CA683567049}"/>
          </ac:spMkLst>
        </pc:spChg>
        <pc:spChg chg="add">
          <ac:chgData name="SANUJ KULSHRESTHA" userId="fd589cad1c679b7b" providerId="LiveId" clId="{99E067CB-AD72-2E4A-9361-85E44A58F679}" dt="2019-03-15T19:38:28.924" v="2162"/>
          <ac:spMkLst>
            <pc:docMk/>
            <pc:sldMk cId="0" sldId="273"/>
            <ac:spMk id="8" creationId="{2FF8868F-D3E6-304E-A24E-00D0CA6BB0EC}"/>
          </ac:spMkLst>
        </pc:spChg>
        <pc:spChg chg="add mod">
          <ac:chgData name="SANUJ KULSHRESTHA" userId="fd589cad1c679b7b" providerId="LiveId" clId="{99E067CB-AD72-2E4A-9361-85E44A58F679}" dt="2019-03-17T07:13:31.506" v="3657" actId="14100"/>
          <ac:spMkLst>
            <pc:docMk/>
            <pc:sldMk cId="0" sldId="273"/>
            <ac:spMk id="9" creationId="{84713B70-1113-5C48-BE20-55C9B448197E}"/>
          </ac:spMkLst>
        </pc:spChg>
        <pc:spChg chg="add mod">
          <ac:chgData name="SANUJ KULSHRESTHA" userId="fd589cad1c679b7b" providerId="LiveId" clId="{99E067CB-AD72-2E4A-9361-85E44A58F679}" dt="2019-03-17T07:21:14.482" v="3727" actId="14100"/>
          <ac:spMkLst>
            <pc:docMk/>
            <pc:sldMk cId="0" sldId="273"/>
            <ac:spMk id="10" creationId="{F5175DA1-A760-1745-9495-B44FF10035F8}"/>
          </ac:spMkLst>
        </pc:spChg>
        <pc:spChg chg="add">
          <ac:chgData name="SANUJ KULSHRESTHA" userId="fd589cad1c679b7b" providerId="LiveId" clId="{99E067CB-AD72-2E4A-9361-85E44A58F679}" dt="2019-03-17T07:13:15.663" v="3634"/>
          <ac:spMkLst>
            <pc:docMk/>
            <pc:sldMk cId="0" sldId="273"/>
            <ac:spMk id="11" creationId="{6A4E09AC-DEEA-534D-A6EE-DE84FEEC2578}"/>
          </ac:spMkLst>
        </pc:spChg>
        <pc:spChg chg="add mod">
          <ac:chgData name="SANUJ KULSHRESTHA" userId="fd589cad1c679b7b" providerId="LiveId" clId="{99E067CB-AD72-2E4A-9361-85E44A58F679}" dt="2019-03-20T18:33:37.185" v="6567" actId="20577"/>
          <ac:spMkLst>
            <pc:docMk/>
            <pc:sldMk cId="0" sldId="273"/>
            <ac:spMk id="12" creationId="{164EFCBA-9AFF-2A42-BA85-4F953D794C52}"/>
          </ac:spMkLst>
        </pc:spChg>
        <pc:spChg chg="add mod">
          <ac:chgData name="SANUJ KULSHRESTHA" userId="fd589cad1c679b7b" providerId="LiveId" clId="{99E067CB-AD72-2E4A-9361-85E44A58F679}" dt="2019-03-17T07:29:38.592" v="3869" actId="1076"/>
          <ac:spMkLst>
            <pc:docMk/>
            <pc:sldMk cId="0" sldId="273"/>
            <ac:spMk id="13" creationId="{980CC1B7-8B9C-9646-BB12-D11503EF31C5}"/>
          </ac:spMkLst>
        </pc:spChg>
        <pc:spChg chg="add mod">
          <ac:chgData name="SANUJ KULSHRESTHA" userId="fd589cad1c679b7b" providerId="LiveId" clId="{99E067CB-AD72-2E4A-9361-85E44A58F679}" dt="2019-03-17T08:14:33.943" v="4672" actId="1076"/>
          <ac:spMkLst>
            <pc:docMk/>
            <pc:sldMk cId="0" sldId="273"/>
            <ac:spMk id="19" creationId="{B3AFC3C7-783A-9647-A0EB-221CD68AAEAE}"/>
          </ac:spMkLst>
        </pc:spChg>
        <pc:spChg chg="add">
          <ac:chgData name="SANUJ KULSHRESTHA" userId="fd589cad1c679b7b" providerId="LiveId" clId="{99E067CB-AD72-2E4A-9361-85E44A58F679}" dt="2019-03-17T17:49:56.408" v="4993"/>
          <ac:spMkLst>
            <pc:docMk/>
            <pc:sldMk cId="0" sldId="273"/>
            <ac:spMk id="20" creationId="{716ACF4E-130D-E946-9799-0162FB451DC3}"/>
          </ac:spMkLst>
        </pc:spChg>
        <pc:spChg chg="del">
          <ac:chgData name="SANUJ KULSHRESTHA" userId="fd589cad1c679b7b" providerId="LiveId" clId="{99E067CB-AD72-2E4A-9361-85E44A58F679}" dt="2019-03-15T19:38:28.444" v="2161" actId="478"/>
          <ac:spMkLst>
            <pc:docMk/>
            <pc:sldMk cId="0" sldId="273"/>
            <ac:spMk id="369" creationId="{00000000-0000-0000-0000-000000000000}"/>
          </ac:spMkLst>
        </pc:spChg>
        <pc:spChg chg="del">
          <ac:chgData name="SANUJ KULSHRESTHA" userId="fd589cad1c679b7b" providerId="LiveId" clId="{99E067CB-AD72-2E4A-9361-85E44A58F679}" dt="2019-03-16T19:50:53.273" v="3490" actId="478"/>
          <ac:spMkLst>
            <pc:docMk/>
            <pc:sldMk cId="0" sldId="273"/>
            <ac:spMk id="372" creationId="{00000000-0000-0000-0000-000000000000}"/>
          </ac:spMkLst>
        </pc:spChg>
        <pc:spChg chg="del">
          <ac:chgData name="SANUJ KULSHRESTHA" userId="fd589cad1c679b7b" providerId="LiveId" clId="{99E067CB-AD72-2E4A-9361-85E44A58F679}" dt="2019-03-15T18:36:32.310" v="1733" actId="478"/>
          <ac:spMkLst>
            <pc:docMk/>
            <pc:sldMk cId="0" sldId="273"/>
            <ac:spMk id="373" creationId="{00000000-0000-0000-0000-000000000000}"/>
          </ac:spMkLst>
        </pc:spChg>
        <pc:graphicFrameChg chg="add mod modGraphic">
          <ac:chgData name="SANUJ KULSHRESTHA" userId="fd589cad1c679b7b" providerId="LiveId" clId="{99E067CB-AD72-2E4A-9361-85E44A58F679}" dt="2019-03-20T18:35:53.213" v="6580" actId="14100"/>
          <ac:graphicFrameMkLst>
            <pc:docMk/>
            <pc:sldMk cId="0" sldId="273"/>
            <ac:graphicFrameMk id="2" creationId="{F1E57366-3444-8747-8B89-7F01C5DBAAE8}"/>
          </ac:graphicFrameMkLst>
        </pc:graphicFrameChg>
        <pc:picChg chg="add mod">
          <ac:chgData name="SANUJ KULSHRESTHA" userId="fd589cad1c679b7b" providerId="LiveId" clId="{99E067CB-AD72-2E4A-9361-85E44A58F679}" dt="2019-03-17T07:38:38.209" v="4045" actId="208"/>
          <ac:picMkLst>
            <pc:docMk/>
            <pc:sldMk cId="0" sldId="273"/>
            <ac:picMk id="4" creationId="{B597B797-1DDD-A34E-807D-B5FD9866A11F}"/>
          </ac:picMkLst>
        </pc:picChg>
        <pc:picChg chg="add mod">
          <ac:chgData name="SANUJ KULSHRESTHA" userId="fd589cad1c679b7b" providerId="LiveId" clId="{99E067CB-AD72-2E4A-9361-85E44A58F679}" dt="2019-03-17T08:13:46.436" v="4665" actId="1076"/>
          <ac:picMkLst>
            <pc:docMk/>
            <pc:sldMk cId="0" sldId="273"/>
            <ac:picMk id="14" creationId="{E2CC35B6-1EFF-A84B-9033-3771E9641ADF}"/>
          </ac:picMkLst>
        </pc:picChg>
        <pc:picChg chg="add mod">
          <ac:chgData name="SANUJ KULSHRESTHA" userId="fd589cad1c679b7b" providerId="LiveId" clId="{99E067CB-AD72-2E4A-9361-85E44A58F679}" dt="2019-03-17T08:13:46.436" v="4665" actId="1076"/>
          <ac:picMkLst>
            <pc:docMk/>
            <pc:sldMk cId="0" sldId="273"/>
            <ac:picMk id="16" creationId="{A6E73BB7-2704-704E-9DE4-9BCE0FB85808}"/>
          </ac:picMkLst>
        </pc:picChg>
        <pc:picChg chg="add mod">
          <ac:chgData name="SANUJ KULSHRESTHA" userId="fd589cad1c679b7b" providerId="LiveId" clId="{99E067CB-AD72-2E4A-9361-85E44A58F679}" dt="2019-03-17T08:14:46.598" v="4674" actId="208"/>
          <ac:picMkLst>
            <pc:docMk/>
            <pc:sldMk cId="0" sldId="273"/>
            <ac:picMk id="18" creationId="{5A7CC2E2-312B-1847-8028-633C08094F97}"/>
          </ac:picMkLst>
        </pc:picChg>
      </pc:sldChg>
      <pc:sldChg chg="addSp delSp modSp">
        <pc:chgData name="SANUJ KULSHRESTHA" userId="fd589cad1c679b7b" providerId="LiveId" clId="{99E067CB-AD72-2E4A-9361-85E44A58F679}" dt="2019-03-29T19:46:40.466" v="15619" actId="14100"/>
        <pc:sldMkLst>
          <pc:docMk/>
          <pc:sldMk cId="0" sldId="274"/>
        </pc:sldMkLst>
        <pc:spChg chg="add del mod">
          <ac:chgData name="SANUJ KULSHRESTHA" userId="fd589cad1c679b7b" providerId="LiveId" clId="{99E067CB-AD72-2E4A-9361-85E44A58F679}" dt="2019-03-15T19:07:48.763" v="1764" actId="478"/>
          <ac:spMkLst>
            <pc:docMk/>
            <pc:sldMk cId="0" sldId="274"/>
            <ac:spMk id="3" creationId="{AC58E81D-596A-9E45-B087-9E3219A0F386}"/>
          </ac:spMkLst>
        </pc:spChg>
        <pc:spChg chg="add mod">
          <ac:chgData name="SANUJ KULSHRESTHA" userId="fd589cad1c679b7b" providerId="LiveId" clId="{99E067CB-AD72-2E4A-9361-85E44A58F679}" dt="2019-03-20T18:43:28.859" v="6665" actId="1076"/>
          <ac:spMkLst>
            <pc:docMk/>
            <pc:sldMk cId="0" sldId="274"/>
            <ac:spMk id="5" creationId="{5B5EB517-A04A-5441-906E-43336C37AC1C}"/>
          </ac:spMkLst>
        </pc:spChg>
        <pc:spChg chg="add">
          <ac:chgData name="SANUJ KULSHRESTHA" userId="fd589cad1c679b7b" providerId="LiveId" clId="{99E067CB-AD72-2E4A-9361-85E44A58F679}" dt="2019-03-15T18:36:38.056" v="1736"/>
          <ac:spMkLst>
            <pc:docMk/>
            <pc:sldMk cId="0" sldId="274"/>
            <ac:spMk id="7" creationId="{E8B21017-BC22-7647-922C-1C5ED206BEFC}"/>
          </ac:spMkLst>
        </pc:spChg>
        <pc:spChg chg="add">
          <ac:chgData name="SANUJ KULSHRESTHA" userId="fd589cad1c679b7b" providerId="LiveId" clId="{99E067CB-AD72-2E4A-9361-85E44A58F679}" dt="2019-03-15T19:07:49.305" v="1765"/>
          <ac:spMkLst>
            <pc:docMk/>
            <pc:sldMk cId="0" sldId="274"/>
            <ac:spMk id="10" creationId="{F101BC21-D329-8E4B-AC24-A20E799D8974}"/>
          </ac:spMkLst>
        </pc:spChg>
        <pc:spChg chg="add mod">
          <ac:chgData name="SANUJ KULSHRESTHA" userId="fd589cad1c679b7b" providerId="LiveId" clId="{99E067CB-AD72-2E4A-9361-85E44A58F679}" dt="2019-03-15T19:34:42.482" v="2139" actId="207"/>
          <ac:spMkLst>
            <pc:docMk/>
            <pc:sldMk cId="0" sldId="274"/>
            <ac:spMk id="11" creationId="{0C810F25-E093-A542-BA35-E037ADC7CA26}"/>
          </ac:spMkLst>
        </pc:spChg>
        <pc:spChg chg="add mod">
          <ac:chgData name="SANUJ KULSHRESTHA" userId="fd589cad1c679b7b" providerId="LiveId" clId="{99E067CB-AD72-2E4A-9361-85E44A58F679}" dt="2019-03-17T08:20:02.607" v="4728" actId="1076"/>
          <ac:spMkLst>
            <pc:docMk/>
            <pc:sldMk cId="0" sldId="274"/>
            <ac:spMk id="12" creationId="{6DE73423-05E5-BB47-BFD8-9C01C4F794B9}"/>
          </ac:spMkLst>
        </pc:spChg>
        <pc:spChg chg="add">
          <ac:chgData name="SANUJ KULSHRESTHA" userId="fd589cad1c679b7b" providerId="LiveId" clId="{99E067CB-AD72-2E4A-9361-85E44A58F679}" dt="2019-03-15T19:07:49.305" v="1765"/>
          <ac:spMkLst>
            <pc:docMk/>
            <pc:sldMk cId="0" sldId="274"/>
            <ac:spMk id="13" creationId="{7563B31F-E2DD-0A43-A54C-679D94CF0DF3}"/>
          </ac:spMkLst>
        </pc:spChg>
        <pc:spChg chg="add mod">
          <ac:chgData name="SANUJ KULSHRESTHA" userId="fd589cad1c679b7b" providerId="LiveId" clId="{99E067CB-AD72-2E4A-9361-85E44A58F679}" dt="2019-03-20T18:43:09.375" v="6660" actId="20577"/>
          <ac:spMkLst>
            <pc:docMk/>
            <pc:sldMk cId="0" sldId="274"/>
            <ac:spMk id="14" creationId="{D1DB04D7-2FED-4C49-B8D9-A996F13A95C9}"/>
          </ac:spMkLst>
        </pc:spChg>
        <pc:spChg chg="add mod">
          <ac:chgData name="SANUJ KULSHRESTHA" userId="fd589cad1c679b7b" providerId="LiveId" clId="{99E067CB-AD72-2E4A-9361-85E44A58F679}" dt="2019-03-20T18:36:47.462" v="6585" actId="1076"/>
          <ac:spMkLst>
            <pc:docMk/>
            <pc:sldMk cId="0" sldId="274"/>
            <ac:spMk id="15" creationId="{F49FC5F5-388A-1F42-9B81-5339C896C025}"/>
          </ac:spMkLst>
        </pc:spChg>
        <pc:spChg chg="add mod">
          <ac:chgData name="SANUJ KULSHRESTHA" userId="fd589cad1c679b7b" providerId="LiveId" clId="{99E067CB-AD72-2E4A-9361-85E44A58F679}" dt="2019-03-20T18:44:30.363" v="6690" actId="1076"/>
          <ac:spMkLst>
            <pc:docMk/>
            <pc:sldMk cId="0" sldId="274"/>
            <ac:spMk id="16" creationId="{17CE2F90-F5B8-544E-B9F6-99A95A8120CC}"/>
          </ac:spMkLst>
        </pc:spChg>
        <pc:spChg chg="add mod">
          <ac:chgData name="SANUJ KULSHRESTHA" userId="fd589cad1c679b7b" providerId="LiveId" clId="{99E067CB-AD72-2E4A-9361-85E44A58F679}" dt="2019-03-20T18:44:37.238" v="6691" actId="1076"/>
          <ac:spMkLst>
            <pc:docMk/>
            <pc:sldMk cId="0" sldId="274"/>
            <ac:spMk id="17" creationId="{06140C25-2F61-D64D-A18B-C80CA6CBFA38}"/>
          </ac:spMkLst>
        </pc:spChg>
        <pc:spChg chg="add del mod">
          <ac:chgData name="SANUJ KULSHRESTHA" userId="fd589cad1c679b7b" providerId="LiveId" clId="{99E067CB-AD72-2E4A-9361-85E44A58F679}" dt="2019-03-20T18:41:51.276" v="6644" actId="478"/>
          <ac:spMkLst>
            <pc:docMk/>
            <pc:sldMk cId="0" sldId="274"/>
            <ac:spMk id="19" creationId="{84993485-3692-764B-AB73-D481F1D92EC8}"/>
          </ac:spMkLst>
        </pc:spChg>
        <pc:spChg chg="add mod">
          <ac:chgData name="SANUJ KULSHRESTHA" userId="fd589cad1c679b7b" providerId="LiveId" clId="{99E067CB-AD72-2E4A-9361-85E44A58F679}" dt="2019-03-20T18:44:10.322" v="6685" actId="207"/>
          <ac:spMkLst>
            <pc:docMk/>
            <pc:sldMk cId="0" sldId="274"/>
            <ac:spMk id="22" creationId="{5A4BB660-59D2-F446-A605-A238B183FD73}"/>
          </ac:spMkLst>
        </pc:spChg>
        <pc:spChg chg="add">
          <ac:chgData name="SANUJ KULSHRESTHA" userId="fd589cad1c679b7b" providerId="LiveId" clId="{99E067CB-AD72-2E4A-9361-85E44A58F679}" dt="2019-03-15T19:38:32.407" v="2164"/>
          <ac:spMkLst>
            <pc:docMk/>
            <pc:sldMk cId="0" sldId="274"/>
            <ac:spMk id="23" creationId="{C1D2A4A8-3ACB-064B-B07D-4FBE592B2FB0}"/>
          </ac:spMkLst>
        </pc:spChg>
        <pc:spChg chg="del">
          <ac:chgData name="SANUJ KULSHRESTHA" userId="fd589cad1c679b7b" providerId="LiveId" clId="{99E067CB-AD72-2E4A-9361-85E44A58F679}" dt="2019-03-15T19:38:31.961" v="2163" actId="478"/>
          <ac:spMkLst>
            <pc:docMk/>
            <pc:sldMk cId="0" sldId="274"/>
            <ac:spMk id="378" creationId="{00000000-0000-0000-0000-000000000000}"/>
          </ac:spMkLst>
        </pc:spChg>
        <pc:spChg chg="del">
          <ac:chgData name="SANUJ KULSHRESTHA" userId="fd589cad1c679b7b" providerId="LiveId" clId="{99E067CB-AD72-2E4A-9361-85E44A58F679}" dt="2019-03-15T19:07:12.890" v="1763" actId="478"/>
          <ac:spMkLst>
            <pc:docMk/>
            <pc:sldMk cId="0" sldId="274"/>
            <ac:spMk id="381" creationId="{00000000-0000-0000-0000-000000000000}"/>
          </ac:spMkLst>
        </pc:spChg>
        <pc:spChg chg="del">
          <ac:chgData name="SANUJ KULSHRESTHA" userId="fd589cad1c679b7b" providerId="LiveId" clId="{99E067CB-AD72-2E4A-9361-85E44A58F679}" dt="2019-03-15T18:36:37.427" v="1735" actId="478"/>
          <ac:spMkLst>
            <pc:docMk/>
            <pc:sldMk cId="0" sldId="274"/>
            <ac:spMk id="382" creationId="{00000000-0000-0000-0000-000000000000}"/>
          </ac:spMkLst>
        </pc:spChg>
        <pc:graphicFrameChg chg="add mod modGraphic">
          <ac:chgData name="SANUJ KULSHRESTHA" userId="fd589cad1c679b7b" providerId="LiveId" clId="{99E067CB-AD72-2E4A-9361-85E44A58F679}" dt="2019-03-20T18:34:12.687" v="6570" actId="2711"/>
          <ac:graphicFrameMkLst>
            <pc:docMk/>
            <pc:sldMk cId="0" sldId="274"/>
            <ac:graphicFrameMk id="4" creationId="{42DB15AB-604D-C544-B1F8-18DFCA79665A}"/>
          </ac:graphicFrameMkLst>
        </pc:graphicFrameChg>
        <pc:picChg chg="add del mod">
          <ac:chgData name="SANUJ KULSHRESTHA" userId="fd589cad1c679b7b" providerId="LiveId" clId="{99E067CB-AD72-2E4A-9361-85E44A58F679}" dt="2019-03-20T18:39:03.638" v="6590" actId="478"/>
          <ac:picMkLst>
            <pc:docMk/>
            <pc:sldMk cId="0" sldId="274"/>
            <ac:picMk id="3" creationId="{6C57B379-A93C-DC4F-81AB-091F1804E7DA}"/>
          </ac:picMkLst>
        </pc:picChg>
        <pc:picChg chg="add mod">
          <ac:chgData name="SANUJ KULSHRESTHA" userId="fd589cad1c679b7b" providerId="LiveId" clId="{99E067CB-AD72-2E4A-9361-85E44A58F679}" dt="2019-03-29T19:46:40.466" v="15619" actId="14100"/>
          <ac:picMkLst>
            <pc:docMk/>
            <pc:sldMk cId="0" sldId="274"/>
            <ac:picMk id="8" creationId="{D39121E8-36AC-5A40-B2BC-AEEB8C6A53B5}"/>
          </ac:picMkLst>
        </pc:picChg>
        <pc:picChg chg="add mod">
          <ac:chgData name="SANUJ KULSHRESTHA" userId="fd589cad1c679b7b" providerId="LiveId" clId="{99E067CB-AD72-2E4A-9361-85E44A58F679}" dt="2019-03-20T18:39:34.726" v="6598" actId="14100"/>
          <ac:picMkLst>
            <pc:docMk/>
            <pc:sldMk cId="0" sldId="274"/>
            <ac:picMk id="9" creationId="{191F8DD5-95BA-8D49-B1E7-7F3200E35EFF}"/>
          </ac:picMkLst>
        </pc:picChg>
        <pc:picChg chg="add del mod">
          <ac:chgData name="SANUJ KULSHRESTHA" userId="fd589cad1c679b7b" providerId="LiveId" clId="{99E067CB-AD72-2E4A-9361-85E44A58F679}" dt="2019-03-20T18:38:32.868" v="6586" actId="478"/>
          <ac:picMkLst>
            <pc:docMk/>
            <pc:sldMk cId="0" sldId="274"/>
            <ac:picMk id="18" creationId="{345AD2D8-02CB-F044-B5E7-554831686325}"/>
          </ac:picMkLst>
        </pc:picChg>
      </pc:sldChg>
      <pc:sldChg chg="addSp delSp modSp">
        <pc:chgData name="SANUJ KULSHRESTHA" userId="fd589cad1c679b7b" providerId="LiveId" clId="{99E067CB-AD72-2E4A-9361-85E44A58F679}" dt="2019-03-20T18:46:22.868" v="6702" actId="1076"/>
        <pc:sldMkLst>
          <pc:docMk/>
          <pc:sldMk cId="0" sldId="275"/>
        </pc:sldMkLst>
        <pc:spChg chg="add del mod">
          <ac:chgData name="SANUJ KULSHRESTHA" userId="fd589cad1c679b7b" providerId="LiveId" clId="{99E067CB-AD72-2E4A-9361-85E44A58F679}" dt="2019-03-16T18:18:06.155" v="2248" actId="478"/>
          <ac:spMkLst>
            <pc:docMk/>
            <pc:sldMk cId="0" sldId="275"/>
            <ac:spMk id="3" creationId="{6FAD7A6F-C1FB-3A4D-AAB2-10ECE2A4FFC2}"/>
          </ac:spMkLst>
        </pc:spChg>
        <pc:spChg chg="add mod">
          <ac:chgData name="SANUJ KULSHRESTHA" userId="fd589cad1c679b7b" providerId="LiveId" clId="{99E067CB-AD72-2E4A-9361-85E44A58F679}" dt="2019-03-20T18:46:07.799" v="6700" actId="1076"/>
          <ac:spMkLst>
            <pc:docMk/>
            <pc:sldMk cId="0" sldId="275"/>
            <ac:spMk id="5" creationId="{46103B5F-75B2-4443-9241-D4C5B268DFA2}"/>
          </ac:spMkLst>
        </pc:spChg>
        <pc:spChg chg="add">
          <ac:chgData name="SANUJ KULSHRESTHA" userId="fd589cad1c679b7b" providerId="LiveId" clId="{99E067CB-AD72-2E4A-9361-85E44A58F679}" dt="2019-03-15T18:36:42.816" v="1738"/>
          <ac:spMkLst>
            <pc:docMk/>
            <pc:sldMk cId="0" sldId="275"/>
            <ac:spMk id="7" creationId="{0409EC79-C7C3-C340-BBB7-71002F362725}"/>
          </ac:spMkLst>
        </pc:spChg>
        <pc:spChg chg="add">
          <ac:chgData name="SANUJ KULSHRESTHA" userId="fd589cad1c679b7b" providerId="LiveId" clId="{99E067CB-AD72-2E4A-9361-85E44A58F679}" dt="2019-03-15T19:38:37.420" v="2166"/>
          <ac:spMkLst>
            <pc:docMk/>
            <pc:sldMk cId="0" sldId="275"/>
            <ac:spMk id="8" creationId="{E917BD70-6FBA-D740-A9EC-9F71C17C3EDD}"/>
          </ac:spMkLst>
        </pc:spChg>
        <pc:spChg chg="add del">
          <ac:chgData name="SANUJ KULSHRESTHA" userId="fd589cad1c679b7b" providerId="LiveId" clId="{99E067CB-AD72-2E4A-9361-85E44A58F679}" dt="2019-03-16T18:21:19.728" v="2251" actId="478"/>
          <ac:spMkLst>
            <pc:docMk/>
            <pc:sldMk cId="0" sldId="275"/>
            <ac:spMk id="10" creationId="{E5845A7D-3833-F44B-AEE8-DB2A9712A507}"/>
          </ac:spMkLst>
        </pc:spChg>
        <pc:spChg chg="add del mod">
          <ac:chgData name="SANUJ KULSHRESTHA" userId="fd589cad1c679b7b" providerId="LiveId" clId="{99E067CB-AD72-2E4A-9361-85E44A58F679}" dt="2019-03-16T18:43:36.069" v="2498" actId="20577"/>
          <ac:spMkLst>
            <pc:docMk/>
            <pc:sldMk cId="0" sldId="275"/>
            <ac:spMk id="11" creationId="{7C6B200C-A43F-4349-80CF-D1EA3280642F}"/>
          </ac:spMkLst>
        </pc:spChg>
        <pc:spChg chg="add del mod">
          <ac:chgData name="SANUJ KULSHRESTHA" userId="fd589cad1c679b7b" providerId="LiveId" clId="{99E067CB-AD72-2E4A-9361-85E44A58F679}" dt="2019-03-16T19:34:38.775" v="3138" actId="255"/>
          <ac:spMkLst>
            <pc:docMk/>
            <pc:sldMk cId="0" sldId="275"/>
            <ac:spMk id="13" creationId="{AEFC7436-C162-3A41-8A81-EB53D07CFE18}"/>
          </ac:spMkLst>
        </pc:spChg>
        <pc:spChg chg="add del">
          <ac:chgData name="SANUJ KULSHRESTHA" userId="fd589cad1c679b7b" providerId="LiveId" clId="{99E067CB-AD72-2E4A-9361-85E44A58F679}" dt="2019-03-16T18:21:19.728" v="2251" actId="478"/>
          <ac:spMkLst>
            <pc:docMk/>
            <pc:sldMk cId="0" sldId="275"/>
            <ac:spMk id="14" creationId="{8C99FD06-39D3-DA48-A44F-215CF840D186}"/>
          </ac:spMkLst>
        </pc:spChg>
        <pc:spChg chg="add del mod">
          <ac:chgData name="SANUJ KULSHRESTHA" userId="fd589cad1c679b7b" providerId="LiveId" clId="{99E067CB-AD72-2E4A-9361-85E44A58F679}" dt="2019-03-16T19:23:46.965" v="3018" actId="478"/>
          <ac:spMkLst>
            <pc:docMk/>
            <pc:sldMk cId="0" sldId="275"/>
            <ac:spMk id="15" creationId="{A31012B3-ECF4-7245-82C5-4D4DBF6A8304}"/>
          </ac:spMkLst>
        </pc:spChg>
        <pc:spChg chg="add mod">
          <ac:chgData name="SANUJ KULSHRESTHA" userId="fd589cad1c679b7b" providerId="LiveId" clId="{99E067CB-AD72-2E4A-9361-85E44A58F679}" dt="2019-03-17T17:50:06.690" v="4995" actId="1036"/>
          <ac:spMkLst>
            <pc:docMk/>
            <pc:sldMk cId="0" sldId="275"/>
            <ac:spMk id="15" creationId="{A99DA5E1-0486-174A-A209-00CB3DCC11D4}"/>
          </ac:spMkLst>
        </pc:spChg>
        <pc:spChg chg="add del mod">
          <ac:chgData name="SANUJ KULSHRESTHA" userId="fd589cad1c679b7b" providerId="LiveId" clId="{99E067CB-AD72-2E4A-9361-85E44A58F679}" dt="2019-03-20T18:46:10.463" v="6701" actId="1076"/>
          <ac:spMkLst>
            <pc:docMk/>
            <pc:sldMk cId="0" sldId="275"/>
            <ac:spMk id="16" creationId="{EF4B4A82-DD6B-7245-84B9-FD8757556E18}"/>
          </ac:spMkLst>
        </pc:spChg>
        <pc:spChg chg="del">
          <ac:chgData name="SANUJ KULSHRESTHA" userId="fd589cad1c679b7b" providerId="LiveId" clId="{99E067CB-AD72-2E4A-9361-85E44A58F679}" dt="2019-03-15T19:38:36.931" v="2165" actId="478"/>
          <ac:spMkLst>
            <pc:docMk/>
            <pc:sldMk cId="0" sldId="275"/>
            <ac:spMk id="387" creationId="{00000000-0000-0000-0000-000000000000}"/>
          </ac:spMkLst>
        </pc:spChg>
        <pc:spChg chg="del">
          <ac:chgData name="SANUJ KULSHRESTHA" userId="fd589cad1c679b7b" providerId="LiveId" clId="{99E067CB-AD72-2E4A-9361-85E44A58F679}" dt="2019-03-16T18:18:05.021" v="2247" actId="478"/>
          <ac:spMkLst>
            <pc:docMk/>
            <pc:sldMk cId="0" sldId="275"/>
            <ac:spMk id="390" creationId="{00000000-0000-0000-0000-000000000000}"/>
          </ac:spMkLst>
        </pc:spChg>
        <pc:spChg chg="del">
          <ac:chgData name="SANUJ KULSHRESTHA" userId="fd589cad1c679b7b" providerId="LiveId" clId="{99E067CB-AD72-2E4A-9361-85E44A58F679}" dt="2019-03-15T18:36:41.991" v="1737" actId="478"/>
          <ac:spMkLst>
            <pc:docMk/>
            <pc:sldMk cId="0" sldId="275"/>
            <ac:spMk id="391" creationId="{00000000-0000-0000-0000-000000000000}"/>
          </ac:spMkLst>
        </pc:spChg>
        <pc:graphicFrameChg chg="add mod modGraphic">
          <ac:chgData name="SANUJ KULSHRESTHA" userId="fd589cad1c679b7b" providerId="LiveId" clId="{99E067CB-AD72-2E4A-9361-85E44A58F679}" dt="2019-03-16T18:35:40.177" v="2401" actId="1076"/>
          <ac:graphicFrameMkLst>
            <pc:docMk/>
            <pc:sldMk cId="0" sldId="275"/>
            <ac:graphicFrameMk id="4" creationId="{777787F2-6A20-EA4B-B9B0-F92CCEC69223}"/>
          </ac:graphicFrameMkLst>
        </pc:graphicFrameChg>
        <pc:graphicFrameChg chg="add del modGraphic">
          <ac:chgData name="SANUJ KULSHRESTHA" userId="fd589cad1c679b7b" providerId="LiveId" clId="{99E067CB-AD72-2E4A-9361-85E44A58F679}" dt="2019-03-16T18:22:56.540" v="2256" actId="478"/>
          <ac:graphicFrameMkLst>
            <pc:docMk/>
            <pc:sldMk cId="0" sldId="275"/>
            <ac:graphicFrameMk id="12" creationId="{E262FE8D-7E3B-9A4E-97D2-C9D2CD4315BE}"/>
          </ac:graphicFrameMkLst>
        </pc:graphicFrameChg>
        <pc:picChg chg="add del">
          <ac:chgData name="SANUJ KULSHRESTHA" userId="fd589cad1c679b7b" providerId="LiveId" clId="{99E067CB-AD72-2E4A-9361-85E44A58F679}" dt="2019-03-16T18:21:21.534" v="2252" actId="478"/>
          <ac:picMkLst>
            <pc:docMk/>
            <pc:sldMk cId="0" sldId="275"/>
            <ac:picMk id="9" creationId="{5B1D5EDA-35D1-0549-83A6-3432B05544D1}"/>
          </ac:picMkLst>
        </pc:picChg>
        <pc:picChg chg="add del mod">
          <ac:chgData name="SANUJ KULSHRESTHA" userId="fd589cad1c679b7b" providerId="LiveId" clId="{99E067CB-AD72-2E4A-9361-85E44A58F679}" dt="2019-03-16T18:52:33.192" v="2597"/>
          <ac:picMkLst>
            <pc:docMk/>
            <pc:sldMk cId="0" sldId="275"/>
            <ac:picMk id="17" creationId="{2564BDFF-3DB8-BD46-BD21-6251752E9ED3}"/>
          </ac:picMkLst>
        </pc:picChg>
        <pc:picChg chg="add mod">
          <ac:chgData name="SANUJ KULSHRESTHA" userId="fd589cad1c679b7b" providerId="LiveId" clId="{99E067CB-AD72-2E4A-9361-85E44A58F679}" dt="2019-03-16T18:43:31.316" v="2490" actId="1076"/>
          <ac:picMkLst>
            <pc:docMk/>
            <pc:sldMk cId="0" sldId="275"/>
            <ac:picMk id="19" creationId="{1D6406CE-7182-3C44-8415-BE07C4B15303}"/>
          </ac:picMkLst>
        </pc:picChg>
        <pc:picChg chg="add mod">
          <ac:chgData name="SANUJ KULSHRESTHA" userId="fd589cad1c679b7b" providerId="LiveId" clId="{99E067CB-AD72-2E4A-9361-85E44A58F679}" dt="2019-03-20T18:46:22.868" v="6702" actId="1076"/>
          <ac:picMkLst>
            <pc:docMk/>
            <pc:sldMk cId="0" sldId="275"/>
            <ac:picMk id="22" creationId="{977D6FEB-57D7-6B47-9244-DE86D2FBD739}"/>
          </ac:picMkLst>
        </pc:picChg>
      </pc:sldChg>
      <pc:sldChg chg="addSp delSp modSp">
        <pc:chgData name="SANUJ KULSHRESTHA" userId="fd589cad1c679b7b" providerId="LiveId" clId="{99E067CB-AD72-2E4A-9361-85E44A58F679}" dt="2019-03-20T18:34:25.450" v="6572" actId="2711"/>
        <pc:sldMkLst>
          <pc:docMk/>
          <pc:sldMk cId="0" sldId="276"/>
        </pc:sldMkLst>
        <pc:spChg chg="add del mod">
          <ac:chgData name="SANUJ KULSHRESTHA" userId="fd589cad1c679b7b" providerId="LiveId" clId="{99E067CB-AD72-2E4A-9361-85E44A58F679}" dt="2019-03-16T19:26:02.159" v="3052" actId="478"/>
          <ac:spMkLst>
            <pc:docMk/>
            <pc:sldMk cId="0" sldId="276"/>
            <ac:spMk id="3" creationId="{A2F84CAA-5122-4343-AB8F-DD65326E28F1}"/>
          </ac:spMkLst>
        </pc:spChg>
        <pc:spChg chg="add">
          <ac:chgData name="SANUJ KULSHRESTHA" userId="fd589cad1c679b7b" providerId="LiveId" clId="{99E067CB-AD72-2E4A-9361-85E44A58F679}" dt="2019-03-15T18:36:48.058" v="1740"/>
          <ac:spMkLst>
            <pc:docMk/>
            <pc:sldMk cId="0" sldId="276"/>
            <ac:spMk id="7" creationId="{226FC964-08DA-C24C-96B5-AA4E0F7456D6}"/>
          </ac:spMkLst>
        </pc:spChg>
        <pc:spChg chg="add">
          <ac:chgData name="SANUJ KULSHRESTHA" userId="fd589cad1c679b7b" providerId="LiveId" clId="{99E067CB-AD72-2E4A-9361-85E44A58F679}" dt="2019-03-15T19:38:41.123" v="2168"/>
          <ac:spMkLst>
            <pc:docMk/>
            <pc:sldMk cId="0" sldId="276"/>
            <ac:spMk id="8" creationId="{EA4724C5-6C23-9345-AA57-52733E74B568}"/>
          </ac:spMkLst>
        </pc:spChg>
        <pc:spChg chg="add">
          <ac:chgData name="SANUJ KULSHRESTHA" userId="fd589cad1c679b7b" providerId="LiveId" clId="{99E067CB-AD72-2E4A-9361-85E44A58F679}" dt="2019-03-16T19:28:00.173" v="3063"/>
          <ac:spMkLst>
            <pc:docMk/>
            <pc:sldMk cId="0" sldId="276"/>
            <ac:spMk id="9" creationId="{B22300E4-DA1A-EA4F-973A-F61F9530ADC6}"/>
          </ac:spMkLst>
        </pc:spChg>
        <pc:spChg chg="add mod">
          <ac:chgData name="SANUJ KULSHRESTHA" userId="fd589cad1c679b7b" providerId="LiveId" clId="{99E067CB-AD72-2E4A-9361-85E44A58F679}" dt="2019-03-20T18:27:35.007" v="6527" actId="20577"/>
          <ac:spMkLst>
            <pc:docMk/>
            <pc:sldMk cId="0" sldId="276"/>
            <ac:spMk id="10" creationId="{97F4FF41-A3B7-1841-8233-0D04840B3BEE}"/>
          </ac:spMkLst>
        </pc:spChg>
        <pc:spChg chg="add mod">
          <ac:chgData name="SANUJ KULSHRESTHA" userId="fd589cad1c679b7b" providerId="LiveId" clId="{99E067CB-AD72-2E4A-9361-85E44A58F679}" dt="2019-03-20T18:28:20.914" v="6538" actId="20577"/>
          <ac:spMkLst>
            <pc:docMk/>
            <pc:sldMk cId="0" sldId="276"/>
            <ac:spMk id="12" creationId="{CF73CB28-2DDE-6B4F-A9D2-158222F866D4}"/>
          </ac:spMkLst>
        </pc:spChg>
        <pc:spChg chg="add">
          <ac:chgData name="SANUJ KULSHRESTHA" userId="fd589cad1c679b7b" providerId="LiveId" clId="{99E067CB-AD72-2E4A-9361-85E44A58F679}" dt="2019-03-16T19:28:00.173" v="3063"/>
          <ac:spMkLst>
            <pc:docMk/>
            <pc:sldMk cId="0" sldId="276"/>
            <ac:spMk id="13" creationId="{455FD1B9-9BA5-CC47-9249-CDCE1BAA8B9D}"/>
          </ac:spMkLst>
        </pc:spChg>
        <pc:spChg chg="add mod">
          <ac:chgData name="SANUJ KULSHRESTHA" userId="fd589cad1c679b7b" providerId="LiveId" clId="{99E067CB-AD72-2E4A-9361-85E44A58F679}" dt="2019-03-20T18:28:34.146" v="6539" actId="14100"/>
          <ac:spMkLst>
            <pc:docMk/>
            <pc:sldMk cId="0" sldId="276"/>
            <ac:spMk id="14" creationId="{8B32B848-AEC6-9B4E-A3E7-43BD667A29F3}"/>
          </ac:spMkLst>
        </pc:spChg>
        <pc:spChg chg="add mod">
          <ac:chgData name="SANUJ KULSHRESTHA" userId="fd589cad1c679b7b" providerId="LiveId" clId="{99E067CB-AD72-2E4A-9361-85E44A58F679}" dt="2019-03-16T19:59:57.161" v="3496" actId="1076"/>
          <ac:spMkLst>
            <pc:docMk/>
            <pc:sldMk cId="0" sldId="276"/>
            <ac:spMk id="15" creationId="{1E9A304C-AA97-5840-8B1E-893AA6741199}"/>
          </ac:spMkLst>
        </pc:spChg>
        <pc:spChg chg="add mod">
          <ac:chgData name="SANUJ KULSHRESTHA" userId="fd589cad1c679b7b" providerId="LiveId" clId="{99E067CB-AD72-2E4A-9361-85E44A58F679}" dt="2019-03-20T18:28:59.190" v="6542" actId="1076"/>
          <ac:spMkLst>
            <pc:docMk/>
            <pc:sldMk cId="0" sldId="276"/>
            <ac:spMk id="16" creationId="{DFDCA6E0-45BE-B346-AC53-0286C9EAA58C}"/>
          </ac:spMkLst>
        </pc:spChg>
        <pc:spChg chg="add mod">
          <ac:chgData name="SANUJ KULSHRESTHA" userId="fd589cad1c679b7b" providerId="LiveId" clId="{99E067CB-AD72-2E4A-9361-85E44A58F679}" dt="2019-03-20T18:28:44.192" v="6540" actId="1076"/>
          <ac:spMkLst>
            <pc:docMk/>
            <pc:sldMk cId="0" sldId="276"/>
            <ac:spMk id="17" creationId="{2ED8C12E-74AA-524A-BB30-779B296D720A}"/>
          </ac:spMkLst>
        </pc:spChg>
        <pc:spChg chg="add">
          <ac:chgData name="SANUJ KULSHRESTHA" userId="fd589cad1c679b7b" providerId="LiveId" clId="{99E067CB-AD72-2E4A-9361-85E44A58F679}" dt="2019-03-17T17:50:12.966" v="4996"/>
          <ac:spMkLst>
            <pc:docMk/>
            <pc:sldMk cId="0" sldId="276"/>
            <ac:spMk id="18" creationId="{F2CBAC21-C1B7-8049-B397-76190367EA59}"/>
          </ac:spMkLst>
        </pc:spChg>
        <pc:spChg chg="del">
          <ac:chgData name="SANUJ KULSHRESTHA" userId="fd589cad1c679b7b" providerId="LiveId" clId="{99E067CB-AD72-2E4A-9361-85E44A58F679}" dt="2019-03-15T19:38:40.657" v="2167" actId="478"/>
          <ac:spMkLst>
            <pc:docMk/>
            <pc:sldMk cId="0" sldId="276"/>
            <ac:spMk id="396" creationId="{00000000-0000-0000-0000-000000000000}"/>
          </ac:spMkLst>
        </pc:spChg>
        <pc:spChg chg="del">
          <ac:chgData name="SANUJ KULSHRESTHA" userId="fd589cad1c679b7b" providerId="LiveId" clId="{99E067CB-AD72-2E4A-9361-85E44A58F679}" dt="2019-03-16T19:26:00.808" v="3051" actId="478"/>
          <ac:spMkLst>
            <pc:docMk/>
            <pc:sldMk cId="0" sldId="276"/>
            <ac:spMk id="399" creationId="{00000000-0000-0000-0000-000000000000}"/>
          </ac:spMkLst>
        </pc:spChg>
        <pc:spChg chg="del">
          <ac:chgData name="SANUJ KULSHRESTHA" userId="fd589cad1c679b7b" providerId="LiveId" clId="{99E067CB-AD72-2E4A-9361-85E44A58F679}" dt="2019-03-15T18:36:47.456" v="1739" actId="478"/>
          <ac:spMkLst>
            <pc:docMk/>
            <pc:sldMk cId="0" sldId="276"/>
            <ac:spMk id="400" creationId="{00000000-0000-0000-0000-000000000000}"/>
          </ac:spMkLst>
        </pc:spChg>
        <pc:graphicFrameChg chg="add mod modGraphic">
          <ac:chgData name="SANUJ KULSHRESTHA" userId="fd589cad1c679b7b" providerId="LiveId" clId="{99E067CB-AD72-2E4A-9361-85E44A58F679}" dt="2019-03-20T18:34:25.450" v="6572" actId="2711"/>
          <ac:graphicFrameMkLst>
            <pc:docMk/>
            <pc:sldMk cId="0" sldId="276"/>
            <ac:graphicFrameMk id="4" creationId="{30A85497-8AD8-2B44-8377-AD178B16A68A}"/>
          </ac:graphicFrameMkLst>
        </pc:graphicFrameChg>
        <pc:graphicFrameChg chg="add del">
          <ac:chgData name="SANUJ KULSHRESTHA" userId="fd589cad1c679b7b" providerId="LiveId" clId="{99E067CB-AD72-2E4A-9361-85E44A58F679}" dt="2019-03-16T19:28:25.812" v="3069" actId="478"/>
          <ac:graphicFrameMkLst>
            <pc:docMk/>
            <pc:sldMk cId="0" sldId="276"/>
            <ac:graphicFrameMk id="11" creationId="{EF820EA4-1FB4-0D41-8E04-4192131C6AC8}"/>
          </ac:graphicFrameMkLst>
        </pc:graphicFrameChg>
        <pc:picChg chg="add mod modCrop">
          <ac:chgData name="SANUJ KULSHRESTHA" userId="fd589cad1c679b7b" providerId="LiveId" clId="{99E067CB-AD72-2E4A-9361-85E44A58F679}" dt="2019-03-16T19:44:34.231" v="3382" actId="1076"/>
          <ac:picMkLst>
            <pc:docMk/>
            <pc:sldMk cId="0" sldId="276"/>
            <ac:picMk id="6" creationId="{EA14E4EA-9C2B-934E-8C71-ADF1C47F03D9}"/>
          </ac:picMkLst>
        </pc:picChg>
        <pc:picChg chg="add mod modCrop">
          <ac:chgData name="SANUJ KULSHRESTHA" userId="fd589cad1c679b7b" providerId="LiveId" clId="{99E067CB-AD72-2E4A-9361-85E44A58F679}" dt="2019-03-16T19:31:03.514" v="3119" actId="1076"/>
          <ac:picMkLst>
            <pc:docMk/>
            <pc:sldMk cId="0" sldId="276"/>
            <ac:picMk id="19" creationId="{5A53217C-E06A-084D-992F-A7A63782C0E2}"/>
          </ac:picMkLst>
        </pc:picChg>
      </pc:sldChg>
      <pc:sldChg chg="addSp delSp modSp">
        <pc:chgData name="SANUJ KULSHRESTHA" userId="fd589cad1c679b7b" providerId="LiveId" clId="{99E067CB-AD72-2E4A-9361-85E44A58F679}" dt="2019-03-29T15:28:03.340" v="14987" actId="732"/>
        <pc:sldMkLst>
          <pc:docMk/>
          <pc:sldMk cId="0" sldId="277"/>
        </pc:sldMkLst>
        <pc:spChg chg="add del mod">
          <ac:chgData name="SANUJ KULSHRESTHA" userId="fd589cad1c679b7b" providerId="LiveId" clId="{99E067CB-AD72-2E4A-9361-85E44A58F679}" dt="2019-03-16T19:59:18.053" v="3493" actId="478"/>
          <ac:spMkLst>
            <pc:docMk/>
            <pc:sldMk cId="0" sldId="277"/>
            <ac:spMk id="3" creationId="{05BC43DF-42C8-4947-B927-7530CDD3CEBD}"/>
          </ac:spMkLst>
        </pc:spChg>
        <pc:spChg chg="add">
          <ac:chgData name="SANUJ KULSHRESTHA" userId="fd589cad1c679b7b" providerId="LiveId" clId="{99E067CB-AD72-2E4A-9361-85E44A58F679}" dt="2019-03-17T08:00:56.177" v="4560"/>
          <ac:spMkLst>
            <pc:docMk/>
            <pc:sldMk cId="0" sldId="277"/>
            <ac:spMk id="7" creationId="{879CA0A5-41CB-3A46-A655-AF717D1E3651}"/>
          </ac:spMkLst>
        </pc:spChg>
        <pc:spChg chg="add">
          <ac:chgData name="SANUJ KULSHRESTHA" userId="fd589cad1c679b7b" providerId="LiveId" clId="{99E067CB-AD72-2E4A-9361-85E44A58F679}" dt="2019-03-15T18:36:51.751" v="1742"/>
          <ac:spMkLst>
            <pc:docMk/>
            <pc:sldMk cId="0" sldId="277"/>
            <ac:spMk id="8" creationId="{788B5B6A-7A6E-C346-9931-3BEDF24C5D17}"/>
          </ac:spMkLst>
        </pc:spChg>
        <pc:spChg chg="add mod">
          <ac:chgData name="SANUJ KULSHRESTHA" userId="fd589cad1c679b7b" providerId="LiveId" clId="{99E067CB-AD72-2E4A-9361-85E44A58F679}" dt="2019-03-29T15:25:04.304" v="14957" actId="313"/>
          <ac:spMkLst>
            <pc:docMk/>
            <pc:sldMk cId="0" sldId="277"/>
            <ac:spMk id="9" creationId="{82C4827F-8DEC-7343-B665-9953293CF5AF}"/>
          </ac:spMkLst>
        </pc:spChg>
        <pc:spChg chg="add">
          <ac:chgData name="SANUJ KULSHRESTHA" userId="fd589cad1c679b7b" providerId="LiveId" clId="{99E067CB-AD72-2E4A-9361-85E44A58F679}" dt="2019-03-17T08:00:56.177" v="4560"/>
          <ac:spMkLst>
            <pc:docMk/>
            <pc:sldMk cId="0" sldId="277"/>
            <ac:spMk id="10" creationId="{AAD4DB27-31E5-5346-9AA3-CC61255DA4C1}"/>
          </ac:spMkLst>
        </pc:spChg>
        <pc:spChg chg="add mod">
          <ac:chgData name="SANUJ KULSHRESTHA" userId="fd589cad1c679b7b" providerId="LiveId" clId="{99E067CB-AD72-2E4A-9361-85E44A58F679}" dt="2019-03-29T15:26:48.044" v="14969" actId="20577"/>
          <ac:spMkLst>
            <pc:docMk/>
            <pc:sldMk cId="0" sldId="277"/>
            <ac:spMk id="11" creationId="{4B1B953D-534F-BB41-8003-A7A936A5991B}"/>
          </ac:spMkLst>
        </pc:spChg>
        <pc:spChg chg="add mod">
          <ac:chgData name="SANUJ KULSHRESTHA" userId="fd589cad1c679b7b" providerId="LiveId" clId="{99E067CB-AD72-2E4A-9361-85E44A58F679}" dt="2019-03-29T15:24:16.245" v="14950" actId="1076"/>
          <ac:spMkLst>
            <pc:docMk/>
            <pc:sldMk cId="0" sldId="277"/>
            <ac:spMk id="12" creationId="{A1D1B6C8-AFE8-A249-BE94-B97B26A67731}"/>
          </ac:spMkLst>
        </pc:spChg>
        <pc:spChg chg="add mod">
          <ac:chgData name="SANUJ KULSHRESTHA" userId="fd589cad1c679b7b" providerId="LiveId" clId="{99E067CB-AD72-2E4A-9361-85E44A58F679}" dt="2019-03-29T15:27:22.731" v="14977" actId="1076"/>
          <ac:spMkLst>
            <pc:docMk/>
            <pc:sldMk cId="0" sldId="277"/>
            <ac:spMk id="13" creationId="{822FFA0B-6955-C548-91FD-E00E8DC85DE8}"/>
          </ac:spMkLst>
        </pc:spChg>
        <pc:spChg chg="add mod">
          <ac:chgData name="SANUJ KULSHRESTHA" userId="fd589cad1c679b7b" providerId="LiveId" clId="{99E067CB-AD72-2E4A-9361-85E44A58F679}" dt="2019-03-29T15:27:35.888" v="14980" actId="1076"/>
          <ac:spMkLst>
            <pc:docMk/>
            <pc:sldMk cId="0" sldId="277"/>
            <ac:spMk id="14" creationId="{0B2631F3-1DE0-9D48-BE7A-A67E41C56949}"/>
          </ac:spMkLst>
        </pc:spChg>
        <pc:spChg chg="add mod">
          <ac:chgData name="SANUJ KULSHRESTHA" userId="fd589cad1c679b7b" providerId="LiveId" clId="{99E067CB-AD72-2E4A-9361-85E44A58F679}" dt="2019-03-29T15:18:52.015" v="14794" actId="14100"/>
          <ac:spMkLst>
            <pc:docMk/>
            <pc:sldMk cId="0" sldId="277"/>
            <ac:spMk id="16" creationId="{3A9A6AC5-F63C-404D-B38B-B0439C2F2D28}"/>
          </ac:spMkLst>
        </pc:spChg>
        <pc:spChg chg="add">
          <ac:chgData name="SANUJ KULSHRESTHA" userId="fd589cad1c679b7b" providerId="LiveId" clId="{99E067CB-AD72-2E4A-9361-85E44A58F679}" dt="2019-03-17T17:50:19.365" v="4997"/>
          <ac:spMkLst>
            <pc:docMk/>
            <pc:sldMk cId="0" sldId="277"/>
            <ac:spMk id="17" creationId="{4D25D8C6-EB5D-0F44-AFC5-3E921BFBE74B}"/>
          </ac:spMkLst>
        </pc:spChg>
        <pc:spChg chg="del">
          <ac:chgData name="SANUJ KULSHRESTHA" userId="fd589cad1c679b7b" providerId="LiveId" clId="{99E067CB-AD72-2E4A-9361-85E44A58F679}" dt="2019-03-16T19:59:12.654" v="3492" actId="478"/>
          <ac:spMkLst>
            <pc:docMk/>
            <pc:sldMk cId="0" sldId="277"/>
            <ac:spMk id="408" creationId="{00000000-0000-0000-0000-000000000000}"/>
          </ac:spMkLst>
        </pc:spChg>
        <pc:spChg chg="del">
          <ac:chgData name="SANUJ KULSHRESTHA" userId="fd589cad1c679b7b" providerId="LiveId" clId="{99E067CB-AD72-2E4A-9361-85E44A58F679}" dt="2019-03-15T18:36:51.155" v="1741" actId="478"/>
          <ac:spMkLst>
            <pc:docMk/>
            <pc:sldMk cId="0" sldId="277"/>
            <ac:spMk id="409" creationId="{00000000-0000-0000-0000-000000000000}"/>
          </ac:spMkLst>
        </pc:spChg>
        <pc:graphicFrameChg chg="add mod modGraphic">
          <ac:chgData name="SANUJ KULSHRESTHA" userId="fd589cad1c679b7b" providerId="LiveId" clId="{99E067CB-AD72-2E4A-9361-85E44A58F679}" dt="2019-03-29T15:23:40.741" v="14940" actId="1076"/>
          <ac:graphicFrameMkLst>
            <pc:docMk/>
            <pc:sldMk cId="0" sldId="277"/>
            <ac:graphicFrameMk id="2" creationId="{001012D1-406C-5F4A-8017-9918B60BE533}"/>
          </ac:graphicFrameMkLst>
        </pc:graphicFrameChg>
        <pc:graphicFrameChg chg="add del modGraphic">
          <ac:chgData name="SANUJ KULSHRESTHA" userId="fd589cad1c679b7b" providerId="LiveId" clId="{99E067CB-AD72-2E4A-9361-85E44A58F679}" dt="2019-03-29T15:18:15.460" v="14785" actId="478"/>
          <ac:graphicFrameMkLst>
            <pc:docMk/>
            <pc:sldMk cId="0" sldId="277"/>
            <ac:graphicFrameMk id="15" creationId="{AA7EF304-AA42-3240-8DC1-B82A21EFB301}"/>
          </ac:graphicFrameMkLst>
        </pc:graphicFrameChg>
        <pc:picChg chg="add mod modCrop">
          <ac:chgData name="SANUJ KULSHRESTHA" userId="fd589cad1c679b7b" providerId="LiveId" clId="{99E067CB-AD72-2E4A-9361-85E44A58F679}" dt="2019-03-29T15:28:03.340" v="14987" actId="732"/>
          <ac:picMkLst>
            <pc:docMk/>
            <pc:sldMk cId="0" sldId="277"/>
            <ac:picMk id="18" creationId="{B6A04BF6-AFA8-7B45-8B23-752E28A53542}"/>
          </ac:picMkLst>
        </pc:picChg>
      </pc:sldChg>
      <pc:sldChg chg="addSp delSp modSp">
        <pc:chgData name="SANUJ KULSHRESTHA" userId="fd589cad1c679b7b" providerId="LiveId" clId="{99E067CB-AD72-2E4A-9361-85E44A58F679}" dt="2019-03-22T16:50:04.419" v="7172" actId="1076"/>
        <pc:sldMkLst>
          <pc:docMk/>
          <pc:sldMk cId="0" sldId="278"/>
        </pc:sldMkLst>
        <pc:spChg chg="add mod">
          <ac:chgData name="SANUJ KULSHRESTHA" userId="fd589cad1c679b7b" providerId="LiveId" clId="{99E067CB-AD72-2E4A-9361-85E44A58F679}" dt="2019-03-22T16:50:04.419" v="7172" actId="1076"/>
          <ac:spMkLst>
            <pc:docMk/>
            <pc:sldMk cId="0" sldId="278"/>
            <ac:spMk id="2" creationId="{93102FCF-1404-7249-8C0C-3B5A2BEEE337}"/>
          </ac:spMkLst>
        </pc:spChg>
        <pc:spChg chg="add del mod">
          <ac:chgData name="SANUJ KULSHRESTHA" userId="fd589cad1c679b7b" providerId="LiveId" clId="{99E067CB-AD72-2E4A-9361-85E44A58F679}" dt="2019-03-15T17:38:47.144" v="1176" actId="478"/>
          <ac:spMkLst>
            <pc:docMk/>
            <pc:sldMk cId="0" sldId="278"/>
            <ac:spMk id="3" creationId="{E2E5C1A8-5EC3-FB43-97C5-0BDE0C4CEC19}"/>
          </ac:spMkLst>
        </pc:spChg>
        <pc:spChg chg="add del">
          <ac:chgData name="SANUJ KULSHRESTHA" userId="fd589cad1c679b7b" providerId="LiveId" clId="{99E067CB-AD72-2E4A-9361-85E44A58F679}" dt="2019-03-15T19:46:53.903" v="2200" actId="478"/>
          <ac:spMkLst>
            <pc:docMk/>
            <pc:sldMk cId="0" sldId="278"/>
            <ac:spMk id="10" creationId="{7C4539EE-F419-5B49-8845-F89CFE3D4396}"/>
          </ac:spMkLst>
        </pc:spChg>
        <pc:spChg chg="add">
          <ac:chgData name="SANUJ KULSHRESTHA" userId="fd589cad1c679b7b" providerId="LiveId" clId="{99E067CB-AD72-2E4A-9361-85E44A58F679}" dt="2019-03-15T17:38:49.051" v="1177"/>
          <ac:spMkLst>
            <pc:docMk/>
            <pc:sldMk cId="0" sldId="278"/>
            <ac:spMk id="11" creationId="{7D25A895-2B26-4545-9877-431C8B920060}"/>
          </ac:spMkLst>
        </pc:spChg>
        <pc:spChg chg="add del">
          <ac:chgData name="SANUJ KULSHRESTHA" userId="fd589cad1c679b7b" providerId="LiveId" clId="{99E067CB-AD72-2E4A-9361-85E44A58F679}" dt="2019-03-15T17:38:53.686" v="1178" actId="478"/>
          <ac:spMkLst>
            <pc:docMk/>
            <pc:sldMk cId="0" sldId="278"/>
            <ac:spMk id="12" creationId="{0186432E-E541-5248-9A3D-B0CFD781B802}"/>
          </ac:spMkLst>
        </pc:spChg>
        <pc:spChg chg="add">
          <ac:chgData name="SANUJ KULSHRESTHA" userId="fd589cad1c679b7b" providerId="LiveId" clId="{99E067CB-AD72-2E4A-9361-85E44A58F679}" dt="2019-03-15T17:38:49.051" v="1177"/>
          <ac:spMkLst>
            <pc:docMk/>
            <pc:sldMk cId="0" sldId="278"/>
            <ac:spMk id="13" creationId="{45238F23-9B96-7D47-871D-CC96C59B867A}"/>
          </ac:spMkLst>
        </pc:spChg>
        <pc:spChg chg="add del">
          <ac:chgData name="SANUJ KULSHRESTHA" userId="fd589cad1c679b7b" providerId="LiveId" clId="{99E067CB-AD72-2E4A-9361-85E44A58F679}" dt="2019-03-20T18:27:19.162" v="6521" actId="478"/>
          <ac:spMkLst>
            <pc:docMk/>
            <pc:sldMk cId="0" sldId="278"/>
            <ac:spMk id="14" creationId="{21BB73BB-DF2D-E048-AD7B-A762D4006298}"/>
          </ac:spMkLst>
        </pc:spChg>
        <pc:spChg chg="add del">
          <ac:chgData name="SANUJ KULSHRESTHA" userId="fd589cad1c679b7b" providerId="LiveId" clId="{99E067CB-AD72-2E4A-9361-85E44A58F679}" dt="2019-03-20T18:27:19.162" v="6521" actId="478"/>
          <ac:spMkLst>
            <pc:docMk/>
            <pc:sldMk cId="0" sldId="278"/>
            <ac:spMk id="15" creationId="{E871752D-EFDF-B545-9A17-45D89FD05226}"/>
          </ac:spMkLst>
        </pc:spChg>
        <pc:spChg chg="add del">
          <ac:chgData name="SANUJ KULSHRESTHA" userId="fd589cad1c679b7b" providerId="LiveId" clId="{99E067CB-AD72-2E4A-9361-85E44A58F679}" dt="2019-03-20T18:27:19.162" v="6521" actId="478"/>
          <ac:spMkLst>
            <pc:docMk/>
            <pc:sldMk cId="0" sldId="278"/>
            <ac:spMk id="17" creationId="{06651C6A-4C20-994F-94C3-18F0EA4D6745}"/>
          </ac:spMkLst>
        </pc:spChg>
        <pc:spChg chg="add del">
          <ac:chgData name="SANUJ KULSHRESTHA" userId="fd589cad1c679b7b" providerId="LiveId" clId="{99E067CB-AD72-2E4A-9361-85E44A58F679}" dt="2019-03-20T18:27:19.162" v="6521" actId="478"/>
          <ac:spMkLst>
            <pc:docMk/>
            <pc:sldMk cId="0" sldId="278"/>
            <ac:spMk id="18" creationId="{8FB0E263-124A-0C44-BA23-AB51082DC00B}"/>
          </ac:spMkLst>
        </pc:spChg>
        <pc:spChg chg="add del">
          <ac:chgData name="SANUJ KULSHRESTHA" userId="fd589cad1c679b7b" providerId="LiveId" clId="{99E067CB-AD72-2E4A-9361-85E44A58F679}" dt="2019-03-20T18:27:19.162" v="6521" actId="478"/>
          <ac:spMkLst>
            <pc:docMk/>
            <pc:sldMk cId="0" sldId="278"/>
            <ac:spMk id="19" creationId="{F3E5D261-2E0B-914F-BABD-0A8B67077158}"/>
          </ac:spMkLst>
        </pc:spChg>
        <pc:spChg chg="add del">
          <ac:chgData name="SANUJ KULSHRESTHA" userId="fd589cad1c679b7b" providerId="LiveId" clId="{99E067CB-AD72-2E4A-9361-85E44A58F679}" dt="2019-03-20T18:27:19.162" v="6521" actId="478"/>
          <ac:spMkLst>
            <pc:docMk/>
            <pc:sldMk cId="0" sldId="278"/>
            <ac:spMk id="20" creationId="{B29C323D-CE53-554A-AD53-993D91C16699}"/>
          </ac:spMkLst>
        </pc:spChg>
        <pc:spChg chg="add del">
          <ac:chgData name="SANUJ KULSHRESTHA" userId="fd589cad1c679b7b" providerId="LiveId" clId="{99E067CB-AD72-2E4A-9361-85E44A58F679}" dt="2019-03-20T18:27:19.162" v="6521" actId="478"/>
          <ac:spMkLst>
            <pc:docMk/>
            <pc:sldMk cId="0" sldId="278"/>
            <ac:spMk id="22" creationId="{366844A5-B5A8-244F-B984-52B542F1E56E}"/>
          </ac:spMkLst>
        </pc:spChg>
        <pc:spChg chg="add del">
          <ac:chgData name="SANUJ KULSHRESTHA" userId="fd589cad1c679b7b" providerId="LiveId" clId="{99E067CB-AD72-2E4A-9361-85E44A58F679}" dt="2019-03-15T19:46:46.311" v="2198" actId="478"/>
          <ac:spMkLst>
            <pc:docMk/>
            <pc:sldMk cId="0" sldId="278"/>
            <ac:spMk id="25" creationId="{1D46D2E6-ABDF-6E43-914A-119A22BF58FA}"/>
          </ac:spMkLst>
        </pc:spChg>
        <pc:spChg chg="add del mod">
          <ac:chgData name="SANUJ KULSHRESTHA" userId="fd589cad1c679b7b" providerId="LiveId" clId="{99E067CB-AD72-2E4A-9361-85E44A58F679}" dt="2019-03-20T18:27:19.162" v="6521" actId="478"/>
          <ac:spMkLst>
            <pc:docMk/>
            <pc:sldMk cId="0" sldId="278"/>
            <ac:spMk id="26" creationId="{259139A3-20E3-6241-9EAC-86B91ECC0D9F}"/>
          </ac:spMkLst>
        </pc:spChg>
        <pc:spChg chg="add">
          <ac:chgData name="SANUJ KULSHRESTHA" userId="fd589cad1c679b7b" providerId="LiveId" clId="{99E067CB-AD72-2E4A-9361-85E44A58F679}" dt="2019-03-20T18:27:19.991" v="6522"/>
          <ac:spMkLst>
            <pc:docMk/>
            <pc:sldMk cId="0" sldId="278"/>
            <ac:spMk id="27" creationId="{F3E486ED-2544-2447-B5C5-AE59FAC2F405}"/>
          </ac:spMkLst>
        </pc:spChg>
        <pc:spChg chg="add">
          <ac:chgData name="SANUJ KULSHRESTHA" userId="fd589cad1c679b7b" providerId="LiveId" clId="{99E067CB-AD72-2E4A-9361-85E44A58F679}" dt="2019-03-20T18:27:19.991" v="6522"/>
          <ac:spMkLst>
            <pc:docMk/>
            <pc:sldMk cId="0" sldId="278"/>
            <ac:spMk id="28" creationId="{157E45F2-EA3F-A249-8C80-CEF2E4A53F3D}"/>
          </ac:spMkLst>
        </pc:spChg>
        <pc:spChg chg="add">
          <ac:chgData name="SANUJ KULSHRESTHA" userId="fd589cad1c679b7b" providerId="LiveId" clId="{99E067CB-AD72-2E4A-9361-85E44A58F679}" dt="2019-03-20T18:27:19.991" v="6522"/>
          <ac:spMkLst>
            <pc:docMk/>
            <pc:sldMk cId="0" sldId="278"/>
            <ac:spMk id="30" creationId="{9A730C9B-A9B6-114D-A2B9-E7E4A1ABD3A8}"/>
          </ac:spMkLst>
        </pc:spChg>
        <pc:spChg chg="add">
          <ac:chgData name="SANUJ KULSHRESTHA" userId="fd589cad1c679b7b" providerId="LiveId" clId="{99E067CB-AD72-2E4A-9361-85E44A58F679}" dt="2019-03-20T18:27:19.991" v="6522"/>
          <ac:spMkLst>
            <pc:docMk/>
            <pc:sldMk cId="0" sldId="278"/>
            <ac:spMk id="31" creationId="{E83D1ED0-60F5-954F-B6FD-525E2B83A77A}"/>
          </ac:spMkLst>
        </pc:spChg>
        <pc:spChg chg="add">
          <ac:chgData name="SANUJ KULSHRESTHA" userId="fd589cad1c679b7b" providerId="LiveId" clId="{99E067CB-AD72-2E4A-9361-85E44A58F679}" dt="2019-03-20T18:27:19.991" v="6522"/>
          <ac:spMkLst>
            <pc:docMk/>
            <pc:sldMk cId="0" sldId="278"/>
            <ac:spMk id="32" creationId="{D8DDA28E-0BD9-B04D-AAD7-57CFF81F31EE}"/>
          </ac:spMkLst>
        </pc:spChg>
        <pc:spChg chg="add">
          <ac:chgData name="SANUJ KULSHRESTHA" userId="fd589cad1c679b7b" providerId="LiveId" clId="{99E067CB-AD72-2E4A-9361-85E44A58F679}" dt="2019-03-20T18:27:19.991" v="6522"/>
          <ac:spMkLst>
            <pc:docMk/>
            <pc:sldMk cId="0" sldId="278"/>
            <ac:spMk id="33" creationId="{BEDB8F0F-8077-5C4E-8F97-6447A9657F1C}"/>
          </ac:spMkLst>
        </pc:spChg>
        <pc:spChg chg="add del">
          <ac:chgData name="SANUJ KULSHRESTHA" userId="fd589cad1c679b7b" providerId="LiveId" clId="{99E067CB-AD72-2E4A-9361-85E44A58F679}" dt="2019-03-22T16:49:34.338" v="7168" actId="478"/>
          <ac:spMkLst>
            <pc:docMk/>
            <pc:sldMk cId="0" sldId="278"/>
            <ac:spMk id="35" creationId="{60F07336-6D2E-0444-915A-AABD83CC19B3}"/>
          </ac:spMkLst>
        </pc:spChg>
        <pc:spChg chg="add">
          <ac:chgData name="SANUJ KULSHRESTHA" userId="fd589cad1c679b7b" providerId="LiveId" clId="{99E067CB-AD72-2E4A-9361-85E44A58F679}" dt="2019-03-20T18:27:19.991" v="6522"/>
          <ac:spMkLst>
            <pc:docMk/>
            <pc:sldMk cId="0" sldId="278"/>
            <ac:spMk id="38" creationId="{F1214DEC-27AB-8D4F-A2BE-839873510B95}"/>
          </ac:spMkLst>
        </pc:spChg>
        <pc:spChg chg="del">
          <ac:chgData name="SANUJ KULSHRESTHA" userId="fd589cad1c679b7b" providerId="LiveId" clId="{99E067CB-AD72-2E4A-9361-85E44A58F679}" dt="2019-03-15T17:38:45.931" v="1175" actId="478"/>
          <ac:spMkLst>
            <pc:docMk/>
            <pc:sldMk cId="0" sldId="278"/>
            <ac:spMk id="418" creationId="{00000000-0000-0000-0000-000000000000}"/>
          </ac:spMkLst>
        </pc:spChg>
        <pc:graphicFrameChg chg="add del mod modGraphic">
          <ac:chgData name="SANUJ KULSHRESTHA" userId="fd589cad1c679b7b" providerId="LiveId" clId="{99E067CB-AD72-2E4A-9361-85E44A58F679}" dt="2019-03-20T18:27:19.162" v="6521" actId="478"/>
          <ac:graphicFrameMkLst>
            <pc:docMk/>
            <pc:sldMk cId="0" sldId="278"/>
            <ac:graphicFrameMk id="16" creationId="{10F69D5A-4AE5-8449-BC24-AA3C5AFAF5D7}"/>
          </ac:graphicFrameMkLst>
        </pc:graphicFrameChg>
        <pc:graphicFrameChg chg="add">
          <ac:chgData name="SANUJ KULSHRESTHA" userId="fd589cad1c679b7b" providerId="LiveId" clId="{99E067CB-AD72-2E4A-9361-85E44A58F679}" dt="2019-03-20T18:27:19.991" v="6522"/>
          <ac:graphicFrameMkLst>
            <pc:docMk/>
            <pc:sldMk cId="0" sldId="278"/>
            <ac:graphicFrameMk id="29" creationId="{F0273240-6840-E240-990C-A11517996BCE}"/>
          </ac:graphicFrameMkLst>
        </pc:graphicFrameChg>
        <pc:picChg chg="add del mod">
          <ac:chgData name="SANUJ KULSHRESTHA" userId="fd589cad1c679b7b" providerId="LiveId" clId="{99E067CB-AD72-2E4A-9361-85E44A58F679}" dt="2019-03-20T18:27:19.162" v="6521" actId="478"/>
          <ac:picMkLst>
            <pc:docMk/>
            <pc:sldMk cId="0" sldId="278"/>
            <ac:picMk id="9" creationId="{A4534934-1D70-2C4D-A970-77E2C43813B7}"/>
          </ac:picMkLst>
        </pc:picChg>
        <pc:picChg chg="add del">
          <ac:chgData name="SANUJ KULSHRESTHA" userId="fd589cad1c679b7b" providerId="LiveId" clId="{99E067CB-AD72-2E4A-9361-85E44A58F679}" dt="2019-03-20T18:27:19.162" v="6521" actId="478"/>
          <ac:picMkLst>
            <pc:docMk/>
            <pc:sldMk cId="0" sldId="278"/>
            <ac:picMk id="21" creationId="{39006065-6E4F-894E-A4DE-C2367D6B51BE}"/>
          </ac:picMkLst>
        </pc:picChg>
        <pc:picChg chg="add del">
          <ac:chgData name="SANUJ KULSHRESTHA" userId="fd589cad1c679b7b" providerId="LiveId" clId="{99E067CB-AD72-2E4A-9361-85E44A58F679}" dt="2019-03-20T18:27:19.162" v="6521" actId="478"/>
          <ac:picMkLst>
            <pc:docMk/>
            <pc:sldMk cId="0" sldId="278"/>
            <ac:picMk id="23" creationId="{11CB7C2F-0D9C-B243-9D95-04491C307789}"/>
          </ac:picMkLst>
        </pc:picChg>
        <pc:picChg chg="add del">
          <ac:chgData name="SANUJ KULSHRESTHA" userId="fd589cad1c679b7b" providerId="LiveId" clId="{99E067CB-AD72-2E4A-9361-85E44A58F679}" dt="2019-03-20T18:27:19.162" v="6521" actId="478"/>
          <ac:picMkLst>
            <pc:docMk/>
            <pc:sldMk cId="0" sldId="278"/>
            <ac:picMk id="24" creationId="{1299AC79-4C24-DC49-B189-994C0B27ED60}"/>
          </ac:picMkLst>
        </pc:picChg>
        <pc:picChg chg="add">
          <ac:chgData name="SANUJ KULSHRESTHA" userId="fd589cad1c679b7b" providerId="LiveId" clId="{99E067CB-AD72-2E4A-9361-85E44A58F679}" dt="2019-03-20T18:27:19.991" v="6522"/>
          <ac:picMkLst>
            <pc:docMk/>
            <pc:sldMk cId="0" sldId="278"/>
            <ac:picMk id="25" creationId="{81C72771-BC37-3B45-B29F-DB8AA9A227B8}"/>
          </ac:picMkLst>
        </pc:picChg>
        <pc:picChg chg="add">
          <ac:chgData name="SANUJ KULSHRESTHA" userId="fd589cad1c679b7b" providerId="LiveId" clId="{99E067CB-AD72-2E4A-9361-85E44A58F679}" dt="2019-03-20T18:27:19.991" v="6522"/>
          <ac:picMkLst>
            <pc:docMk/>
            <pc:sldMk cId="0" sldId="278"/>
            <ac:picMk id="34" creationId="{C2523514-F50E-7643-8990-9E164C1F9C3D}"/>
          </ac:picMkLst>
        </pc:picChg>
        <pc:picChg chg="add">
          <ac:chgData name="SANUJ KULSHRESTHA" userId="fd589cad1c679b7b" providerId="LiveId" clId="{99E067CB-AD72-2E4A-9361-85E44A58F679}" dt="2019-03-20T18:27:19.991" v="6522"/>
          <ac:picMkLst>
            <pc:docMk/>
            <pc:sldMk cId="0" sldId="278"/>
            <ac:picMk id="36" creationId="{FE9D359C-E871-AC40-88D9-ADB317676932}"/>
          </ac:picMkLst>
        </pc:picChg>
        <pc:picChg chg="add">
          <ac:chgData name="SANUJ KULSHRESTHA" userId="fd589cad1c679b7b" providerId="LiveId" clId="{99E067CB-AD72-2E4A-9361-85E44A58F679}" dt="2019-03-20T18:27:19.991" v="6522"/>
          <ac:picMkLst>
            <pc:docMk/>
            <pc:sldMk cId="0" sldId="278"/>
            <ac:picMk id="37" creationId="{B276373A-05BE-9C46-8F50-A877F4FF3D38}"/>
          </ac:picMkLst>
        </pc:picChg>
      </pc:sldChg>
      <pc:sldChg chg="modSp">
        <pc:chgData name="SANUJ KULSHRESTHA" userId="fd589cad1c679b7b" providerId="LiveId" clId="{99E067CB-AD72-2E4A-9361-85E44A58F679}" dt="2019-03-24T12:37:02.832" v="11194" actId="207"/>
        <pc:sldMkLst>
          <pc:docMk/>
          <pc:sldMk cId="0" sldId="288"/>
        </pc:sldMkLst>
        <pc:graphicFrameChg chg="modGraphic">
          <ac:chgData name="SANUJ KULSHRESTHA" userId="fd589cad1c679b7b" providerId="LiveId" clId="{99E067CB-AD72-2E4A-9361-85E44A58F679}" dt="2019-03-24T12:36:43.913" v="11188" actId="207"/>
          <ac:graphicFrameMkLst>
            <pc:docMk/>
            <pc:sldMk cId="0" sldId="288"/>
            <ac:graphicFrameMk id="3" creationId="{3F0E3193-C5A7-40ED-B4C2-EAD817FD1715}"/>
          </ac:graphicFrameMkLst>
        </pc:graphicFrameChg>
        <pc:graphicFrameChg chg="modGraphic">
          <ac:chgData name="SANUJ KULSHRESTHA" userId="fd589cad1c679b7b" providerId="LiveId" clId="{99E067CB-AD72-2E4A-9361-85E44A58F679}" dt="2019-03-24T12:37:02.832" v="11194" actId="207"/>
          <ac:graphicFrameMkLst>
            <pc:docMk/>
            <pc:sldMk cId="0" sldId="288"/>
            <ac:graphicFrameMk id="5" creationId="{DB70DC59-782D-45AE-8A04-A902E8B5FE08}"/>
          </ac:graphicFrameMkLst>
        </pc:graphicFrameChg>
        <pc:graphicFrameChg chg="modGraphic">
          <ac:chgData name="SANUJ KULSHRESTHA" userId="fd589cad1c679b7b" providerId="LiveId" clId="{99E067CB-AD72-2E4A-9361-85E44A58F679}" dt="2019-03-24T12:37:00.484" v="11193" actId="207"/>
          <ac:graphicFrameMkLst>
            <pc:docMk/>
            <pc:sldMk cId="0" sldId="288"/>
            <ac:graphicFrameMk id="8" creationId="{A5F922A8-170F-4F73-9A54-45943BD6034C}"/>
          </ac:graphicFrameMkLst>
        </pc:graphicFrameChg>
      </pc:sldChg>
      <pc:sldChg chg="addSp delSp modSp addCm delCm modCm">
        <pc:chgData name="SANUJ KULSHRESTHA" userId="fd589cad1c679b7b" providerId="LiveId" clId="{99E067CB-AD72-2E4A-9361-85E44A58F679}" dt="2019-03-17T18:13:44.800" v="5215" actId="1076"/>
        <pc:sldMkLst>
          <pc:docMk/>
          <pc:sldMk cId="0" sldId="298"/>
        </pc:sldMkLst>
        <pc:spChg chg="add del mod">
          <ac:chgData name="SANUJ KULSHRESTHA" userId="fd589cad1c679b7b" providerId="LiveId" clId="{99E067CB-AD72-2E4A-9361-85E44A58F679}" dt="2019-03-17T17:11:14.121" v="4769" actId="478"/>
          <ac:spMkLst>
            <pc:docMk/>
            <pc:sldMk cId="0" sldId="298"/>
            <ac:spMk id="3" creationId="{2EE523E1-26D1-A24C-87FB-3DAD9559308A}"/>
          </ac:spMkLst>
        </pc:spChg>
        <pc:spChg chg="add mod">
          <ac:chgData name="SANUJ KULSHRESTHA" userId="fd589cad1c679b7b" providerId="LiveId" clId="{99E067CB-AD72-2E4A-9361-85E44A58F679}" dt="2019-03-17T18:13:44.800" v="5215" actId="1076"/>
          <ac:spMkLst>
            <pc:docMk/>
            <pc:sldMk cId="0" sldId="298"/>
            <ac:spMk id="6" creationId="{C8A6ED35-E14D-844B-B91A-F6DC04D88E76}"/>
          </ac:spMkLst>
        </pc:spChg>
        <pc:spChg chg="add mod">
          <ac:chgData name="SANUJ KULSHRESTHA" userId="fd589cad1c679b7b" providerId="LiveId" clId="{99E067CB-AD72-2E4A-9361-85E44A58F679}" dt="2019-03-17T18:13:39.388" v="5214" actId="1076"/>
          <ac:spMkLst>
            <pc:docMk/>
            <pc:sldMk cId="0" sldId="298"/>
            <ac:spMk id="7" creationId="{3941A721-68FE-424B-BD28-EB9FD4E6EDB3}"/>
          </ac:spMkLst>
        </pc:spChg>
        <pc:spChg chg="del">
          <ac:chgData name="SANUJ KULSHRESTHA" userId="fd589cad1c679b7b" providerId="LiveId" clId="{99E067CB-AD72-2E4A-9361-85E44A58F679}" dt="2019-03-17T17:11:12.627" v="4768" actId="478"/>
          <ac:spMkLst>
            <pc:docMk/>
            <pc:sldMk cId="0" sldId="298"/>
            <ac:spMk id="601" creationId="{00000000-0000-0000-0000-000000000000}"/>
          </ac:spMkLst>
        </pc:spChg>
        <pc:picChg chg="add mod">
          <ac:chgData name="SANUJ KULSHRESTHA" userId="fd589cad1c679b7b" providerId="LiveId" clId="{99E067CB-AD72-2E4A-9361-85E44A58F679}" dt="2019-03-17T18:13:24.714" v="5211" actId="1076"/>
          <ac:picMkLst>
            <pc:docMk/>
            <pc:sldMk cId="0" sldId="298"/>
            <ac:picMk id="9" creationId="{480A229A-AD3D-EB4E-9803-4C10FCDBAF02}"/>
          </ac:picMkLst>
        </pc:picChg>
        <pc:picChg chg="add mod">
          <ac:chgData name="SANUJ KULSHRESTHA" userId="fd589cad1c679b7b" providerId="LiveId" clId="{99E067CB-AD72-2E4A-9361-85E44A58F679}" dt="2019-03-17T18:13:28.444" v="5212" actId="1076"/>
          <ac:picMkLst>
            <pc:docMk/>
            <pc:sldMk cId="0" sldId="298"/>
            <ac:picMk id="10" creationId="{F5046B06-BC7D-E54F-AD33-FE6B98815CDE}"/>
          </ac:picMkLst>
        </pc:picChg>
        <pc:cxnChg chg="add mod">
          <ac:chgData name="SANUJ KULSHRESTHA" userId="fd589cad1c679b7b" providerId="LiveId" clId="{99E067CB-AD72-2E4A-9361-85E44A58F679}" dt="2019-03-17T18:11:47.846" v="5153" actId="1582"/>
          <ac:cxnSpMkLst>
            <pc:docMk/>
            <pc:sldMk cId="0" sldId="298"/>
            <ac:cxnSpMk id="5" creationId="{81C50A17-AF1C-434C-9D19-E74DA5E0A8CA}"/>
          </ac:cxnSpMkLst>
        </pc:cxnChg>
      </pc:sldChg>
      <pc:sldChg chg="addSp delSp modSp add del">
        <pc:chgData name="SANUJ KULSHRESTHA" userId="fd589cad1c679b7b" providerId="LiveId" clId="{99E067CB-AD72-2E4A-9361-85E44A58F679}" dt="2019-03-17T17:57:16.445" v="5027" actId="2696"/>
        <pc:sldMkLst>
          <pc:docMk/>
          <pc:sldMk cId="0" sldId="301"/>
        </pc:sldMkLst>
        <pc:spChg chg="add del mod">
          <ac:chgData name="SANUJ KULSHRESTHA" userId="fd589cad1c679b7b" providerId="LiveId" clId="{99E067CB-AD72-2E4A-9361-85E44A58F679}" dt="2019-03-17T17:17:27.580" v="4780" actId="478"/>
          <ac:spMkLst>
            <pc:docMk/>
            <pc:sldMk cId="0" sldId="301"/>
            <ac:spMk id="3" creationId="{F3D934FD-2E02-9F4B-BB3D-D0CC1480DDB8}"/>
          </ac:spMkLst>
        </pc:spChg>
        <pc:spChg chg="add mod">
          <ac:chgData name="SANUJ KULSHRESTHA" userId="fd589cad1c679b7b" providerId="LiveId" clId="{99E067CB-AD72-2E4A-9361-85E44A58F679}" dt="2019-03-17T17:47:44.529" v="4979" actId="14100"/>
          <ac:spMkLst>
            <pc:docMk/>
            <pc:sldMk cId="0" sldId="301"/>
            <ac:spMk id="5" creationId="{3641CC22-D428-194F-8145-3AD9EF5D43EF}"/>
          </ac:spMkLst>
        </pc:spChg>
        <pc:spChg chg="add mod">
          <ac:chgData name="SANUJ KULSHRESTHA" userId="fd589cad1c679b7b" providerId="LiveId" clId="{99E067CB-AD72-2E4A-9361-85E44A58F679}" dt="2019-03-17T17:18:32.076" v="4813" actId="20577"/>
          <ac:spMkLst>
            <pc:docMk/>
            <pc:sldMk cId="0" sldId="301"/>
            <ac:spMk id="10" creationId="{7847235F-47C4-A143-A844-52F9FEF7A315}"/>
          </ac:spMkLst>
        </pc:spChg>
        <pc:spChg chg="add mod">
          <ac:chgData name="SANUJ KULSHRESTHA" userId="fd589cad1c679b7b" providerId="LiveId" clId="{99E067CB-AD72-2E4A-9361-85E44A58F679}" dt="2019-03-17T17:42:28.181" v="4905" actId="14100"/>
          <ac:spMkLst>
            <pc:docMk/>
            <pc:sldMk cId="0" sldId="301"/>
            <ac:spMk id="11" creationId="{136899EC-849F-8846-99B8-6FA7B2641E6C}"/>
          </ac:spMkLst>
        </pc:spChg>
        <pc:spChg chg="add">
          <ac:chgData name="SANUJ KULSHRESTHA" userId="fd589cad1c679b7b" providerId="LiveId" clId="{99E067CB-AD72-2E4A-9361-85E44A58F679}" dt="2019-03-17T17:18:06.737" v="4781"/>
          <ac:spMkLst>
            <pc:docMk/>
            <pc:sldMk cId="0" sldId="301"/>
            <ac:spMk id="12" creationId="{48A1ED66-7B29-D74E-9E56-4D7DD110FB26}"/>
          </ac:spMkLst>
        </pc:spChg>
        <pc:spChg chg="add del">
          <ac:chgData name="SANUJ KULSHRESTHA" userId="fd589cad1c679b7b" providerId="LiveId" clId="{99E067CB-AD72-2E4A-9361-85E44A58F679}" dt="2019-03-17T17:18:10.241" v="4782" actId="478"/>
          <ac:spMkLst>
            <pc:docMk/>
            <pc:sldMk cId="0" sldId="301"/>
            <ac:spMk id="13" creationId="{E874E096-03A2-9A47-99E2-432C03AE69E1}"/>
          </ac:spMkLst>
        </pc:spChg>
        <pc:spChg chg="add del">
          <ac:chgData name="SANUJ KULSHRESTHA" userId="fd589cad1c679b7b" providerId="LiveId" clId="{99E067CB-AD72-2E4A-9361-85E44A58F679}" dt="2019-03-17T17:18:11.160" v="4783" actId="478"/>
          <ac:spMkLst>
            <pc:docMk/>
            <pc:sldMk cId="0" sldId="301"/>
            <ac:spMk id="14" creationId="{C7D5B921-CCD0-614B-8027-86106A8A4B2A}"/>
          </ac:spMkLst>
        </pc:spChg>
        <pc:spChg chg="add del mod">
          <ac:chgData name="SANUJ KULSHRESTHA" userId="fd589cad1c679b7b" providerId="LiveId" clId="{99E067CB-AD72-2E4A-9361-85E44A58F679}" dt="2019-03-17T17:18:53.086" v="4823" actId="20577"/>
          <ac:spMkLst>
            <pc:docMk/>
            <pc:sldMk cId="0" sldId="301"/>
            <ac:spMk id="16" creationId="{79A83BDD-6ABE-1646-864B-0D5BD0F7E9C9}"/>
          </ac:spMkLst>
        </pc:spChg>
        <pc:spChg chg="add mod">
          <ac:chgData name="SANUJ KULSHRESTHA" userId="fd589cad1c679b7b" providerId="LiveId" clId="{99E067CB-AD72-2E4A-9361-85E44A58F679}" dt="2019-03-17T17:51:59.156" v="5007" actId="1076"/>
          <ac:spMkLst>
            <pc:docMk/>
            <pc:sldMk cId="0" sldId="301"/>
            <ac:spMk id="26" creationId="{8DE25107-9E2D-304F-8C5A-59A40B9C7886}"/>
          </ac:spMkLst>
        </pc:spChg>
        <pc:spChg chg="del">
          <ac:chgData name="SANUJ KULSHRESTHA" userId="fd589cad1c679b7b" providerId="LiveId" clId="{99E067CB-AD72-2E4A-9361-85E44A58F679}" dt="2019-03-17T17:17:25.766" v="4779" actId="478"/>
          <ac:spMkLst>
            <pc:docMk/>
            <pc:sldMk cId="0" sldId="301"/>
            <ac:spMk id="629" creationId="{00000000-0000-0000-0000-000000000000}"/>
          </ac:spMkLst>
        </pc:spChg>
        <pc:spChg chg="mod">
          <ac:chgData name="SANUJ KULSHRESTHA" userId="fd589cad1c679b7b" providerId="LiveId" clId="{99E067CB-AD72-2E4A-9361-85E44A58F679}" dt="2019-03-17T17:47:44.529" v="4979" actId="14100"/>
          <ac:spMkLst>
            <pc:docMk/>
            <pc:sldMk cId="0" sldId="301"/>
            <ac:spMk id="631" creationId="{00000000-0000-0000-0000-000000000000}"/>
          </ac:spMkLst>
        </pc:spChg>
        <pc:graphicFrameChg chg="add del mod modGraphic">
          <ac:chgData name="SANUJ KULSHRESTHA" userId="fd589cad1c679b7b" providerId="LiveId" clId="{99E067CB-AD72-2E4A-9361-85E44A58F679}" dt="2019-03-17T17:46:04.764" v="4949" actId="478"/>
          <ac:graphicFrameMkLst>
            <pc:docMk/>
            <pc:sldMk cId="0" sldId="301"/>
            <ac:graphicFrameMk id="4" creationId="{C3C05678-1106-834A-BF1F-09357CDC4E16}"/>
          </ac:graphicFrameMkLst>
        </pc:graphicFrameChg>
        <pc:graphicFrameChg chg="add mod modGraphic">
          <ac:chgData name="SANUJ KULSHRESTHA" userId="fd589cad1c679b7b" providerId="LiveId" clId="{99E067CB-AD72-2E4A-9361-85E44A58F679}" dt="2019-03-17T17:52:20.371" v="5010" actId="113"/>
          <ac:graphicFrameMkLst>
            <pc:docMk/>
            <pc:sldMk cId="0" sldId="301"/>
            <ac:graphicFrameMk id="6" creationId="{E53E2E7D-6C1F-D341-BD89-186A728FABD0}"/>
          </ac:graphicFrameMkLst>
        </pc:graphicFrameChg>
        <pc:graphicFrameChg chg="add del">
          <ac:chgData name="SANUJ KULSHRESTHA" userId="fd589cad1c679b7b" providerId="LiveId" clId="{99E067CB-AD72-2E4A-9361-85E44A58F679}" dt="2019-03-17T17:18:12.068" v="4784" actId="478"/>
          <ac:graphicFrameMkLst>
            <pc:docMk/>
            <pc:sldMk cId="0" sldId="301"/>
            <ac:graphicFrameMk id="15" creationId="{DC153130-B92A-9040-97D1-F4AC3D40B2A6}"/>
          </ac:graphicFrameMkLst>
        </pc:graphicFrameChg>
        <pc:picChg chg="add mod">
          <ac:chgData name="SANUJ KULSHRESTHA" userId="fd589cad1c679b7b" providerId="LiveId" clId="{99E067CB-AD72-2E4A-9361-85E44A58F679}" dt="2019-03-17T17:48:14.491" v="4983" actId="14100"/>
          <ac:picMkLst>
            <pc:docMk/>
            <pc:sldMk cId="0" sldId="301"/>
            <ac:picMk id="8" creationId="{874D02CC-2FD7-D442-B628-1342E0882806}"/>
          </ac:picMkLst>
        </pc:picChg>
        <pc:picChg chg="add del mod">
          <ac:chgData name="SANUJ KULSHRESTHA" userId="fd589cad1c679b7b" providerId="LiveId" clId="{99E067CB-AD72-2E4A-9361-85E44A58F679}" dt="2019-03-17T17:48:56.084" v="4985"/>
          <ac:picMkLst>
            <pc:docMk/>
            <pc:sldMk cId="0" sldId="301"/>
            <ac:picMk id="9" creationId="{B559D753-534C-D143-AF47-9BCF0F70D595}"/>
          </ac:picMkLst>
        </pc:picChg>
        <pc:picChg chg="add del mod">
          <ac:chgData name="SANUJ KULSHRESTHA" userId="fd589cad1c679b7b" providerId="LiveId" clId="{99E067CB-AD72-2E4A-9361-85E44A58F679}" dt="2019-03-17T17:43:20.415" v="4909" actId="478"/>
          <ac:picMkLst>
            <pc:docMk/>
            <pc:sldMk cId="0" sldId="301"/>
            <ac:picMk id="18" creationId="{D8C6537E-2328-C64E-86C6-2E8F88EB532E}"/>
          </ac:picMkLst>
        </pc:picChg>
        <pc:picChg chg="add mod">
          <ac:chgData name="SANUJ KULSHRESTHA" userId="fd589cad1c679b7b" providerId="LiveId" clId="{99E067CB-AD72-2E4A-9361-85E44A58F679}" dt="2019-03-17T17:49:37.077" v="4992" actId="14100"/>
          <ac:picMkLst>
            <pc:docMk/>
            <pc:sldMk cId="0" sldId="301"/>
            <ac:picMk id="19" creationId="{C253FDA0-9F95-C94D-968F-D1BBAEAA1804}"/>
          </ac:picMkLst>
        </pc:picChg>
      </pc:sldChg>
      <pc:sldChg chg="addSp delSp modSp">
        <pc:chgData name="SANUJ KULSHRESTHA" userId="fd589cad1c679b7b" providerId="LiveId" clId="{99E067CB-AD72-2E4A-9361-85E44A58F679}" dt="2019-03-17T18:40:32.462" v="5415" actId="14100"/>
        <pc:sldMkLst>
          <pc:docMk/>
          <pc:sldMk cId="0" sldId="302"/>
        </pc:sldMkLst>
        <pc:spChg chg="add del mod">
          <ac:chgData name="SANUJ KULSHRESTHA" userId="fd589cad1c679b7b" providerId="LiveId" clId="{99E067CB-AD72-2E4A-9361-85E44A58F679}" dt="2019-03-17T17:57:25.582" v="5029" actId="478"/>
          <ac:spMkLst>
            <pc:docMk/>
            <pc:sldMk cId="0" sldId="302"/>
            <ac:spMk id="3" creationId="{84825411-C0C2-4C4F-877F-3A09427D537E}"/>
          </ac:spMkLst>
        </pc:spChg>
        <pc:spChg chg="add del mod">
          <ac:chgData name="SANUJ KULSHRESTHA" userId="fd589cad1c679b7b" providerId="LiveId" clId="{99E067CB-AD72-2E4A-9361-85E44A58F679}" dt="2019-03-17T18:33:38.953" v="5349" actId="478"/>
          <ac:spMkLst>
            <pc:docMk/>
            <pc:sldMk cId="0" sldId="302"/>
            <ac:spMk id="5" creationId="{18E4AC6B-5889-C445-89F8-C39602B01529}"/>
          </ac:spMkLst>
        </pc:spChg>
        <pc:spChg chg="add mod">
          <ac:chgData name="SANUJ KULSHRESTHA" userId="fd589cad1c679b7b" providerId="LiveId" clId="{99E067CB-AD72-2E4A-9361-85E44A58F679}" dt="2019-03-17T18:34:20.344" v="5354" actId="20577"/>
          <ac:spMkLst>
            <pc:docMk/>
            <pc:sldMk cId="0" sldId="302"/>
            <ac:spMk id="12" creationId="{CC68CF76-17AC-4B41-9C85-1E861F89DE82}"/>
          </ac:spMkLst>
        </pc:spChg>
        <pc:spChg chg="add mod">
          <ac:chgData name="SANUJ KULSHRESTHA" userId="fd589cad1c679b7b" providerId="LiveId" clId="{99E067CB-AD72-2E4A-9361-85E44A58F679}" dt="2019-03-17T18:34:34.985" v="5375" actId="20577"/>
          <ac:spMkLst>
            <pc:docMk/>
            <pc:sldMk cId="0" sldId="302"/>
            <ac:spMk id="13" creationId="{994A2DCD-7ACB-8B41-BE00-B3E7D1CB0743}"/>
          </ac:spMkLst>
        </pc:spChg>
        <pc:spChg chg="add mod">
          <ac:chgData name="SANUJ KULSHRESTHA" userId="fd589cad1c679b7b" providerId="LiveId" clId="{99E067CB-AD72-2E4A-9361-85E44A58F679}" dt="2019-03-17T18:39:30.554" v="5408" actId="14100"/>
          <ac:spMkLst>
            <pc:docMk/>
            <pc:sldMk cId="0" sldId="302"/>
            <ac:spMk id="14" creationId="{19ACC3D2-1CCD-F24E-BDBB-B0D8DEABC66C}"/>
          </ac:spMkLst>
        </pc:spChg>
        <pc:spChg chg="add">
          <ac:chgData name="SANUJ KULSHRESTHA" userId="fd589cad1c679b7b" providerId="LiveId" clId="{99E067CB-AD72-2E4A-9361-85E44A58F679}" dt="2019-03-17T18:34:14.479" v="5350"/>
          <ac:spMkLst>
            <pc:docMk/>
            <pc:sldMk cId="0" sldId="302"/>
            <ac:spMk id="15" creationId="{91B89B83-EE49-3E45-995C-3CDD92043E6F}"/>
          </ac:spMkLst>
        </pc:spChg>
        <pc:spChg chg="add del">
          <ac:chgData name="SANUJ KULSHRESTHA" userId="fd589cad1c679b7b" providerId="LiveId" clId="{99E067CB-AD72-2E4A-9361-85E44A58F679}" dt="2019-03-17T18:33:35.612" v="5347" actId="478"/>
          <ac:spMkLst>
            <pc:docMk/>
            <pc:sldMk cId="0" sldId="302"/>
            <ac:spMk id="637" creationId="{00000000-0000-0000-0000-000000000000}"/>
          </ac:spMkLst>
        </pc:spChg>
        <pc:graphicFrameChg chg="add mod modGraphic">
          <ac:chgData name="SANUJ KULSHRESTHA" userId="fd589cad1c679b7b" providerId="LiveId" clId="{99E067CB-AD72-2E4A-9361-85E44A58F679}" dt="2019-03-17T18:36:00.053" v="5380" actId="207"/>
          <ac:graphicFrameMkLst>
            <pc:docMk/>
            <pc:sldMk cId="0" sldId="302"/>
            <ac:graphicFrameMk id="6" creationId="{A9789CF7-6CAB-D94E-A728-0702B2217562}"/>
          </ac:graphicFrameMkLst>
        </pc:graphicFrameChg>
        <pc:picChg chg="add mod modCrop">
          <ac:chgData name="SANUJ KULSHRESTHA" userId="fd589cad1c679b7b" providerId="LiveId" clId="{99E067CB-AD72-2E4A-9361-85E44A58F679}" dt="2019-03-17T18:40:32.462" v="5415" actId="14100"/>
          <ac:picMkLst>
            <pc:docMk/>
            <pc:sldMk cId="0" sldId="302"/>
            <ac:picMk id="8" creationId="{7557237E-4D8C-0B47-BAFF-360B4F9DEB63}"/>
          </ac:picMkLst>
        </pc:picChg>
      </pc:sldChg>
      <pc:sldChg chg="addSp delSp modSp">
        <pc:chgData name="SANUJ KULSHRESTHA" userId="fd589cad1c679b7b" providerId="LiveId" clId="{99E067CB-AD72-2E4A-9361-85E44A58F679}" dt="2019-03-20T19:02:10.372" v="6703" actId="207"/>
        <pc:sldMkLst>
          <pc:docMk/>
          <pc:sldMk cId="0" sldId="303"/>
        </pc:sldMkLst>
        <pc:spChg chg="add del mod">
          <ac:chgData name="SANUJ KULSHRESTHA" userId="fd589cad1c679b7b" providerId="LiveId" clId="{99E067CB-AD72-2E4A-9361-85E44A58F679}" dt="2019-03-17T18:42:07.369" v="5417" actId="478"/>
          <ac:spMkLst>
            <pc:docMk/>
            <pc:sldMk cId="0" sldId="303"/>
            <ac:spMk id="3" creationId="{8D12DDB5-070B-2040-A2F2-4EFF66DA2B36}"/>
          </ac:spMkLst>
        </pc:spChg>
        <pc:spChg chg="add mod">
          <ac:chgData name="SANUJ KULSHRESTHA" userId="fd589cad1c679b7b" providerId="LiveId" clId="{99E067CB-AD72-2E4A-9361-85E44A58F679}" dt="2019-03-17T18:42:26.871" v="5430" actId="20577"/>
          <ac:spMkLst>
            <pc:docMk/>
            <pc:sldMk cId="0" sldId="303"/>
            <ac:spMk id="9" creationId="{F64C70FE-112E-C447-BFED-57C3753504D5}"/>
          </ac:spMkLst>
        </pc:spChg>
        <pc:spChg chg="add mod">
          <ac:chgData name="SANUJ KULSHRESTHA" userId="fd589cad1c679b7b" providerId="LiveId" clId="{99E067CB-AD72-2E4A-9361-85E44A58F679}" dt="2019-03-17T18:42:38.325" v="5432" actId="20577"/>
          <ac:spMkLst>
            <pc:docMk/>
            <pc:sldMk cId="0" sldId="303"/>
            <ac:spMk id="10" creationId="{19229289-7317-4642-8C78-BC50A2C70D5C}"/>
          </ac:spMkLst>
        </pc:spChg>
        <pc:spChg chg="add mod">
          <ac:chgData name="SANUJ KULSHRESTHA" userId="fd589cad1c679b7b" providerId="LiveId" clId="{99E067CB-AD72-2E4A-9361-85E44A58F679}" dt="2019-03-17T18:47:32.426" v="5504" actId="14100"/>
          <ac:spMkLst>
            <pc:docMk/>
            <pc:sldMk cId="0" sldId="303"/>
            <ac:spMk id="11" creationId="{2A57C70B-67F4-3F45-B7C6-97437275093D}"/>
          </ac:spMkLst>
        </pc:spChg>
        <pc:spChg chg="add">
          <ac:chgData name="SANUJ KULSHRESTHA" userId="fd589cad1c679b7b" providerId="LiveId" clId="{99E067CB-AD72-2E4A-9361-85E44A58F679}" dt="2019-03-17T18:42:15.544" v="5418"/>
          <ac:spMkLst>
            <pc:docMk/>
            <pc:sldMk cId="0" sldId="303"/>
            <ac:spMk id="12" creationId="{33C0BA6F-8103-1741-9587-C2386B23A246}"/>
          </ac:spMkLst>
        </pc:spChg>
        <pc:spChg chg="add mod">
          <ac:chgData name="SANUJ KULSHRESTHA" userId="fd589cad1c679b7b" providerId="LiveId" clId="{99E067CB-AD72-2E4A-9361-85E44A58F679}" dt="2019-03-17T18:47:36.372" v="5506" actId="14100"/>
          <ac:spMkLst>
            <pc:docMk/>
            <pc:sldMk cId="0" sldId="303"/>
            <ac:spMk id="14" creationId="{8F21D904-21B6-0044-875D-DF9DE5A14A70}"/>
          </ac:spMkLst>
        </pc:spChg>
        <pc:spChg chg="del">
          <ac:chgData name="SANUJ KULSHRESTHA" userId="fd589cad1c679b7b" providerId="LiveId" clId="{99E067CB-AD72-2E4A-9361-85E44A58F679}" dt="2019-03-17T18:42:05.675" v="5416" actId="478"/>
          <ac:spMkLst>
            <pc:docMk/>
            <pc:sldMk cId="0" sldId="303"/>
            <ac:spMk id="649" creationId="{00000000-0000-0000-0000-000000000000}"/>
          </ac:spMkLst>
        </pc:spChg>
        <pc:graphicFrameChg chg="add mod modGraphic">
          <ac:chgData name="SANUJ KULSHRESTHA" userId="fd589cad1c679b7b" providerId="LiveId" clId="{99E067CB-AD72-2E4A-9361-85E44A58F679}" dt="2019-03-20T19:02:10.372" v="6703" actId="207"/>
          <ac:graphicFrameMkLst>
            <pc:docMk/>
            <pc:sldMk cId="0" sldId="303"/>
            <ac:graphicFrameMk id="4" creationId="{D8B3816A-5AD1-F046-8A2F-84724F054E5E}"/>
          </ac:graphicFrameMkLst>
        </pc:graphicFrameChg>
      </pc:sldChg>
      <pc:sldChg chg="addSp delSp modSp">
        <pc:chgData name="SANUJ KULSHRESTHA" userId="fd589cad1c679b7b" providerId="LiveId" clId="{99E067CB-AD72-2E4A-9361-85E44A58F679}" dt="2019-03-20T19:04:08.446" v="6727" actId="14734"/>
        <pc:sldMkLst>
          <pc:docMk/>
          <pc:sldMk cId="0" sldId="304"/>
        </pc:sldMkLst>
        <pc:spChg chg="add del mod">
          <ac:chgData name="SANUJ KULSHRESTHA" userId="fd589cad1c679b7b" providerId="LiveId" clId="{99E067CB-AD72-2E4A-9361-85E44A58F679}" dt="2019-03-17T18:52:39.920" v="5573" actId="478"/>
          <ac:spMkLst>
            <pc:docMk/>
            <pc:sldMk cId="0" sldId="304"/>
            <ac:spMk id="3" creationId="{8629287F-F9AB-8946-82E9-D141FC3865CD}"/>
          </ac:spMkLst>
        </pc:spChg>
        <pc:spChg chg="add mod">
          <ac:chgData name="SANUJ KULSHRESTHA" userId="fd589cad1c679b7b" providerId="LiveId" clId="{99E067CB-AD72-2E4A-9361-85E44A58F679}" dt="2019-03-20T19:03:14.423" v="6712" actId="2711"/>
          <ac:spMkLst>
            <pc:docMk/>
            <pc:sldMk cId="0" sldId="304"/>
            <ac:spMk id="5" creationId="{F3CADF0C-35DB-C549-A418-CABBDCCA4913}"/>
          </ac:spMkLst>
        </pc:spChg>
        <pc:spChg chg="add mod">
          <ac:chgData name="SANUJ KULSHRESTHA" userId="fd589cad1c679b7b" providerId="LiveId" clId="{99E067CB-AD72-2E4A-9361-85E44A58F679}" dt="2019-03-17T18:57:00.462" v="5580" actId="20577"/>
          <ac:spMkLst>
            <pc:docMk/>
            <pc:sldMk cId="0" sldId="304"/>
            <ac:spMk id="11" creationId="{8A0E9BC3-6481-1044-A8A0-F7A4DCB9F2E5}"/>
          </ac:spMkLst>
        </pc:spChg>
        <pc:spChg chg="add mod">
          <ac:chgData name="SANUJ KULSHRESTHA" userId="fd589cad1c679b7b" providerId="LiveId" clId="{99E067CB-AD72-2E4A-9361-85E44A58F679}" dt="2019-03-17T18:57:13.056" v="5593" actId="20577"/>
          <ac:spMkLst>
            <pc:docMk/>
            <pc:sldMk cId="0" sldId="304"/>
            <ac:spMk id="12" creationId="{1276126E-8B0E-C642-97B9-1257D390FE5E}"/>
          </ac:spMkLst>
        </pc:spChg>
        <pc:spChg chg="add mod">
          <ac:chgData name="SANUJ KULSHRESTHA" userId="fd589cad1c679b7b" providerId="LiveId" clId="{99E067CB-AD72-2E4A-9361-85E44A58F679}" dt="2019-03-17T19:06:10.667" v="5892" actId="2711"/>
          <ac:spMkLst>
            <pc:docMk/>
            <pc:sldMk cId="0" sldId="304"/>
            <ac:spMk id="13" creationId="{94D9BD8E-249F-BC43-A9A2-F421D73982D3}"/>
          </ac:spMkLst>
        </pc:spChg>
        <pc:spChg chg="add">
          <ac:chgData name="SANUJ KULSHRESTHA" userId="fd589cad1c679b7b" providerId="LiveId" clId="{99E067CB-AD72-2E4A-9361-85E44A58F679}" dt="2019-03-17T18:56:55.263" v="5575"/>
          <ac:spMkLst>
            <pc:docMk/>
            <pc:sldMk cId="0" sldId="304"/>
            <ac:spMk id="14" creationId="{7BFA71EC-E652-134A-ACA7-6634474B1868}"/>
          </ac:spMkLst>
        </pc:spChg>
        <pc:spChg chg="add mod">
          <ac:chgData name="SANUJ KULSHRESTHA" userId="fd589cad1c679b7b" providerId="LiveId" clId="{99E067CB-AD72-2E4A-9361-85E44A58F679}" dt="2019-03-17T19:06:15.601" v="5893" actId="1076"/>
          <ac:spMkLst>
            <pc:docMk/>
            <pc:sldMk cId="0" sldId="304"/>
            <ac:spMk id="16" creationId="{2BF0E682-5353-F94B-AB09-A81957CBD5AF}"/>
          </ac:spMkLst>
        </pc:spChg>
        <pc:spChg chg="del">
          <ac:chgData name="SANUJ KULSHRESTHA" userId="fd589cad1c679b7b" providerId="LiveId" clId="{99E067CB-AD72-2E4A-9361-85E44A58F679}" dt="2019-03-17T18:52:35.291" v="5571" actId="478"/>
          <ac:spMkLst>
            <pc:docMk/>
            <pc:sldMk cId="0" sldId="304"/>
            <ac:spMk id="658" creationId="{00000000-0000-0000-0000-000000000000}"/>
          </ac:spMkLst>
        </pc:spChg>
        <pc:spChg chg="del">
          <ac:chgData name="SANUJ KULSHRESTHA" userId="fd589cad1c679b7b" providerId="LiveId" clId="{99E067CB-AD72-2E4A-9361-85E44A58F679}" dt="2019-03-17T18:52:41.743" v="5574" actId="478"/>
          <ac:spMkLst>
            <pc:docMk/>
            <pc:sldMk cId="0" sldId="304"/>
            <ac:spMk id="660" creationId="{00000000-0000-0000-0000-000000000000}"/>
          </ac:spMkLst>
        </pc:spChg>
        <pc:graphicFrameChg chg="add mod modGraphic">
          <ac:chgData name="SANUJ KULSHRESTHA" userId="fd589cad1c679b7b" providerId="LiveId" clId="{99E067CB-AD72-2E4A-9361-85E44A58F679}" dt="2019-03-20T19:04:08.446" v="6727" actId="14734"/>
          <ac:graphicFrameMkLst>
            <pc:docMk/>
            <pc:sldMk cId="0" sldId="304"/>
            <ac:graphicFrameMk id="4" creationId="{01E95FA0-6FB2-2E4F-892B-089B2B618F3C}"/>
          </ac:graphicFrameMkLst>
        </pc:graphicFrameChg>
      </pc:sldChg>
      <pc:sldChg chg="addSp delSp modSp">
        <pc:chgData name="SANUJ KULSHRESTHA" userId="fd589cad1c679b7b" providerId="LiveId" clId="{99E067CB-AD72-2E4A-9361-85E44A58F679}" dt="2019-03-18T11:56:04.619" v="6405" actId="20577"/>
        <pc:sldMkLst>
          <pc:docMk/>
          <pc:sldMk cId="0" sldId="305"/>
        </pc:sldMkLst>
        <pc:spChg chg="add del mod">
          <ac:chgData name="SANUJ KULSHRESTHA" userId="fd589cad1c679b7b" providerId="LiveId" clId="{99E067CB-AD72-2E4A-9361-85E44A58F679}" dt="2019-03-17T19:07:31.222" v="5925" actId="478"/>
          <ac:spMkLst>
            <pc:docMk/>
            <pc:sldMk cId="0" sldId="305"/>
            <ac:spMk id="3" creationId="{AB48F3FF-FF9D-3A44-A08C-383B533A44BF}"/>
          </ac:spMkLst>
        </pc:spChg>
        <pc:spChg chg="add mod">
          <ac:chgData name="SANUJ KULSHRESTHA" userId="fd589cad1c679b7b" providerId="LiveId" clId="{99E067CB-AD72-2E4A-9361-85E44A58F679}" dt="2019-03-18T11:56:04.619" v="6405" actId="20577"/>
          <ac:spMkLst>
            <pc:docMk/>
            <pc:sldMk cId="0" sldId="305"/>
            <ac:spMk id="4" creationId="{90384D43-12B3-E042-A8F0-684E4C481AD7}"/>
          </ac:spMkLst>
        </pc:spChg>
        <pc:spChg chg="add mod">
          <ac:chgData name="SANUJ KULSHRESTHA" userId="fd589cad1c679b7b" providerId="LiveId" clId="{99E067CB-AD72-2E4A-9361-85E44A58F679}" dt="2019-03-17T19:09:00.372" v="5946" actId="20577"/>
          <ac:spMkLst>
            <pc:docMk/>
            <pc:sldMk cId="0" sldId="305"/>
            <ac:spMk id="10" creationId="{35BC24DA-4CEB-604F-BAE2-5BBFD6DFEE21}"/>
          </ac:spMkLst>
        </pc:spChg>
        <pc:spChg chg="add">
          <ac:chgData name="SANUJ KULSHRESTHA" userId="fd589cad1c679b7b" providerId="LiveId" clId="{99E067CB-AD72-2E4A-9361-85E44A58F679}" dt="2019-03-17T19:08:00.522" v="5926"/>
          <ac:spMkLst>
            <pc:docMk/>
            <pc:sldMk cId="0" sldId="305"/>
            <ac:spMk id="11" creationId="{FF639002-6497-5943-92F1-42B2569EE235}"/>
          </ac:spMkLst>
        </pc:spChg>
        <pc:spChg chg="add mod">
          <ac:chgData name="SANUJ KULSHRESTHA" userId="fd589cad1c679b7b" providerId="LiveId" clId="{99E067CB-AD72-2E4A-9361-85E44A58F679}" dt="2019-03-17T19:08:31.815" v="5944" actId="20577"/>
          <ac:spMkLst>
            <pc:docMk/>
            <pc:sldMk cId="0" sldId="305"/>
            <ac:spMk id="12" creationId="{DE0585FE-CC14-E046-9021-EE679B6F4976}"/>
          </ac:spMkLst>
        </pc:spChg>
        <pc:spChg chg="add">
          <ac:chgData name="SANUJ KULSHRESTHA" userId="fd589cad1c679b7b" providerId="LiveId" clId="{99E067CB-AD72-2E4A-9361-85E44A58F679}" dt="2019-03-17T19:08:00.522" v="5926"/>
          <ac:spMkLst>
            <pc:docMk/>
            <pc:sldMk cId="0" sldId="305"/>
            <ac:spMk id="13" creationId="{4EA7EC84-E801-A64F-9F27-9B6593B1DF08}"/>
          </ac:spMkLst>
        </pc:spChg>
        <pc:spChg chg="del">
          <ac:chgData name="SANUJ KULSHRESTHA" userId="fd589cad1c679b7b" providerId="LiveId" clId="{99E067CB-AD72-2E4A-9361-85E44A58F679}" dt="2019-03-17T19:07:29.962" v="5924" actId="478"/>
          <ac:spMkLst>
            <pc:docMk/>
            <pc:sldMk cId="0" sldId="305"/>
            <ac:spMk id="669" creationId="{00000000-0000-0000-0000-000000000000}"/>
          </ac:spMkLst>
        </pc:spChg>
      </pc:sldChg>
      <pc:sldChg chg="addSp delSp modSp">
        <pc:chgData name="SANUJ KULSHRESTHA" userId="fd589cad1c679b7b" providerId="LiveId" clId="{99E067CB-AD72-2E4A-9361-85E44A58F679}" dt="2019-03-17T18:30:21.597" v="5345" actId="20577"/>
        <pc:sldMkLst>
          <pc:docMk/>
          <pc:sldMk cId="0" sldId="306"/>
        </pc:sldMkLst>
        <pc:spChg chg="add del mod">
          <ac:chgData name="SANUJ KULSHRESTHA" userId="fd589cad1c679b7b" providerId="LiveId" clId="{99E067CB-AD72-2E4A-9361-85E44A58F679}" dt="2019-03-17T18:10:18.780" v="5141" actId="478"/>
          <ac:spMkLst>
            <pc:docMk/>
            <pc:sldMk cId="0" sldId="306"/>
            <ac:spMk id="3" creationId="{B4B81BF0-F863-BB42-ABFF-399F215CDF56}"/>
          </ac:spMkLst>
        </pc:spChg>
        <pc:spChg chg="add">
          <ac:chgData name="SANUJ KULSHRESTHA" userId="fd589cad1c679b7b" providerId="LiveId" clId="{99E067CB-AD72-2E4A-9361-85E44A58F679}" dt="2019-03-17T18:15:24.933" v="5216"/>
          <ac:spMkLst>
            <pc:docMk/>
            <pc:sldMk cId="0" sldId="306"/>
            <ac:spMk id="10" creationId="{75DD482B-1F44-2640-9217-2082F7886A70}"/>
          </ac:spMkLst>
        </pc:spChg>
        <pc:spChg chg="add mod">
          <ac:chgData name="SANUJ KULSHRESTHA" userId="fd589cad1c679b7b" providerId="LiveId" clId="{99E067CB-AD72-2E4A-9361-85E44A58F679}" dt="2019-03-17T18:28:42.086" v="5327" actId="2711"/>
          <ac:spMkLst>
            <pc:docMk/>
            <pc:sldMk cId="0" sldId="306"/>
            <ac:spMk id="11" creationId="{AD55219D-4A25-2749-B8A6-0F30DF3F0B29}"/>
          </ac:spMkLst>
        </pc:spChg>
        <pc:spChg chg="add">
          <ac:chgData name="SANUJ KULSHRESTHA" userId="fd589cad1c679b7b" providerId="LiveId" clId="{99E067CB-AD72-2E4A-9361-85E44A58F679}" dt="2019-03-17T18:15:24.933" v="5216"/>
          <ac:spMkLst>
            <pc:docMk/>
            <pc:sldMk cId="0" sldId="306"/>
            <ac:spMk id="12" creationId="{A43A90CF-7C00-DB43-9BCF-68232CA313CF}"/>
          </ac:spMkLst>
        </pc:spChg>
        <pc:spChg chg="add mod">
          <ac:chgData name="SANUJ KULSHRESTHA" userId="fd589cad1c679b7b" providerId="LiveId" clId="{99E067CB-AD72-2E4A-9361-85E44A58F679}" dt="2019-03-17T18:16:27.938" v="5221" actId="207"/>
          <ac:spMkLst>
            <pc:docMk/>
            <pc:sldMk cId="0" sldId="306"/>
            <ac:spMk id="13" creationId="{BFB8F577-FB5E-3F4D-98A7-636683D956AC}"/>
          </ac:spMkLst>
        </pc:spChg>
        <pc:spChg chg="add mod">
          <ac:chgData name="SANUJ KULSHRESTHA" userId="fd589cad1c679b7b" providerId="LiveId" clId="{99E067CB-AD72-2E4A-9361-85E44A58F679}" dt="2019-03-17T18:28:53.554" v="5334" actId="20577"/>
          <ac:spMkLst>
            <pc:docMk/>
            <pc:sldMk cId="0" sldId="306"/>
            <ac:spMk id="14" creationId="{D705E338-A255-7C43-9929-933DBA5D6D87}"/>
          </ac:spMkLst>
        </pc:spChg>
        <pc:spChg chg="del">
          <ac:chgData name="SANUJ KULSHRESTHA" userId="fd589cad1c679b7b" providerId="LiveId" clId="{99E067CB-AD72-2E4A-9361-85E44A58F679}" dt="2019-03-17T18:10:17.304" v="5140" actId="478"/>
          <ac:spMkLst>
            <pc:docMk/>
            <pc:sldMk cId="0" sldId="306"/>
            <ac:spMk id="679" creationId="{00000000-0000-0000-0000-000000000000}"/>
          </ac:spMkLst>
        </pc:spChg>
        <pc:graphicFrameChg chg="add del mod modGraphic">
          <ac:chgData name="SANUJ KULSHRESTHA" userId="fd589cad1c679b7b" providerId="LiveId" clId="{99E067CB-AD72-2E4A-9361-85E44A58F679}" dt="2019-03-17T18:18:59.047" v="5252" actId="478"/>
          <ac:graphicFrameMkLst>
            <pc:docMk/>
            <pc:sldMk cId="0" sldId="306"/>
            <ac:graphicFrameMk id="4" creationId="{D01E0904-033D-D346-B842-6EF5A049E4E2}"/>
          </ac:graphicFrameMkLst>
        </pc:graphicFrameChg>
        <pc:graphicFrameChg chg="add mod modGraphic">
          <ac:chgData name="SANUJ KULSHRESTHA" userId="fd589cad1c679b7b" providerId="LiveId" clId="{99E067CB-AD72-2E4A-9361-85E44A58F679}" dt="2019-03-17T18:30:21.597" v="5345" actId="20577"/>
          <ac:graphicFrameMkLst>
            <pc:docMk/>
            <pc:sldMk cId="0" sldId="306"/>
            <ac:graphicFrameMk id="16" creationId="{C5AAB37D-2FC5-0D43-BA0F-579B5F598A46}"/>
          </ac:graphicFrameMkLst>
        </pc:graphicFrameChg>
        <pc:picChg chg="add mod modCrop">
          <ac:chgData name="SANUJ KULSHRESTHA" userId="fd589cad1c679b7b" providerId="LiveId" clId="{99E067CB-AD72-2E4A-9361-85E44A58F679}" dt="2019-03-17T18:29:39.383" v="5336" actId="14100"/>
          <ac:picMkLst>
            <pc:docMk/>
            <pc:sldMk cId="0" sldId="306"/>
            <ac:picMk id="6" creationId="{CA64A263-E9DE-554E-85BE-25F447BBA880}"/>
          </ac:picMkLst>
        </pc:picChg>
        <pc:picChg chg="add del mod">
          <ac:chgData name="SANUJ KULSHRESTHA" userId="fd589cad1c679b7b" providerId="LiveId" clId="{99E067CB-AD72-2E4A-9361-85E44A58F679}" dt="2019-03-17T18:19:41.742" v="5262" actId="478"/>
          <ac:picMkLst>
            <pc:docMk/>
            <pc:sldMk cId="0" sldId="306"/>
            <ac:picMk id="17" creationId="{04132C4E-AC85-704C-AA7C-7FE6B90CA0A5}"/>
          </ac:picMkLst>
        </pc:picChg>
      </pc:sldChg>
      <pc:sldChg chg="addSp delSp modSp addCm modCm">
        <pc:chgData name="SANUJ KULSHRESTHA" userId="fd589cad1c679b7b" providerId="LiveId" clId="{99E067CB-AD72-2E4A-9361-85E44A58F679}" dt="2019-03-24T16:44:12.950" v="13498" actId="572"/>
        <pc:sldMkLst>
          <pc:docMk/>
          <pc:sldMk cId="0" sldId="309"/>
        </pc:sldMkLst>
        <pc:spChg chg="mod">
          <ac:chgData name="SANUJ KULSHRESTHA" userId="fd589cad1c679b7b" providerId="LiveId" clId="{99E067CB-AD72-2E4A-9361-85E44A58F679}" dt="2019-03-24T16:43:56.791" v="13496" actId="208"/>
          <ac:spMkLst>
            <pc:docMk/>
            <pc:sldMk cId="0" sldId="309"/>
            <ac:spMk id="2" creationId="{8FCE3791-BE69-4733-9846-0008B61F8B84}"/>
          </ac:spMkLst>
        </pc:spChg>
        <pc:spChg chg="del mod">
          <ac:chgData name="SANUJ KULSHRESTHA" userId="fd589cad1c679b7b" providerId="LiveId" clId="{99E067CB-AD72-2E4A-9361-85E44A58F679}" dt="2019-03-24T16:42:10.618" v="13490" actId="478"/>
          <ac:spMkLst>
            <pc:docMk/>
            <pc:sldMk cId="0" sldId="309"/>
            <ac:spMk id="3" creationId="{D7F01889-47AB-42D0-9976-8CDEAAD4496D}"/>
          </ac:spMkLst>
        </pc:spChg>
        <pc:spChg chg="mod">
          <ac:chgData name="SANUJ KULSHRESTHA" userId="fd589cad1c679b7b" providerId="LiveId" clId="{99E067CB-AD72-2E4A-9361-85E44A58F679}" dt="2019-03-24T16:43:55.494" v="13495" actId="208"/>
          <ac:spMkLst>
            <pc:docMk/>
            <pc:sldMk cId="0" sldId="309"/>
            <ac:spMk id="8" creationId="{BD01140F-5018-4F2F-A574-7A29D887FB28}"/>
          </ac:spMkLst>
        </pc:spChg>
        <pc:graphicFrameChg chg="add mod modGraphic">
          <ac:chgData name="SANUJ KULSHRESTHA" userId="fd589cad1c679b7b" providerId="LiveId" clId="{99E067CB-AD72-2E4A-9361-85E44A58F679}" dt="2019-03-24T16:44:12.950" v="13498" actId="572"/>
          <ac:graphicFrameMkLst>
            <pc:docMk/>
            <pc:sldMk cId="0" sldId="309"/>
            <ac:graphicFrameMk id="4" creationId="{C20BCB0A-023A-E345-9296-7D1D7013EC21}"/>
          </ac:graphicFrameMkLst>
        </pc:graphicFrameChg>
      </pc:sldChg>
      <pc:sldChg chg="modSp">
        <pc:chgData name="SANUJ KULSHRESTHA" userId="fd589cad1c679b7b" providerId="LiveId" clId="{99E067CB-AD72-2E4A-9361-85E44A58F679}" dt="2019-03-24T16:38:21.250" v="13448" actId="207"/>
        <pc:sldMkLst>
          <pc:docMk/>
          <pc:sldMk cId="0" sldId="313"/>
        </pc:sldMkLst>
        <pc:graphicFrameChg chg="modGraphic">
          <ac:chgData name="SANUJ KULSHRESTHA" userId="fd589cad1c679b7b" providerId="LiveId" clId="{99E067CB-AD72-2E4A-9361-85E44A58F679}" dt="2019-03-24T16:38:21.250" v="13448" actId="207"/>
          <ac:graphicFrameMkLst>
            <pc:docMk/>
            <pc:sldMk cId="0" sldId="313"/>
            <ac:graphicFrameMk id="10" creationId="{3B989C7E-9398-4281-90AE-80148E680B79}"/>
          </ac:graphicFrameMkLst>
        </pc:graphicFrameChg>
      </pc:sldChg>
      <pc:sldChg chg="modSp">
        <pc:chgData name="SANUJ KULSHRESTHA" userId="fd589cad1c679b7b" providerId="LiveId" clId="{99E067CB-AD72-2E4A-9361-85E44A58F679}" dt="2019-03-24T08:27:35.076" v="10994" actId="207"/>
        <pc:sldMkLst>
          <pc:docMk/>
          <pc:sldMk cId="0" sldId="320"/>
        </pc:sldMkLst>
        <pc:graphicFrameChg chg="modGraphic">
          <ac:chgData name="SANUJ KULSHRESTHA" userId="fd589cad1c679b7b" providerId="LiveId" clId="{99E067CB-AD72-2E4A-9361-85E44A58F679}" dt="2019-03-24T08:27:35.076" v="10994" actId="207"/>
          <ac:graphicFrameMkLst>
            <pc:docMk/>
            <pc:sldMk cId="0" sldId="320"/>
            <ac:graphicFrameMk id="3" creationId="{6B3C9577-23EC-4127-B17B-2E02B12B05B8}"/>
          </ac:graphicFrameMkLst>
        </pc:graphicFrameChg>
      </pc:sldChg>
      <pc:sldChg chg="modSp">
        <pc:chgData name="SANUJ KULSHRESTHA" userId="fd589cad1c679b7b" providerId="LiveId" clId="{99E067CB-AD72-2E4A-9361-85E44A58F679}" dt="2019-03-29T19:36:50.735" v="15575" actId="1076"/>
        <pc:sldMkLst>
          <pc:docMk/>
          <pc:sldMk cId="0" sldId="323"/>
        </pc:sldMkLst>
        <pc:spChg chg="mod">
          <ac:chgData name="SANUJ KULSHRESTHA" userId="fd589cad1c679b7b" providerId="LiveId" clId="{99E067CB-AD72-2E4A-9361-85E44A58F679}" dt="2019-03-29T19:36:46.417" v="15574" actId="20577"/>
          <ac:spMkLst>
            <pc:docMk/>
            <pc:sldMk cId="0" sldId="323"/>
            <ac:spMk id="9" creationId="{E01D316E-59C3-4BBA-A30E-CCE75BA46534}"/>
          </ac:spMkLst>
        </pc:spChg>
        <pc:spChg chg="mod">
          <ac:chgData name="SANUJ KULSHRESTHA" userId="fd589cad1c679b7b" providerId="LiveId" clId="{99E067CB-AD72-2E4A-9361-85E44A58F679}" dt="2019-03-29T19:36:50.735" v="15575" actId="1076"/>
          <ac:spMkLst>
            <pc:docMk/>
            <pc:sldMk cId="0" sldId="323"/>
            <ac:spMk id="12" creationId="{D475F12D-D212-4A53-BB51-8B21FDADBCF0}"/>
          </ac:spMkLst>
        </pc:spChg>
      </pc:sldChg>
      <pc:sldChg chg="addSp delSp modSp del">
        <pc:chgData name="SANUJ KULSHRESTHA" userId="fd589cad1c679b7b" providerId="LiveId" clId="{99E067CB-AD72-2E4A-9361-85E44A58F679}" dt="2019-03-24T08:36:03.292" v="11173" actId="20577"/>
        <pc:sldMkLst>
          <pc:docMk/>
          <pc:sldMk cId="1862974687" sldId="327"/>
        </pc:sldMkLst>
        <pc:spChg chg="mod">
          <ac:chgData name="SANUJ KULSHRESTHA" userId="fd589cad1c679b7b" providerId="LiveId" clId="{99E067CB-AD72-2E4A-9361-85E44A58F679}" dt="2019-03-24T08:35:02.867" v="11157" actId="1076"/>
          <ac:spMkLst>
            <pc:docMk/>
            <pc:sldMk cId="1862974687" sldId="327"/>
            <ac:spMk id="2" creationId="{5D026DD2-6A1A-439C-A3AB-FF41D632A768}"/>
          </ac:spMkLst>
        </pc:spChg>
        <pc:spChg chg="add del mod">
          <ac:chgData name="SANUJ KULSHRESTHA" userId="fd589cad1c679b7b" providerId="LiveId" clId="{99E067CB-AD72-2E4A-9361-85E44A58F679}" dt="2019-03-17T19:13:20.605" v="6006" actId="478"/>
          <ac:spMkLst>
            <pc:docMk/>
            <pc:sldMk cId="1862974687" sldId="327"/>
            <ac:spMk id="3" creationId="{DE9D9BDC-BC4C-9C45-BEB9-B0BEA947CCFF}"/>
          </ac:spMkLst>
        </pc:spChg>
        <pc:spChg chg="add mod">
          <ac:chgData name="SANUJ KULSHRESTHA" userId="fd589cad1c679b7b" providerId="LiveId" clId="{99E067CB-AD72-2E4A-9361-85E44A58F679}" dt="2019-03-24T08:35:11.104" v="11161" actId="14100"/>
          <ac:spMkLst>
            <pc:docMk/>
            <pc:sldMk cId="1862974687" sldId="327"/>
            <ac:spMk id="10" creationId="{408CC5F0-DE3E-D04D-A119-B6D93BB7F948}"/>
          </ac:spMkLst>
        </pc:spChg>
        <pc:spChg chg="mod">
          <ac:chgData name="SANUJ KULSHRESTHA" userId="fd589cad1c679b7b" providerId="LiveId" clId="{99E067CB-AD72-2E4A-9361-85E44A58F679}" dt="2019-03-24T08:36:03.292" v="11173" actId="20577"/>
          <ac:spMkLst>
            <pc:docMk/>
            <pc:sldMk cId="1862974687" sldId="327"/>
            <ac:spMk id="803" creationId="{00000000-0000-0000-0000-000000000000}"/>
          </ac:spMkLst>
        </pc:spChg>
        <pc:spChg chg="del">
          <ac:chgData name="SANUJ KULSHRESTHA" userId="fd589cad1c679b7b" providerId="LiveId" clId="{99E067CB-AD72-2E4A-9361-85E44A58F679}" dt="2019-03-17T19:13:22.409" v="6007" actId="478"/>
          <ac:spMkLst>
            <pc:docMk/>
            <pc:sldMk cId="1862974687" sldId="327"/>
            <ac:spMk id="878" creationId="{00000000-0000-0000-0000-000000000000}"/>
          </ac:spMkLst>
        </pc:spChg>
        <pc:spChg chg="del">
          <ac:chgData name="SANUJ KULSHRESTHA" userId="fd589cad1c679b7b" providerId="LiveId" clId="{99E067CB-AD72-2E4A-9361-85E44A58F679}" dt="2019-03-17T19:13:16.531" v="6005" actId="478"/>
          <ac:spMkLst>
            <pc:docMk/>
            <pc:sldMk cId="1862974687" sldId="327"/>
            <ac:spMk id="879" creationId="{00000000-0000-0000-0000-000000000000}"/>
          </ac:spMkLst>
        </pc:spChg>
        <pc:picChg chg="mod">
          <ac:chgData name="SANUJ KULSHRESTHA" userId="fd589cad1c679b7b" providerId="LiveId" clId="{99E067CB-AD72-2E4A-9361-85E44A58F679}" dt="2019-03-24T08:34:30.192" v="11146" actId="14100"/>
          <ac:picMkLst>
            <pc:docMk/>
            <pc:sldMk cId="1862974687" sldId="327"/>
            <ac:picMk id="6" creationId="{2583CDC6-6358-4B00-930A-DFA963222AB4}"/>
          </ac:picMkLst>
        </pc:picChg>
        <pc:picChg chg="add mod">
          <ac:chgData name="SANUJ KULSHRESTHA" userId="fd589cad1c679b7b" providerId="LiveId" clId="{99E067CB-AD72-2E4A-9361-85E44A58F679}" dt="2019-03-24T08:35:00.328" v="11156" actId="14100"/>
          <ac:picMkLst>
            <pc:docMk/>
            <pc:sldMk cId="1862974687" sldId="327"/>
            <ac:picMk id="8" creationId="{7E5028F2-556E-1548-84B5-AAA1A38E2BFA}"/>
          </ac:picMkLst>
        </pc:picChg>
        <pc:cxnChg chg="add mod">
          <ac:chgData name="SANUJ KULSHRESTHA" userId="fd589cad1c679b7b" providerId="LiveId" clId="{99E067CB-AD72-2E4A-9361-85E44A58F679}" dt="2019-03-24T08:35:36.971" v="11166" actId="14100"/>
          <ac:cxnSpMkLst>
            <pc:docMk/>
            <pc:sldMk cId="1862974687" sldId="327"/>
            <ac:cxnSpMk id="4" creationId="{41A53995-0BA7-9B46-8600-E735EC800AF7}"/>
          </ac:cxnSpMkLst>
        </pc:cxnChg>
      </pc:sldChg>
      <pc:sldChg chg="addSp delSp modSp">
        <pc:chgData name="SANUJ KULSHRESTHA" userId="fd589cad1c679b7b" providerId="LiveId" clId="{99E067CB-AD72-2E4A-9361-85E44A58F679}" dt="2019-03-17T19:58:20.297" v="6317" actId="1076"/>
        <pc:sldMkLst>
          <pc:docMk/>
          <pc:sldMk cId="0" sldId="328"/>
        </pc:sldMkLst>
        <pc:spChg chg="add del mod">
          <ac:chgData name="SANUJ KULSHRESTHA" userId="fd589cad1c679b7b" providerId="LiveId" clId="{99E067CB-AD72-2E4A-9361-85E44A58F679}" dt="2019-03-17T19:15:32.198" v="6044" actId="478"/>
          <ac:spMkLst>
            <pc:docMk/>
            <pc:sldMk cId="0" sldId="328"/>
            <ac:spMk id="3" creationId="{46713955-BA5A-C448-86A9-E5AE984484C0}"/>
          </ac:spMkLst>
        </pc:spChg>
        <pc:spChg chg="mod">
          <ac:chgData name="SANUJ KULSHRESTHA" userId="fd589cad1c679b7b" providerId="LiveId" clId="{99E067CB-AD72-2E4A-9361-85E44A58F679}" dt="2019-03-17T19:19:03.497" v="6070" actId="20577"/>
          <ac:spMkLst>
            <pc:docMk/>
            <pc:sldMk cId="0" sldId="328"/>
            <ac:spMk id="885" creationId="{00000000-0000-0000-0000-000000000000}"/>
          </ac:spMkLst>
        </pc:spChg>
        <pc:spChg chg="del">
          <ac:chgData name="SANUJ KULSHRESTHA" userId="fd589cad1c679b7b" providerId="LiveId" clId="{99E067CB-AD72-2E4A-9361-85E44A58F679}" dt="2019-03-17T19:15:29.305" v="6043" actId="478"/>
          <ac:spMkLst>
            <pc:docMk/>
            <pc:sldMk cId="0" sldId="328"/>
            <ac:spMk id="886" creationId="{00000000-0000-0000-0000-000000000000}"/>
          </ac:spMkLst>
        </pc:spChg>
        <pc:graphicFrameChg chg="add del">
          <ac:chgData name="SANUJ KULSHRESTHA" userId="fd589cad1c679b7b" providerId="LiveId" clId="{99E067CB-AD72-2E4A-9361-85E44A58F679}" dt="2019-03-17T19:15:59.365" v="6048"/>
          <ac:graphicFrameMkLst>
            <pc:docMk/>
            <pc:sldMk cId="0" sldId="328"/>
            <ac:graphicFrameMk id="4" creationId="{CC8AFCD6-36C5-1A41-BB66-44334FB62C18}"/>
          </ac:graphicFrameMkLst>
        </pc:graphicFrameChg>
        <pc:picChg chg="add mod">
          <ac:chgData name="SANUJ KULSHRESTHA" userId="fd589cad1c679b7b" providerId="LiveId" clId="{99E067CB-AD72-2E4A-9361-85E44A58F679}" dt="2019-03-17T19:58:20.297" v="6317" actId="1076"/>
          <ac:picMkLst>
            <pc:docMk/>
            <pc:sldMk cId="0" sldId="328"/>
            <ac:picMk id="8" creationId="{607B7D83-BB4B-0848-BC81-0B353F8DA70E}"/>
          </ac:picMkLst>
        </pc:picChg>
      </pc:sldChg>
      <pc:sldChg chg="addSp delSp modSp">
        <pc:chgData name="SANUJ KULSHRESTHA" userId="fd589cad1c679b7b" providerId="LiveId" clId="{99E067CB-AD72-2E4A-9361-85E44A58F679}" dt="2019-03-24T08:32:43.676" v="11111" actId="20577"/>
        <pc:sldMkLst>
          <pc:docMk/>
          <pc:sldMk cId="0" sldId="330"/>
        </pc:sldMkLst>
        <pc:spChg chg="add del mod">
          <ac:chgData name="SANUJ KULSHRESTHA" userId="fd589cad1c679b7b" providerId="LiveId" clId="{99E067CB-AD72-2E4A-9361-85E44A58F679}" dt="2019-03-17T19:19:38.993" v="6092" actId="478"/>
          <ac:spMkLst>
            <pc:docMk/>
            <pc:sldMk cId="0" sldId="330"/>
            <ac:spMk id="3" creationId="{E8DBCCB0-36D4-464C-B1FB-DEB63163F386}"/>
          </ac:spMkLst>
        </pc:spChg>
        <pc:spChg chg="add mod">
          <ac:chgData name="SANUJ KULSHRESTHA" userId="fd589cad1c679b7b" providerId="LiveId" clId="{99E067CB-AD72-2E4A-9361-85E44A58F679}" dt="2019-03-17T19:27:55.894" v="6215" actId="20577"/>
          <ac:spMkLst>
            <pc:docMk/>
            <pc:sldMk cId="0" sldId="330"/>
            <ac:spMk id="9" creationId="{F76D136D-65BA-2843-8F08-2E724A23C125}"/>
          </ac:spMkLst>
        </pc:spChg>
        <pc:spChg chg="add mod">
          <ac:chgData name="SANUJ KULSHRESTHA" userId="fd589cad1c679b7b" providerId="LiveId" clId="{99E067CB-AD72-2E4A-9361-85E44A58F679}" dt="2019-03-17T19:32:52.756" v="6269" actId="14100"/>
          <ac:spMkLst>
            <pc:docMk/>
            <pc:sldMk cId="0" sldId="330"/>
            <ac:spMk id="10" creationId="{1F1141A6-5969-9140-A2AE-25853099BDE5}"/>
          </ac:spMkLst>
        </pc:spChg>
        <pc:spChg chg="add">
          <ac:chgData name="SANUJ KULSHRESTHA" userId="fd589cad1c679b7b" providerId="LiveId" clId="{99E067CB-AD72-2E4A-9361-85E44A58F679}" dt="2019-03-17T19:27:49.881" v="6208"/>
          <ac:spMkLst>
            <pc:docMk/>
            <pc:sldMk cId="0" sldId="330"/>
            <ac:spMk id="11" creationId="{27EB7395-5D71-AE4C-9377-E148F98C54A1}"/>
          </ac:spMkLst>
        </pc:spChg>
        <pc:spChg chg="add mod">
          <ac:chgData name="SANUJ KULSHRESTHA" userId="fd589cad1c679b7b" providerId="LiveId" clId="{99E067CB-AD72-2E4A-9361-85E44A58F679}" dt="2019-03-20T19:15:46.243" v="6853" actId="14100"/>
          <ac:spMkLst>
            <pc:docMk/>
            <pc:sldMk cId="0" sldId="330"/>
            <ac:spMk id="12" creationId="{B76DC4F8-26C7-3E46-B42D-1A39803D7E46}"/>
          </ac:spMkLst>
        </pc:spChg>
        <pc:spChg chg="add del">
          <ac:chgData name="SANUJ KULSHRESTHA" userId="fd589cad1c679b7b" providerId="LiveId" clId="{99E067CB-AD72-2E4A-9361-85E44A58F679}" dt="2019-03-17T19:31:47.569" v="6243"/>
          <ac:spMkLst>
            <pc:docMk/>
            <pc:sldMk cId="0" sldId="330"/>
            <ac:spMk id="14" creationId="{5BDBF6EA-58AF-0647-8F14-6CEC552CFCC7}"/>
          </ac:spMkLst>
        </pc:spChg>
        <pc:spChg chg="add del">
          <ac:chgData name="SANUJ KULSHRESTHA" userId="fd589cad1c679b7b" providerId="LiveId" clId="{99E067CB-AD72-2E4A-9361-85E44A58F679}" dt="2019-03-17T19:31:47.569" v="6243"/>
          <ac:spMkLst>
            <pc:docMk/>
            <pc:sldMk cId="0" sldId="330"/>
            <ac:spMk id="15" creationId="{F9A53266-331E-6545-8D51-77CFD18D8A20}"/>
          </ac:spMkLst>
        </pc:spChg>
        <pc:spChg chg="add del">
          <ac:chgData name="SANUJ KULSHRESTHA" userId="fd589cad1c679b7b" providerId="LiveId" clId="{99E067CB-AD72-2E4A-9361-85E44A58F679}" dt="2019-03-17T19:31:47.569" v="6243"/>
          <ac:spMkLst>
            <pc:docMk/>
            <pc:sldMk cId="0" sldId="330"/>
            <ac:spMk id="16" creationId="{2ECCA2B4-BBC3-3445-890E-0AAE9EA66990}"/>
          </ac:spMkLst>
        </pc:spChg>
        <pc:spChg chg="add del">
          <ac:chgData name="SANUJ KULSHRESTHA" userId="fd589cad1c679b7b" providerId="LiveId" clId="{99E067CB-AD72-2E4A-9361-85E44A58F679}" dt="2019-03-17T19:33:58.183" v="6274" actId="478"/>
          <ac:spMkLst>
            <pc:docMk/>
            <pc:sldMk cId="0" sldId="330"/>
            <ac:spMk id="18" creationId="{C15649E5-55AE-EA4D-9985-810BAEF5642E}"/>
          </ac:spMkLst>
        </pc:spChg>
        <pc:spChg chg="add mod">
          <ac:chgData name="SANUJ KULSHRESTHA" userId="fd589cad1c679b7b" providerId="LiveId" clId="{99E067CB-AD72-2E4A-9361-85E44A58F679}" dt="2019-03-23T19:17:23.415" v="7222" actId="1076"/>
          <ac:spMkLst>
            <pc:docMk/>
            <pc:sldMk cId="0" sldId="330"/>
            <ac:spMk id="19" creationId="{CEDD97A3-5E0C-2644-81AB-214AAFCA6130}"/>
          </ac:spMkLst>
        </pc:spChg>
        <pc:spChg chg="add del">
          <ac:chgData name="SANUJ KULSHRESTHA" userId="fd589cad1c679b7b" providerId="LiveId" clId="{99E067CB-AD72-2E4A-9361-85E44A58F679}" dt="2019-03-17T19:33:56.096" v="6273" actId="478"/>
          <ac:spMkLst>
            <pc:docMk/>
            <pc:sldMk cId="0" sldId="330"/>
            <ac:spMk id="20" creationId="{74AB6527-092C-4649-BD18-5A953145286A}"/>
          </ac:spMkLst>
        </pc:spChg>
        <pc:spChg chg="mod">
          <ac:chgData name="SANUJ KULSHRESTHA" userId="fd589cad1c679b7b" providerId="LiveId" clId="{99E067CB-AD72-2E4A-9361-85E44A58F679}" dt="2019-03-24T08:32:43.676" v="11111" actId="20577"/>
          <ac:spMkLst>
            <pc:docMk/>
            <pc:sldMk cId="0" sldId="330"/>
            <ac:spMk id="904" creationId="{00000000-0000-0000-0000-000000000000}"/>
          </ac:spMkLst>
        </pc:spChg>
        <pc:spChg chg="del">
          <ac:chgData name="SANUJ KULSHRESTHA" userId="fd589cad1c679b7b" providerId="LiveId" clId="{99E067CB-AD72-2E4A-9361-85E44A58F679}" dt="2019-03-17T19:19:37.567" v="6091" actId="478"/>
          <ac:spMkLst>
            <pc:docMk/>
            <pc:sldMk cId="0" sldId="330"/>
            <ac:spMk id="905" creationId="{00000000-0000-0000-0000-000000000000}"/>
          </ac:spMkLst>
        </pc:spChg>
        <pc:graphicFrameChg chg="add mod modGraphic">
          <ac:chgData name="SANUJ KULSHRESTHA" userId="fd589cad1c679b7b" providerId="LiveId" clId="{99E067CB-AD72-2E4A-9361-85E44A58F679}" dt="2019-03-17T19:32:57.700" v="6270" actId="1076"/>
          <ac:graphicFrameMkLst>
            <pc:docMk/>
            <pc:sldMk cId="0" sldId="330"/>
            <ac:graphicFrameMk id="4" creationId="{C30A5CA7-62B7-6A4A-BD43-5185227CC10F}"/>
          </ac:graphicFrameMkLst>
        </pc:graphicFrameChg>
        <pc:picChg chg="add mod">
          <ac:chgData name="SANUJ KULSHRESTHA" userId="fd589cad1c679b7b" providerId="LiveId" clId="{99E067CB-AD72-2E4A-9361-85E44A58F679}" dt="2019-03-23T19:17:24.974" v="7223" actId="208"/>
          <ac:picMkLst>
            <pc:docMk/>
            <pc:sldMk cId="0" sldId="330"/>
            <ac:picMk id="3" creationId="{ADF065DC-A54B-D348-A0AB-079DF3A5AAB0}"/>
          </ac:picMkLst>
        </pc:picChg>
        <pc:picChg chg="add del">
          <ac:chgData name="SANUJ KULSHRESTHA" userId="fd589cad1c679b7b" providerId="LiveId" clId="{99E067CB-AD72-2E4A-9361-85E44A58F679}" dt="2019-03-17T19:31:47.569" v="6243"/>
          <ac:picMkLst>
            <pc:docMk/>
            <pc:sldMk cId="0" sldId="330"/>
            <ac:picMk id="17" creationId="{F13310B9-D9D1-9344-9D2E-9442E9BB38EA}"/>
          </ac:picMkLst>
        </pc:picChg>
        <pc:picChg chg="add del">
          <ac:chgData name="SANUJ KULSHRESTHA" userId="fd589cad1c679b7b" providerId="LiveId" clId="{99E067CB-AD72-2E4A-9361-85E44A58F679}" dt="2019-03-23T19:17:04.264" v="7217" actId="478"/>
          <ac:picMkLst>
            <pc:docMk/>
            <pc:sldMk cId="0" sldId="330"/>
            <ac:picMk id="21" creationId="{12688EFD-DA20-8F45-9B2F-E6F273CF0B88}"/>
          </ac:picMkLst>
        </pc:picChg>
      </pc:sldChg>
      <pc:sldChg chg="addSp delSp modSp">
        <pc:chgData name="SANUJ KULSHRESTHA" userId="fd589cad1c679b7b" providerId="LiveId" clId="{99E067CB-AD72-2E4A-9361-85E44A58F679}" dt="2019-03-17T20:06:34.041" v="6321" actId="207"/>
        <pc:sldMkLst>
          <pc:docMk/>
          <pc:sldMk cId="0" sldId="332"/>
        </pc:sldMkLst>
        <pc:spChg chg="add del mod">
          <ac:chgData name="SANUJ KULSHRESTHA" userId="fd589cad1c679b7b" providerId="LiveId" clId="{99E067CB-AD72-2E4A-9361-85E44A58F679}" dt="2019-03-17T20:06:01.035" v="6319" actId="478"/>
          <ac:spMkLst>
            <pc:docMk/>
            <pc:sldMk cId="0" sldId="332"/>
            <ac:spMk id="3" creationId="{15EF7529-A893-C543-8B2E-3015FCA5DAD1}"/>
          </ac:spMkLst>
        </pc:spChg>
        <pc:spChg chg="add">
          <ac:chgData name="SANUJ KULSHRESTHA" userId="fd589cad1c679b7b" providerId="LiveId" clId="{99E067CB-AD72-2E4A-9361-85E44A58F679}" dt="2019-03-17T20:06:25.282" v="6320"/>
          <ac:spMkLst>
            <pc:docMk/>
            <pc:sldMk cId="0" sldId="332"/>
            <ac:spMk id="10" creationId="{6AF49D25-9BA5-DB4F-824D-EFD2C803C1DC}"/>
          </ac:spMkLst>
        </pc:spChg>
        <pc:spChg chg="add mod">
          <ac:chgData name="SANUJ KULSHRESTHA" userId="fd589cad1c679b7b" providerId="LiveId" clId="{99E067CB-AD72-2E4A-9361-85E44A58F679}" dt="2019-03-17T20:06:34.041" v="6321" actId="207"/>
          <ac:spMkLst>
            <pc:docMk/>
            <pc:sldMk cId="0" sldId="332"/>
            <ac:spMk id="11" creationId="{4CE95ABA-764A-5042-A962-565350FB24D3}"/>
          </ac:spMkLst>
        </pc:spChg>
        <pc:spChg chg="add">
          <ac:chgData name="SANUJ KULSHRESTHA" userId="fd589cad1c679b7b" providerId="LiveId" clId="{99E067CB-AD72-2E4A-9361-85E44A58F679}" dt="2019-03-17T20:06:25.282" v="6320"/>
          <ac:spMkLst>
            <pc:docMk/>
            <pc:sldMk cId="0" sldId="332"/>
            <ac:spMk id="12" creationId="{3C7ECB04-9334-5D4B-AEBD-83FCD81B5973}"/>
          </ac:spMkLst>
        </pc:spChg>
        <pc:spChg chg="add">
          <ac:chgData name="SANUJ KULSHRESTHA" userId="fd589cad1c679b7b" providerId="LiveId" clId="{99E067CB-AD72-2E4A-9361-85E44A58F679}" dt="2019-03-17T20:06:25.282" v="6320"/>
          <ac:spMkLst>
            <pc:docMk/>
            <pc:sldMk cId="0" sldId="332"/>
            <ac:spMk id="13" creationId="{683AAB5E-130C-3B43-8DD5-30C1E47BC0AA}"/>
          </ac:spMkLst>
        </pc:spChg>
        <pc:spChg chg="add">
          <ac:chgData name="SANUJ KULSHRESTHA" userId="fd589cad1c679b7b" providerId="LiveId" clId="{99E067CB-AD72-2E4A-9361-85E44A58F679}" dt="2019-03-17T20:06:25.282" v="6320"/>
          <ac:spMkLst>
            <pc:docMk/>
            <pc:sldMk cId="0" sldId="332"/>
            <ac:spMk id="14" creationId="{46074972-92E1-7D4F-AFB7-EB287CF98975}"/>
          </ac:spMkLst>
        </pc:spChg>
        <pc:spChg chg="add">
          <ac:chgData name="SANUJ KULSHRESTHA" userId="fd589cad1c679b7b" providerId="LiveId" clId="{99E067CB-AD72-2E4A-9361-85E44A58F679}" dt="2019-03-17T20:06:25.282" v="6320"/>
          <ac:spMkLst>
            <pc:docMk/>
            <pc:sldMk cId="0" sldId="332"/>
            <ac:spMk id="15" creationId="{E7BCFB21-F318-B241-A848-EC1AD2A4A5D5}"/>
          </ac:spMkLst>
        </pc:spChg>
        <pc:spChg chg="add">
          <ac:chgData name="SANUJ KULSHRESTHA" userId="fd589cad1c679b7b" providerId="LiveId" clId="{99E067CB-AD72-2E4A-9361-85E44A58F679}" dt="2019-03-17T20:06:25.282" v="6320"/>
          <ac:spMkLst>
            <pc:docMk/>
            <pc:sldMk cId="0" sldId="332"/>
            <ac:spMk id="16" creationId="{9319EDE3-1EA9-EA40-B52C-CC5B248A8611}"/>
          </ac:spMkLst>
        </pc:spChg>
        <pc:spChg chg="add">
          <ac:chgData name="SANUJ KULSHRESTHA" userId="fd589cad1c679b7b" providerId="LiveId" clId="{99E067CB-AD72-2E4A-9361-85E44A58F679}" dt="2019-03-17T20:06:25.282" v="6320"/>
          <ac:spMkLst>
            <pc:docMk/>
            <pc:sldMk cId="0" sldId="332"/>
            <ac:spMk id="17" creationId="{85B7F536-8DDA-C443-A600-CF95BC0FE0F1}"/>
          </ac:spMkLst>
        </pc:spChg>
        <pc:spChg chg="add">
          <ac:chgData name="SANUJ KULSHRESTHA" userId="fd589cad1c679b7b" providerId="LiveId" clId="{99E067CB-AD72-2E4A-9361-85E44A58F679}" dt="2019-03-17T20:06:25.282" v="6320"/>
          <ac:spMkLst>
            <pc:docMk/>
            <pc:sldMk cId="0" sldId="332"/>
            <ac:spMk id="18" creationId="{51CAE995-76F6-EA43-ACA5-306DB1FC8D4F}"/>
          </ac:spMkLst>
        </pc:spChg>
        <pc:spChg chg="add">
          <ac:chgData name="SANUJ KULSHRESTHA" userId="fd589cad1c679b7b" providerId="LiveId" clId="{99E067CB-AD72-2E4A-9361-85E44A58F679}" dt="2019-03-17T20:06:25.282" v="6320"/>
          <ac:spMkLst>
            <pc:docMk/>
            <pc:sldMk cId="0" sldId="332"/>
            <ac:spMk id="19" creationId="{2C3EC538-4BE6-FF4F-BC2F-A4556D9D3B38}"/>
          </ac:spMkLst>
        </pc:spChg>
        <pc:spChg chg="add">
          <ac:chgData name="SANUJ KULSHRESTHA" userId="fd589cad1c679b7b" providerId="LiveId" clId="{99E067CB-AD72-2E4A-9361-85E44A58F679}" dt="2019-03-17T20:06:25.282" v="6320"/>
          <ac:spMkLst>
            <pc:docMk/>
            <pc:sldMk cId="0" sldId="332"/>
            <ac:spMk id="20" creationId="{56C7E0BE-BCA7-FC42-B085-05F111B8F6DA}"/>
          </ac:spMkLst>
        </pc:spChg>
        <pc:spChg chg="add">
          <ac:chgData name="SANUJ KULSHRESTHA" userId="fd589cad1c679b7b" providerId="LiveId" clId="{99E067CB-AD72-2E4A-9361-85E44A58F679}" dt="2019-03-17T20:06:25.282" v="6320"/>
          <ac:spMkLst>
            <pc:docMk/>
            <pc:sldMk cId="0" sldId="332"/>
            <ac:spMk id="21" creationId="{85734BF3-4BC0-7A44-92F2-F0DE118349CE}"/>
          </ac:spMkLst>
        </pc:spChg>
        <pc:spChg chg="add">
          <ac:chgData name="SANUJ KULSHRESTHA" userId="fd589cad1c679b7b" providerId="LiveId" clId="{99E067CB-AD72-2E4A-9361-85E44A58F679}" dt="2019-03-17T20:06:25.282" v="6320"/>
          <ac:spMkLst>
            <pc:docMk/>
            <pc:sldMk cId="0" sldId="332"/>
            <ac:spMk id="22" creationId="{FDB715BE-7DE1-8940-B3BC-97B3F6686F6C}"/>
          </ac:spMkLst>
        </pc:spChg>
        <pc:spChg chg="add">
          <ac:chgData name="SANUJ KULSHRESTHA" userId="fd589cad1c679b7b" providerId="LiveId" clId="{99E067CB-AD72-2E4A-9361-85E44A58F679}" dt="2019-03-17T20:06:25.282" v="6320"/>
          <ac:spMkLst>
            <pc:docMk/>
            <pc:sldMk cId="0" sldId="332"/>
            <ac:spMk id="23" creationId="{F8E64749-E0C8-874E-9D74-99A7FA64F37C}"/>
          </ac:spMkLst>
        </pc:spChg>
        <pc:spChg chg="del">
          <ac:chgData name="SANUJ KULSHRESTHA" userId="fd589cad1c679b7b" providerId="LiveId" clId="{99E067CB-AD72-2E4A-9361-85E44A58F679}" dt="2019-03-17T20:05:58.568" v="6318" actId="478"/>
          <ac:spMkLst>
            <pc:docMk/>
            <pc:sldMk cId="0" sldId="332"/>
            <ac:spMk id="924" creationId="{00000000-0000-0000-0000-000000000000}"/>
          </ac:spMkLst>
        </pc:spChg>
      </pc:sldChg>
      <pc:sldChg chg="addSp delSp modSp">
        <pc:chgData name="SANUJ KULSHRESTHA" userId="fd589cad1c679b7b" providerId="LiveId" clId="{99E067CB-AD72-2E4A-9361-85E44A58F679}" dt="2019-03-23T20:20:06.652" v="9467" actId="1076"/>
        <pc:sldMkLst>
          <pc:docMk/>
          <pc:sldMk cId="0" sldId="336"/>
        </pc:sldMkLst>
        <pc:spChg chg="add del mod">
          <ac:chgData name="SANUJ KULSHRESTHA" userId="fd589cad1c679b7b" providerId="LiveId" clId="{99E067CB-AD72-2E4A-9361-85E44A58F679}" dt="2019-03-23T19:37:12.552" v="7260" actId="478"/>
          <ac:spMkLst>
            <pc:docMk/>
            <pc:sldMk cId="0" sldId="336"/>
            <ac:spMk id="3" creationId="{4CE9D959-C6A9-D84B-8EB0-C7499EE829FD}"/>
          </ac:spMkLst>
        </pc:spChg>
        <pc:spChg chg="del mod">
          <ac:chgData name="SANUJ KULSHRESTHA" userId="fd589cad1c679b7b" providerId="LiveId" clId="{99E067CB-AD72-2E4A-9361-85E44A58F679}" dt="2019-03-23T19:37:08.870" v="7259" actId="478"/>
          <ac:spMkLst>
            <pc:docMk/>
            <pc:sldMk cId="0" sldId="336"/>
            <ac:spMk id="963" creationId="{00000000-0000-0000-0000-000000000000}"/>
          </ac:spMkLst>
        </pc:spChg>
        <pc:graphicFrameChg chg="mod modGraphic">
          <ac:chgData name="SANUJ KULSHRESTHA" userId="fd589cad1c679b7b" providerId="LiveId" clId="{99E067CB-AD72-2E4A-9361-85E44A58F679}" dt="2019-03-23T20:20:06.652" v="9467" actId="1076"/>
          <ac:graphicFrameMkLst>
            <pc:docMk/>
            <pc:sldMk cId="0" sldId="336"/>
            <ac:graphicFrameMk id="962" creationId="{00000000-0000-0000-0000-000000000000}"/>
          </ac:graphicFrameMkLst>
        </pc:graphicFrameChg>
      </pc:sldChg>
      <pc:sldChg chg="addSp delSp modSp add">
        <pc:chgData name="SANUJ KULSHRESTHA" userId="fd589cad1c679b7b" providerId="LiveId" clId="{99E067CB-AD72-2E4A-9361-85E44A58F679}" dt="2019-03-29T22:15:58.342" v="15665" actId="20577"/>
        <pc:sldMkLst>
          <pc:docMk/>
          <pc:sldMk cId="2284922292" sldId="343"/>
        </pc:sldMkLst>
        <pc:spChg chg="mod">
          <ac:chgData name="SANUJ KULSHRESTHA" userId="fd589cad1c679b7b" providerId="LiveId" clId="{99E067CB-AD72-2E4A-9361-85E44A58F679}" dt="2019-03-29T22:15:06.527" v="15642" actId="207"/>
          <ac:spMkLst>
            <pc:docMk/>
            <pc:sldMk cId="2284922292" sldId="343"/>
            <ac:spMk id="7" creationId="{55DE99FE-61E6-4EFB-954B-7CE973859615}"/>
          </ac:spMkLst>
        </pc:spChg>
        <pc:spChg chg="add">
          <ac:chgData name="SANUJ KULSHRESTHA" userId="fd589cad1c679b7b" providerId="LiveId" clId="{99E067CB-AD72-2E4A-9361-85E44A58F679}" dt="2019-03-29T21:30:54.635" v="15641"/>
          <ac:spMkLst>
            <pc:docMk/>
            <pc:sldMk cId="2284922292" sldId="343"/>
            <ac:spMk id="8" creationId="{81611670-6C16-814E-83A2-336FA67664E1}"/>
          </ac:spMkLst>
        </pc:spChg>
        <pc:spChg chg="mod">
          <ac:chgData name="SANUJ KULSHRESTHA" userId="fd589cad1c679b7b" providerId="LiveId" clId="{99E067CB-AD72-2E4A-9361-85E44A58F679}" dt="2019-03-29T22:15:18.153" v="15645" actId="1076"/>
          <ac:spMkLst>
            <pc:docMk/>
            <pc:sldMk cId="2284922292" sldId="343"/>
            <ac:spMk id="8" creationId="{F97F20DA-68A1-479A-99F7-58B7DAE3EDC0}"/>
          </ac:spMkLst>
        </pc:spChg>
        <pc:spChg chg="mod">
          <ac:chgData name="SANUJ KULSHRESTHA" userId="fd589cad1c679b7b" providerId="LiveId" clId="{99E067CB-AD72-2E4A-9361-85E44A58F679}" dt="2019-03-29T22:15:58.342" v="15665" actId="20577"/>
          <ac:spMkLst>
            <pc:docMk/>
            <pc:sldMk cId="2284922292" sldId="343"/>
            <ac:spMk id="9" creationId="{4D86A2F9-54C6-4AE3-A970-F518F4FDAF0C}"/>
          </ac:spMkLst>
        </pc:spChg>
        <pc:spChg chg="del">
          <ac:chgData name="SANUJ KULSHRESTHA" userId="fd589cad1c679b7b" providerId="LiveId" clId="{99E067CB-AD72-2E4A-9361-85E44A58F679}" dt="2019-03-29T21:30:54.093" v="15640" actId="478"/>
          <ac:spMkLst>
            <pc:docMk/>
            <pc:sldMk cId="2284922292" sldId="343"/>
            <ac:spMk id="1029" creationId="{00000000-0000-0000-0000-000000000000}"/>
          </ac:spMkLst>
        </pc:spChg>
      </pc:sldChg>
      <pc:sldChg chg="addSp delSp modSp add">
        <pc:chgData name="SANUJ KULSHRESTHA" userId="fd589cad1c679b7b" providerId="LiveId" clId="{99E067CB-AD72-2E4A-9361-85E44A58F679}" dt="2019-03-29T15:16:33.169" v="14784" actId="1076"/>
        <pc:sldMkLst>
          <pc:docMk/>
          <pc:sldMk cId="3701652916" sldId="357"/>
        </pc:sldMkLst>
        <pc:spChg chg="mod">
          <ac:chgData name="SANUJ KULSHRESTHA" userId="fd589cad1c679b7b" providerId="LiveId" clId="{99E067CB-AD72-2E4A-9361-85E44A58F679}" dt="2019-03-15T15:19:50.375" v="331" actId="207"/>
          <ac:spMkLst>
            <pc:docMk/>
            <pc:sldMk cId="3701652916" sldId="357"/>
            <ac:spMk id="2" creationId="{F9481DF9-161E-1243-AAA8-CF909972D924}"/>
          </ac:spMkLst>
        </pc:spChg>
        <pc:spChg chg="mod">
          <ac:chgData name="SANUJ KULSHRESTHA" userId="fd589cad1c679b7b" providerId="LiveId" clId="{99E067CB-AD72-2E4A-9361-85E44A58F679}" dt="2019-03-21T11:31:27.196" v="7157" actId="20577"/>
          <ac:spMkLst>
            <pc:docMk/>
            <pc:sldMk cId="3701652916" sldId="357"/>
            <ac:spMk id="3" creationId="{3D2B8567-E4B1-BA4B-AA29-06AE1FF688F7}"/>
          </ac:spMkLst>
        </pc:spChg>
        <pc:spChg chg="add mod">
          <ac:chgData name="SANUJ KULSHRESTHA" userId="fd589cad1c679b7b" providerId="LiveId" clId="{99E067CB-AD72-2E4A-9361-85E44A58F679}" dt="2019-03-21T11:31:34.998" v="7161" actId="1076"/>
          <ac:spMkLst>
            <pc:docMk/>
            <pc:sldMk cId="3701652916" sldId="357"/>
            <ac:spMk id="6" creationId="{7C27B1D8-8CFD-7044-8884-FBC30AB8D167}"/>
          </ac:spMkLst>
        </pc:spChg>
        <pc:spChg chg="add mod">
          <ac:chgData name="SANUJ KULSHRESTHA" userId="fd589cad1c679b7b" providerId="LiveId" clId="{99E067CB-AD72-2E4A-9361-85E44A58F679}" dt="2019-03-21T11:30:20.859" v="7003" actId="1076"/>
          <ac:spMkLst>
            <pc:docMk/>
            <pc:sldMk cId="3701652916" sldId="357"/>
            <ac:spMk id="7" creationId="{4AD03F84-CC61-EE43-938E-F53866ABF9EC}"/>
          </ac:spMkLst>
        </pc:spChg>
        <pc:spChg chg="add del">
          <ac:chgData name="SANUJ KULSHRESTHA" userId="fd589cad1c679b7b" providerId="LiveId" clId="{99E067CB-AD72-2E4A-9361-85E44A58F679}" dt="2019-03-15T15:45:50.665" v="458"/>
          <ac:spMkLst>
            <pc:docMk/>
            <pc:sldMk cId="3701652916" sldId="357"/>
            <ac:spMk id="8" creationId="{67B7AD3E-F770-E940-A2F5-BA1B77A442B2}"/>
          </ac:spMkLst>
        </pc:spChg>
        <pc:spChg chg="add mod">
          <ac:chgData name="SANUJ KULSHRESTHA" userId="fd589cad1c679b7b" providerId="LiveId" clId="{99E067CB-AD72-2E4A-9361-85E44A58F679}" dt="2019-03-21T11:30:22.900" v="7004" actId="1076"/>
          <ac:spMkLst>
            <pc:docMk/>
            <pc:sldMk cId="3701652916" sldId="357"/>
            <ac:spMk id="9" creationId="{71E44322-CC1B-B048-838F-FA1E5D9E66EA}"/>
          </ac:spMkLst>
        </pc:spChg>
        <pc:spChg chg="add mod">
          <ac:chgData name="SANUJ KULSHRESTHA" userId="fd589cad1c679b7b" providerId="LiveId" clId="{99E067CB-AD72-2E4A-9361-85E44A58F679}" dt="2019-03-29T15:16:33.169" v="14784" actId="1076"/>
          <ac:spMkLst>
            <pc:docMk/>
            <pc:sldMk cId="3701652916" sldId="357"/>
            <ac:spMk id="10" creationId="{984CE3E3-D825-0440-9E00-87F9EA4E21B0}"/>
          </ac:spMkLst>
        </pc:spChg>
        <pc:graphicFrameChg chg="add mod modGraphic">
          <ac:chgData name="SANUJ KULSHRESTHA" userId="fd589cad1c679b7b" providerId="LiveId" clId="{99E067CB-AD72-2E4A-9361-85E44A58F679}" dt="2019-03-21T11:31:33.439" v="7160" actId="1076"/>
          <ac:graphicFrameMkLst>
            <pc:docMk/>
            <pc:sldMk cId="3701652916" sldId="357"/>
            <ac:graphicFrameMk id="5" creationId="{DE2EA9DD-221B-E642-B1C7-C3CEB26319CC}"/>
          </ac:graphicFrameMkLst>
        </pc:graphicFrameChg>
      </pc:sldChg>
      <pc:sldChg chg="modSp add">
        <pc:chgData name="SANUJ KULSHRESTHA" userId="fd589cad1c679b7b" providerId="LiveId" clId="{99E067CB-AD72-2E4A-9361-85E44A58F679}" dt="2019-03-17T19:14:26.531" v="6031" actId="20577"/>
        <pc:sldMkLst>
          <pc:docMk/>
          <pc:sldMk cId="1139033813" sldId="358"/>
        </pc:sldMkLst>
        <pc:spChg chg="mod">
          <ac:chgData name="SANUJ KULSHRESTHA" userId="fd589cad1c679b7b" providerId="LiveId" clId="{99E067CB-AD72-2E4A-9361-85E44A58F679}" dt="2019-03-17T19:14:26.531" v="6031" actId="20577"/>
          <ac:spMkLst>
            <pc:docMk/>
            <pc:sldMk cId="1139033813" sldId="358"/>
            <ac:spMk id="2" creationId="{AAA6928B-31F6-45D9-8CDD-D79C68948C56}"/>
          </ac:spMkLst>
        </pc:spChg>
        <pc:spChg chg="mod">
          <ac:chgData name="SANUJ KULSHRESTHA" userId="fd589cad1c679b7b" providerId="LiveId" clId="{99E067CB-AD72-2E4A-9361-85E44A58F679}" dt="2019-03-17T19:14:20.176" v="6024" actId="20577"/>
          <ac:spMkLst>
            <pc:docMk/>
            <pc:sldMk cId="1139033813" sldId="358"/>
            <ac:spMk id="774" creationId="{00000000-0000-0000-0000-000000000000}"/>
          </ac:spMkLst>
        </pc:spChg>
      </pc:sldChg>
      <pc:sldChg chg="modSp">
        <pc:chgData name="SANUJ KULSHRESTHA" userId="fd589cad1c679b7b" providerId="LiveId" clId="{99E067CB-AD72-2E4A-9361-85E44A58F679}" dt="2019-03-29T20:25:06.876" v="15638" actId="207"/>
        <pc:sldMkLst>
          <pc:docMk/>
          <pc:sldMk cId="2568366798" sldId="368"/>
        </pc:sldMkLst>
        <pc:graphicFrameChg chg="modGraphic">
          <ac:chgData name="SANUJ KULSHRESTHA" userId="fd589cad1c679b7b" providerId="LiveId" clId="{99E067CB-AD72-2E4A-9361-85E44A58F679}" dt="2019-03-29T20:25:06.876" v="15638" actId="207"/>
          <ac:graphicFrameMkLst>
            <pc:docMk/>
            <pc:sldMk cId="2568366798" sldId="368"/>
            <ac:graphicFrameMk id="2" creationId="{00000000-0000-0000-0000-000000000000}"/>
          </ac:graphicFrameMkLst>
        </pc:graphicFrameChg>
      </pc:sldChg>
      <pc:sldChg chg="modSp add">
        <pc:chgData name="SANUJ KULSHRESTHA" userId="fd589cad1c679b7b" providerId="LiveId" clId="{99E067CB-AD72-2E4A-9361-85E44A58F679}" dt="2019-03-17T19:13:55.056" v="6012" actId="20577"/>
        <pc:sldMkLst>
          <pc:docMk/>
          <pc:sldMk cId="1568496217" sldId="369"/>
        </pc:sldMkLst>
        <pc:spChg chg="mod">
          <ac:chgData name="SANUJ KULSHRESTHA" userId="fd589cad1c679b7b" providerId="LiveId" clId="{99E067CB-AD72-2E4A-9361-85E44A58F679}" dt="2019-03-17T19:13:55.056" v="6012" actId="20577"/>
          <ac:spMkLst>
            <pc:docMk/>
            <pc:sldMk cId="1568496217" sldId="369"/>
            <ac:spMk id="522" creationId="{00000000-0000-0000-0000-000000000000}"/>
          </ac:spMkLst>
        </pc:spChg>
      </pc:sldChg>
      <pc:sldChg chg="addSp delSp modSp add setBg">
        <pc:chgData name="SANUJ KULSHRESTHA" userId="fd589cad1c679b7b" providerId="LiveId" clId="{99E067CB-AD72-2E4A-9361-85E44A58F679}" dt="2019-03-27T18:54:48.269" v="14637" actId="1076"/>
        <pc:sldMkLst>
          <pc:docMk/>
          <pc:sldMk cId="1574832953" sldId="418"/>
        </pc:sldMkLst>
        <pc:spChg chg="mod">
          <ac:chgData name="SANUJ KULSHRESTHA" userId="fd589cad1c679b7b" providerId="LiveId" clId="{99E067CB-AD72-2E4A-9361-85E44A58F679}" dt="2019-03-23T20:48:56.522" v="10604" actId="14100"/>
          <ac:spMkLst>
            <pc:docMk/>
            <pc:sldMk cId="1574832953" sldId="418"/>
            <ac:spMk id="5" creationId="{C979DBAF-8573-4866-A837-02F50E1E36EB}"/>
          </ac:spMkLst>
        </pc:spChg>
        <pc:spChg chg="del">
          <ac:chgData name="SANUJ KULSHRESTHA" userId="fd589cad1c679b7b" providerId="LiveId" clId="{99E067CB-AD72-2E4A-9361-85E44A58F679}" dt="2019-03-17T20:11:30.678" v="6343" actId="478"/>
          <ac:spMkLst>
            <pc:docMk/>
            <pc:sldMk cId="1574832953" sldId="418"/>
            <ac:spMk id="8" creationId="{ED931105-04C1-463C-8D35-5ED776233FA9}"/>
          </ac:spMkLst>
        </pc:spChg>
        <pc:spChg chg="add">
          <ac:chgData name="SANUJ KULSHRESTHA" userId="fd589cad1c679b7b" providerId="LiveId" clId="{99E067CB-AD72-2E4A-9361-85E44A58F679}" dt="2019-03-17T20:11:31.346" v="6344"/>
          <ac:spMkLst>
            <pc:docMk/>
            <pc:sldMk cId="1574832953" sldId="418"/>
            <ac:spMk id="9" creationId="{D55181AD-8110-464F-A51B-A2F9126422EC}"/>
          </ac:spMkLst>
        </pc:spChg>
        <pc:spChg chg="add mod">
          <ac:chgData name="SANUJ KULSHRESTHA" userId="fd589cad1c679b7b" providerId="LiveId" clId="{99E067CB-AD72-2E4A-9361-85E44A58F679}" dt="2019-03-23T20:48:59.628" v="10606" actId="14100"/>
          <ac:spMkLst>
            <pc:docMk/>
            <pc:sldMk cId="1574832953" sldId="418"/>
            <ac:spMk id="10" creationId="{3472D8A4-0673-3C44-BD75-BBB699907D9C}"/>
          </ac:spMkLst>
        </pc:spChg>
        <pc:picChg chg="add mod modCrop">
          <ac:chgData name="SANUJ KULSHRESTHA" userId="fd589cad1c679b7b" providerId="LiveId" clId="{99E067CB-AD72-2E4A-9361-85E44A58F679}" dt="2019-03-27T18:52:40.547" v="14611" actId="1076"/>
          <ac:picMkLst>
            <pc:docMk/>
            <pc:sldMk cId="1574832953" sldId="418"/>
            <ac:picMk id="3" creationId="{83678BDA-5552-284E-BA44-A27DB289A0C3}"/>
          </ac:picMkLst>
        </pc:picChg>
        <pc:picChg chg="del">
          <ac:chgData name="SANUJ KULSHRESTHA" userId="fd589cad1c679b7b" providerId="LiveId" clId="{99E067CB-AD72-2E4A-9361-85E44A58F679}" dt="2019-03-27T18:52:12.595" v="14602" actId="478"/>
          <ac:picMkLst>
            <pc:docMk/>
            <pc:sldMk cId="1574832953" sldId="418"/>
            <ac:picMk id="6" creationId="{643A1702-75E9-499D-9E04-4906F0C0AE9F}"/>
          </ac:picMkLst>
        </pc:picChg>
        <pc:picChg chg="add mod modCrop">
          <ac:chgData name="SANUJ KULSHRESTHA" userId="fd589cad1c679b7b" providerId="LiveId" clId="{99E067CB-AD72-2E4A-9361-85E44A58F679}" dt="2019-03-27T18:53:46.849" v="14624" actId="1076"/>
          <ac:picMkLst>
            <pc:docMk/>
            <pc:sldMk cId="1574832953" sldId="418"/>
            <ac:picMk id="8" creationId="{D74E9DDF-D300-E84F-9E3F-12245D8BF97D}"/>
          </ac:picMkLst>
        </pc:picChg>
        <pc:picChg chg="add mod modCrop">
          <ac:chgData name="SANUJ KULSHRESTHA" userId="fd589cad1c679b7b" providerId="LiveId" clId="{99E067CB-AD72-2E4A-9361-85E44A58F679}" dt="2019-03-27T18:54:48.269" v="14637" actId="1076"/>
          <ac:picMkLst>
            <pc:docMk/>
            <pc:sldMk cId="1574832953" sldId="418"/>
            <ac:picMk id="11" creationId="{D0DAEF2B-8769-DF49-87F3-0D734A1C6484}"/>
          </ac:picMkLst>
        </pc:picChg>
      </pc:sldChg>
      <pc:sldChg chg="addSp delSp modSp add setBg">
        <pc:chgData name="SANUJ KULSHRESTHA" userId="fd589cad1c679b7b" providerId="LiveId" clId="{99E067CB-AD72-2E4A-9361-85E44A58F679}" dt="2019-03-27T18:56:17.492" v="14646" actId="14100"/>
        <pc:sldMkLst>
          <pc:docMk/>
          <pc:sldMk cId="2178892122" sldId="419"/>
        </pc:sldMkLst>
        <pc:spChg chg="mod">
          <ac:chgData name="SANUJ KULSHRESTHA" userId="fd589cad1c679b7b" providerId="LiveId" clId="{99E067CB-AD72-2E4A-9361-85E44A58F679}" dt="2019-03-27T18:56:13.142" v="14644" actId="14100"/>
          <ac:spMkLst>
            <pc:docMk/>
            <pc:sldMk cId="2178892122" sldId="419"/>
            <ac:spMk id="7" creationId="{BD032515-33C0-4587-8C4A-940F0149B886}"/>
          </ac:spMkLst>
        </pc:spChg>
        <pc:spChg chg="mod">
          <ac:chgData name="SANUJ KULSHRESTHA" userId="fd589cad1c679b7b" providerId="LiveId" clId="{99E067CB-AD72-2E4A-9361-85E44A58F679}" dt="2019-03-27T18:56:17.492" v="14646" actId="14100"/>
          <ac:spMkLst>
            <pc:docMk/>
            <pc:sldMk cId="2178892122" sldId="419"/>
            <ac:spMk id="9" creationId="{65E07F00-2526-410F-96EB-62DAB4F91B28}"/>
          </ac:spMkLst>
        </pc:spChg>
        <pc:spChg chg="del">
          <ac:chgData name="SANUJ KULSHRESTHA" userId="fd589cad1c679b7b" providerId="LiveId" clId="{99E067CB-AD72-2E4A-9361-85E44A58F679}" dt="2019-03-17T20:13:10.363" v="6347" actId="478"/>
          <ac:spMkLst>
            <pc:docMk/>
            <pc:sldMk cId="2178892122" sldId="419"/>
            <ac:spMk id="10" creationId="{A0184018-5D84-4D8F-ADA8-206EAE713A86}"/>
          </ac:spMkLst>
        </pc:spChg>
        <pc:spChg chg="add">
          <ac:chgData name="SANUJ KULSHRESTHA" userId="fd589cad1c679b7b" providerId="LiveId" clId="{99E067CB-AD72-2E4A-9361-85E44A58F679}" dt="2019-03-17T20:13:11.095" v="6348"/>
          <ac:spMkLst>
            <pc:docMk/>
            <pc:sldMk cId="2178892122" sldId="419"/>
            <ac:spMk id="11" creationId="{9DEA77F8-DF33-4A44-AB03-BAE40221251C}"/>
          </ac:spMkLst>
        </pc:spChg>
      </pc:sldChg>
      <pc:sldChg chg="addSp delSp modSp add setBg">
        <pc:chgData name="SANUJ KULSHRESTHA" userId="fd589cad1c679b7b" providerId="LiveId" clId="{99E067CB-AD72-2E4A-9361-85E44A58F679}" dt="2019-03-27T18:56:03.974" v="14641" actId="14100"/>
        <pc:sldMkLst>
          <pc:docMk/>
          <pc:sldMk cId="1416469133" sldId="421"/>
        </pc:sldMkLst>
        <pc:spChg chg="mod">
          <ac:chgData name="SANUJ KULSHRESTHA" userId="fd589cad1c679b7b" providerId="LiveId" clId="{99E067CB-AD72-2E4A-9361-85E44A58F679}" dt="2019-03-27T18:56:03.974" v="14641" actId="14100"/>
          <ac:spMkLst>
            <pc:docMk/>
            <pc:sldMk cId="1416469133" sldId="421"/>
            <ac:spMk id="3" creationId="{EE61378B-F963-4212-8451-C90CD808318B}"/>
          </ac:spMkLst>
        </pc:spChg>
        <pc:spChg chg="mod">
          <ac:chgData name="SANUJ KULSHRESTHA" userId="fd589cad1c679b7b" providerId="LiveId" clId="{99E067CB-AD72-2E4A-9361-85E44A58F679}" dt="2019-03-27T18:55:59.755" v="14639" actId="14100"/>
          <ac:spMkLst>
            <pc:docMk/>
            <pc:sldMk cId="1416469133" sldId="421"/>
            <ac:spMk id="6" creationId="{546E6D1D-E82D-FC4E-9330-F7BDB33B6BB7}"/>
          </ac:spMkLst>
        </pc:spChg>
        <pc:spChg chg="del">
          <ac:chgData name="SANUJ KULSHRESTHA" userId="fd589cad1c679b7b" providerId="LiveId" clId="{99E067CB-AD72-2E4A-9361-85E44A58F679}" dt="2019-03-17T20:13:14.246" v="6349" actId="478"/>
          <ac:spMkLst>
            <pc:docMk/>
            <pc:sldMk cId="1416469133" sldId="421"/>
            <ac:spMk id="8" creationId="{A95EDAC9-B6F4-4191-90CD-D7D212CF216D}"/>
          </ac:spMkLst>
        </pc:spChg>
        <pc:spChg chg="add">
          <ac:chgData name="SANUJ KULSHRESTHA" userId="fd589cad1c679b7b" providerId="LiveId" clId="{99E067CB-AD72-2E4A-9361-85E44A58F679}" dt="2019-03-17T20:13:14.900" v="6350"/>
          <ac:spMkLst>
            <pc:docMk/>
            <pc:sldMk cId="1416469133" sldId="421"/>
            <ac:spMk id="9" creationId="{06334401-13D0-9943-947E-63A1CA571251}"/>
          </ac:spMkLst>
        </pc:spChg>
        <pc:picChg chg="del">
          <ac:chgData name="SANUJ KULSHRESTHA" userId="fd589cad1c679b7b" providerId="LiveId" clId="{99E067CB-AD72-2E4A-9361-85E44A58F679}" dt="2019-03-23T19:31:46.036" v="7247" actId="478"/>
          <ac:picMkLst>
            <pc:docMk/>
            <pc:sldMk cId="1416469133" sldId="421"/>
            <ac:picMk id="5" creationId="{CBCF6368-4246-F443-84F7-60CC59DCE4FF}"/>
          </ac:picMkLst>
        </pc:picChg>
        <pc:picChg chg="add mod modCrop">
          <ac:chgData name="SANUJ KULSHRESTHA" userId="fd589cad1c679b7b" providerId="LiveId" clId="{99E067CB-AD72-2E4A-9361-85E44A58F679}" dt="2019-03-23T19:32:31.696" v="7258" actId="208"/>
          <ac:picMkLst>
            <pc:docMk/>
            <pc:sldMk cId="1416469133" sldId="421"/>
            <ac:picMk id="10" creationId="{5FCBDACE-1045-7142-82F4-64943EF63FC2}"/>
          </ac:picMkLst>
        </pc:picChg>
      </pc:sldChg>
      <pc:sldChg chg="addSp delSp modSp add">
        <pc:chgData name="SANUJ KULSHRESTHA" userId="fd589cad1c679b7b" providerId="LiveId" clId="{99E067CB-AD72-2E4A-9361-85E44A58F679}" dt="2019-03-27T18:45:37.933" v="14527" actId="20577"/>
        <pc:sldMkLst>
          <pc:docMk/>
          <pc:sldMk cId="954777083" sldId="422"/>
        </pc:sldMkLst>
        <pc:spChg chg="mod">
          <ac:chgData name="SANUJ KULSHRESTHA" userId="fd589cad1c679b7b" providerId="LiveId" clId="{99E067CB-AD72-2E4A-9361-85E44A58F679}" dt="2019-03-27T18:42:11.574" v="14424" actId="14100"/>
          <ac:spMkLst>
            <pc:docMk/>
            <pc:sldMk cId="954777083" sldId="422"/>
            <ac:spMk id="6" creationId="{044BC34B-6700-4475-AF57-4954D5580407}"/>
          </ac:spMkLst>
        </pc:spChg>
        <pc:spChg chg="mod">
          <ac:chgData name="SANUJ KULSHRESTHA" userId="fd589cad1c679b7b" providerId="LiveId" clId="{99E067CB-AD72-2E4A-9361-85E44A58F679}" dt="2019-03-27T18:41:52.327" v="14417" actId="14100"/>
          <ac:spMkLst>
            <pc:docMk/>
            <pc:sldMk cId="954777083" sldId="422"/>
            <ac:spMk id="8" creationId="{9A52C8BE-1D55-400A-82E5-A1CA6A3A4FA1}"/>
          </ac:spMkLst>
        </pc:spChg>
        <pc:spChg chg="del">
          <ac:chgData name="SANUJ KULSHRESTHA" userId="fd589cad1c679b7b" providerId="LiveId" clId="{99E067CB-AD72-2E4A-9361-85E44A58F679}" dt="2019-03-17T20:13:17.990" v="6351" actId="478"/>
          <ac:spMkLst>
            <pc:docMk/>
            <pc:sldMk cId="954777083" sldId="422"/>
            <ac:spMk id="9" creationId="{47060CAB-3519-4C55-B2B7-700F05EE8D81}"/>
          </ac:spMkLst>
        </pc:spChg>
        <pc:spChg chg="add">
          <ac:chgData name="SANUJ KULSHRESTHA" userId="fd589cad1c679b7b" providerId="LiveId" clId="{99E067CB-AD72-2E4A-9361-85E44A58F679}" dt="2019-03-17T20:13:18.815" v="6352"/>
          <ac:spMkLst>
            <pc:docMk/>
            <pc:sldMk cId="954777083" sldId="422"/>
            <ac:spMk id="10" creationId="{B60E4FAA-AFFB-FE41-99C3-386F705B3F95}"/>
          </ac:spMkLst>
        </pc:spChg>
        <pc:spChg chg="add mod">
          <ac:chgData name="SANUJ KULSHRESTHA" userId="fd589cad1c679b7b" providerId="LiveId" clId="{99E067CB-AD72-2E4A-9361-85E44A58F679}" dt="2019-03-27T18:45:33.579" v="14521" actId="313"/>
          <ac:spMkLst>
            <pc:docMk/>
            <pc:sldMk cId="954777083" sldId="422"/>
            <ac:spMk id="14" creationId="{717629E4-9ABD-D540-B8CE-4A9C8DCCAFD3}"/>
          </ac:spMkLst>
        </pc:spChg>
        <pc:spChg chg="add mod">
          <ac:chgData name="SANUJ KULSHRESTHA" userId="fd589cad1c679b7b" providerId="LiveId" clId="{99E067CB-AD72-2E4A-9361-85E44A58F679}" dt="2019-03-27T18:45:37.933" v="14527" actId="20577"/>
          <ac:spMkLst>
            <pc:docMk/>
            <pc:sldMk cId="954777083" sldId="422"/>
            <ac:spMk id="15" creationId="{C472B9D8-AD9E-7143-B002-C03894B4F6D6}"/>
          </ac:spMkLst>
        </pc:spChg>
        <pc:picChg chg="add mod">
          <ac:chgData name="SANUJ KULSHRESTHA" userId="fd589cad1c679b7b" providerId="LiveId" clId="{99E067CB-AD72-2E4A-9361-85E44A58F679}" dt="2019-03-27T18:44:05.170" v="14445" actId="1076"/>
          <ac:picMkLst>
            <pc:docMk/>
            <pc:sldMk cId="954777083" sldId="422"/>
            <ac:picMk id="5" creationId="{4052DC4D-678D-1242-A5FB-020017C88D59}"/>
          </ac:picMkLst>
        </pc:picChg>
        <pc:picChg chg="add mod modCrop">
          <ac:chgData name="SANUJ KULSHRESTHA" userId="fd589cad1c679b7b" providerId="LiveId" clId="{99E067CB-AD72-2E4A-9361-85E44A58F679}" dt="2019-03-27T18:44:03.391" v="14444" actId="1076"/>
          <ac:picMkLst>
            <pc:docMk/>
            <pc:sldMk cId="954777083" sldId="422"/>
            <ac:picMk id="11" creationId="{9BDA94CC-036C-9344-9201-D381C5AB9240}"/>
          </ac:picMkLst>
        </pc:picChg>
        <pc:cxnChg chg="add mod">
          <ac:chgData name="SANUJ KULSHRESTHA" userId="fd589cad1c679b7b" providerId="LiveId" clId="{99E067CB-AD72-2E4A-9361-85E44A58F679}" dt="2019-03-27T18:44:29.064" v="14450" actId="1582"/>
          <ac:cxnSpMkLst>
            <pc:docMk/>
            <pc:sldMk cId="954777083" sldId="422"/>
            <ac:cxnSpMk id="13" creationId="{89ED8D5D-830B-E847-8181-7F01EE367970}"/>
          </ac:cxnSpMkLst>
        </pc:cxnChg>
      </pc:sldChg>
      <pc:sldChg chg="addSp delSp modSp add">
        <pc:chgData name="SANUJ KULSHRESTHA" userId="fd589cad1c679b7b" providerId="LiveId" clId="{99E067CB-AD72-2E4A-9361-85E44A58F679}" dt="2019-03-29T18:35:40.223" v="15505"/>
        <pc:sldMkLst>
          <pc:docMk/>
          <pc:sldMk cId="1030389372" sldId="423"/>
        </pc:sldMkLst>
        <pc:spChg chg="mod">
          <ac:chgData name="SANUJ KULSHRESTHA" userId="fd589cad1c679b7b" providerId="LiveId" clId="{99E067CB-AD72-2E4A-9361-85E44A58F679}" dt="2019-03-20T19:13:05.825" v="6817" actId="20577"/>
          <ac:spMkLst>
            <pc:docMk/>
            <pc:sldMk cId="1030389372" sldId="423"/>
            <ac:spMk id="8" creationId="{2B32BCB9-451F-44F6-839B-BC782D1079CC}"/>
          </ac:spMkLst>
        </pc:spChg>
        <pc:spChg chg="mod">
          <ac:chgData name="SANUJ KULSHRESTHA" userId="fd589cad1c679b7b" providerId="LiveId" clId="{99E067CB-AD72-2E4A-9361-85E44A58F679}" dt="2019-03-27T18:48:15.916" v="14565" actId="255"/>
          <ac:spMkLst>
            <pc:docMk/>
            <pc:sldMk cId="1030389372" sldId="423"/>
            <ac:spMk id="10" creationId="{3B77BF88-C493-46B6-9259-05F771507F9D}"/>
          </ac:spMkLst>
        </pc:spChg>
        <pc:spChg chg="del">
          <ac:chgData name="SANUJ KULSHRESTHA" userId="fd589cad1c679b7b" providerId="LiveId" clId="{99E067CB-AD72-2E4A-9361-85E44A58F679}" dt="2019-03-17T20:13:23.822" v="6353" actId="478"/>
          <ac:spMkLst>
            <pc:docMk/>
            <pc:sldMk cId="1030389372" sldId="423"/>
            <ac:spMk id="11" creationId="{89A5BC92-56FF-4A9F-87B1-CB3879B32CCD}"/>
          </ac:spMkLst>
        </pc:spChg>
        <pc:spChg chg="add">
          <ac:chgData name="SANUJ KULSHRESTHA" userId="fd589cad1c679b7b" providerId="LiveId" clId="{99E067CB-AD72-2E4A-9361-85E44A58F679}" dt="2019-03-17T20:13:24.684" v="6354"/>
          <ac:spMkLst>
            <pc:docMk/>
            <pc:sldMk cId="1030389372" sldId="423"/>
            <ac:spMk id="12" creationId="{FF0F7931-7D48-DC42-8288-733FF78D58CB}"/>
          </ac:spMkLst>
        </pc:spChg>
        <pc:picChg chg="add del mod modCrop">
          <ac:chgData name="SANUJ KULSHRESTHA" userId="fd589cad1c679b7b" providerId="LiveId" clId="{99E067CB-AD72-2E4A-9361-85E44A58F679}" dt="2019-03-27T18:46:53.439" v="14535" actId="478"/>
          <ac:picMkLst>
            <pc:docMk/>
            <pc:sldMk cId="1030389372" sldId="423"/>
            <ac:picMk id="5" creationId="{492D645C-26A3-E54C-8313-323F79327AC9}"/>
          </ac:picMkLst>
        </pc:picChg>
        <pc:picChg chg="mod">
          <ac:chgData name="SANUJ KULSHRESTHA" userId="fd589cad1c679b7b" providerId="LiveId" clId="{99E067CB-AD72-2E4A-9361-85E44A58F679}" dt="2019-03-27T18:48:14.365" v="14563" actId="14100"/>
          <ac:picMkLst>
            <pc:docMk/>
            <pc:sldMk cId="1030389372" sldId="423"/>
            <ac:picMk id="6" creationId="{DD4D6449-9F63-494B-8694-EE64EA20AB4F}"/>
          </ac:picMkLst>
        </pc:picChg>
        <pc:picChg chg="add del mod">
          <ac:chgData name="SANUJ KULSHRESTHA" userId="fd589cad1c679b7b" providerId="LiveId" clId="{99E067CB-AD72-2E4A-9361-85E44A58F679}" dt="2019-03-27T18:48:13.133" v="14561"/>
          <ac:picMkLst>
            <pc:docMk/>
            <pc:sldMk cId="1030389372" sldId="423"/>
            <ac:picMk id="11" creationId="{724AC81C-67BA-514E-A65E-CE1832062E50}"/>
          </ac:picMkLst>
        </pc:picChg>
        <pc:picChg chg="add">
          <ac:chgData name="SANUJ KULSHRESTHA" userId="fd589cad1c679b7b" providerId="LiveId" clId="{99E067CB-AD72-2E4A-9361-85E44A58F679}" dt="2019-03-29T18:35:40.223" v="15505"/>
          <ac:picMkLst>
            <pc:docMk/>
            <pc:sldMk cId="1030389372" sldId="423"/>
            <ac:picMk id="11" creationId="{EE7A0C0B-1F5F-CF40-A345-26E3EE0270A6}"/>
          </ac:picMkLst>
        </pc:picChg>
        <pc:picChg chg="del">
          <ac:chgData name="SANUJ KULSHRESTHA" userId="fd589cad1c679b7b" providerId="LiveId" clId="{99E067CB-AD72-2E4A-9361-85E44A58F679}" dt="2019-03-27T18:39:14.283" v="14415" actId="478"/>
          <ac:picMkLst>
            <pc:docMk/>
            <pc:sldMk cId="1030389372" sldId="423"/>
            <ac:picMk id="13" creationId="{8E988E1D-AF56-4266-8F78-FAC6E4F3E36E}"/>
          </ac:picMkLst>
        </pc:picChg>
      </pc:sldChg>
      <pc:sldChg chg="modSp add">
        <pc:chgData name="SANUJ KULSHRESTHA" userId="fd589cad1c679b7b" providerId="LiveId" clId="{99E067CB-AD72-2E4A-9361-85E44A58F679}" dt="2019-03-26T18:25:55.934" v="14381" actId="14100"/>
        <pc:sldMkLst>
          <pc:docMk/>
          <pc:sldMk cId="135045506" sldId="424"/>
        </pc:sldMkLst>
        <pc:spChg chg="mod">
          <ac:chgData name="SANUJ KULSHRESTHA" userId="fd589cad1c679b7b" providerId="LiveId" clId="{99E067CB-AD72-2E4A-9361-85E44A58F679}" dt="2019-03-26T18:25:55.934" v="14381" actId="14100"/>
          <ac:spMkLst>
            <pc:docMk/>
            <pc:sldMk cId="135045506" sldId="424"/>
            <ac:spMk id="8" creationId="{326533D1-2581-4228-967F-1EC25C1E6D4B}"/>
          </ac:spMkLst>
        </pc:spChg>
        <pc:spChg chg="mod">
          <ac:chgData name="SANUJ KULSHRESTHA" userId="fd589cad1c679b7b" providerId="LiveId" clId="{99E067CB-AD72-2E4A-9361-85E44A58F679}" dt="2019-03-26T18:25:50.885" v="14379" actId="14100"/>
          <ac:spMkLst>
            <pc:docMk/>
            <pc:sldMk cId="135045506" sldId="424"/>
            <ac:spMk id="10" creationId="{CD6A02D8-04EC-4015-95F4-9769D3BA2671}"/>
          </ac:spMkLst>
        </pc:spChg>
      </pc:sldChg>
      <pc:sldChg chg="modSp add">
        <pc:chgData name="SANUJ KULSHRESTHA" userId="fd589cad1c679b7b" providerId="LiveId" clId="{99E067CB-AD72-2E4A-9361-85E44A58F679}" dt="2019-03-20T19:13:20.502" v="6825" actId="20577"/>
        <pc:sldMkLst>
          <pc:docMk/>
          <pc:sldMk cId="99052135" sldId="425"/>
        </pc:sldMkLst>
        <pc:spChg chg="mod">
          <ac:chgData name="SANUJ KULSHRESTHA" userId="fd589cad1c679b7b" providerId="LiveId" clId="{99E067CB-AD72-2E4A-9361-85E44A58F679}" dt="2019-03-20T19:13:20.502" v="6825" actId="20577"/>
          <ac:spMkLst>
            <pc:docMk/>
            <pc:sldMk cId="99052135" sldId="425"/>
            <ac:spMk id="8" creationId="{1C9F9BCD-EF15-440A-87F3-EB68945B2839}"/>
          </ac:spMkLst>
        </pc:spChg>
      </pc:sldChg>
      <pc:sldChg chg="modSp add">
        <pc:chgData name="SANUJ KULSHRESTHA" userId="fd589cad1c679b7b" providerId="LiveId" clId="{99E067CB-AD72-2E4A-9361-85E44A58F679}" dt="2019-03-26T18:26:15.325" v="14384" actId="14100"/>
        <pc:sldMkLst>
          <pc:docMk/>
          <pc:sldMk cId="357921469" sldId="426"/>
        </pc:sldMkLst>
        <pc:spChg chg="mod">
          <ac:chgData name="SANUJ KULSHRESTHA" userId="fd589cad1c679b7b" providerId="LiveId" clId="{99E067CB-AD72-2E4A-9361-85E44A58F679}" dt="2019-03-26T18:26:15.325" v="14384" actId="14100"/>
          <ac:spMkLst>
            <pc:docMk/>
            <pc:sldMk cId="357921469" sldId="426"/>
            <ac:spMk id="6" creationId="{44895DA7-CA3E-4BFA-A514-1EE1CE4C965D}"/>
          </ac:spMkLst>
        </pc:spChg>
        <pc:spChg chg="mod">
          <ac:chgData name="SANUJ KULSHRESTHA" userId="fd589cad1c679b7b" providerId="LiveId" clId="{99E067CB-AD72-2E4A-9361-85E44A58F679}" dt="2019-03-20T19:13:33.161" v="6829" actId="20577"/>
          <ac:spMkLst>
            <pc:docMk/>
            <pc:sldMk cId="357921469" sldId="426"/>
            <ac:spMk id="8" creationId="{A7FC0853-85D0-458C-8E71-664DEE9F0298}"/>
          </ac:spMkLst>
        </pc:spChg>
      </pc:sldChg>
      <pc:sldChg chg="addSp delSp modSp add">
        <pc:chgData name="SANUJ KULSHRESTHA" userId="fd589cad1c679b7b" providerId="LiveId" clId="{99E067CB-AD72-2E4A-9361-85E44A58F679}" dt="2019-03-27T18:50:06.572" v="14596" actId="14100"/>
        <pc:sldMkLst>
          <pc:docMk/>
          <pc:sldMk cId="2127026573" sldId="427"/>
        </pc:sldMkLst>
        <pc:spChg chg="del">
          <ac:chgData name="SANUJ KULSHRESTHA" userId="fd589cad1c679b7b" providerId="LiveId" clId="{99E067CB-AD72-2E4A-9361-85E44A58F679}" dt="2019-03-27T18:49:26.950" v="14576" actId="478"/>
          <ac:spMkLst>
            <pc:docMk/>
            <pc:sldMk cId="2127026573" sldId="427"/>
            <ac:spMk id="3" creationId="{DF2E682C-E4B1-4895-8851-25B06274A42C}"/>
          </ac:spMkLst>
        </pc:spChg>
        <pc:spChg chg="mod">
          <ac:chgData name="SANUJ KULSHRESTHA" userId="fd589cad1c679b7b" providerId="LiveId" clId="{99E067CB-AD72-2E4A-9361-85E44A58F679}" dt="2019-03-27T18:50:06.572" v="14596" actId="14100"/>
          <ac:spMkLst>
            <pc:docMk/>
            <pc:sldMk cId="2127026573" sldId="427"/>
            <ac:spMk id="10" creationId="{C24059D3-9E5B-4B27-B2CF-7229167A3279}"/>
          </ac:spMkLst>
        </pc:spChg>
        <pc:spChg chg="mod">
          <ac:chgData name="SANUJ KULSHRESTHA" userId="fd589cad1c679b7b" providerId="LiveId" clId="{99E067CB-AD72-2E4A-9361-85E44A58F679}" dt="2019-03-20T19:13:39.477" v="6833" actId="120"/>
          <ac:spMkLst>
            <pc:docMk/>
            <pc:sldMk cId="2127026573" sldId="427"/>
            <ac:spMk id="12" creationId="{6E5AAC1B-6BDD-40E7-A916-3DD3F1EC59FE}"/>
          </ac:spMkLst>
        </pc:spChg>
        <pc:spChg chg="add del mod">
          <ac:chgData name="SANUJ KULSHRESTHA" userId="fd589cad1c679b7b" providerId="LiveId" clId="{99E067CB-AD72-2E4A-9361-85E44A58F679}" dt="2019-03-27T18:49:29.400" v="14577" actId="478"/>
          <ac:spMkLst>
            <pc:docMk/>
            <pc:sldMk cId="2127026573" sldId="427"/>
            <ac:spMk id="14" creationId="{2C959DAC-67D9-184F-A4FD-ADE170A81F0F}"/>
          </ac:spMkLst>
        </pc:spChg>
        <pc:picChg chg="add mod">
          <ac:chgData name="SANUJ KULSHRESTHA" userId="fd589cad1c679b7b" providerId="LiveId" clId="{99E067CB-AD72-2E4A-9361-85E44A58F679}" dt="2019-03-27T18:49:58.213" v="14591" actId="1076"/>
          <ac:picMkLst>
            <pc:docMk/>
            <pc:sldMk cId="2127026573" sldId="427"/>
            <ac:picMk id="6" creationId="{0FDD5164-6799-F944-90B4-05D569FAA808}"/>
          </ac:picMkLst>
        </pc:picChg>
        <pc:picChg chg="add mod">
          <ac:chgData name="SANUJ KULSHRESTHA" userId="fd589cad1c679b7b" providerId="LiveId" clId="{99E067CB-AD72-2E4A-9361-85E44A58F679}" dt="2019-03-27T18:49:56.747" v="14590" actId="1076"/>
          <ac:picMkLst>
            <pc:docMk/>
            <pc:sldMk cId="2127026573" sldId="427"/>
            <ac:picMk id="11" creationId="{1DA222B3-1012-6E48-86F5-5EF6759436E4}"/>
          </ac:picMkLst>
        </pc:picChg>
      </pc:sldChg>
      <pc:sldChg chg="modSp add">
        <pc:chgData name="SANUJ KULSHRESTHA" userId="fd589cad1c679b7b" providerId="LiveId" clId="{99E067CB-AD72-2E4A-9361-85E44A58F679}" dt="2019-03-20T19:11:31.402" v="6791" actId="20577"/>
        <pc:sldMkLst>
          <pc:docMk/>
          <pc:sldMk cId="2818693328" sldId="477"/>
        </pc:sldMkLst>
        <pc:spChg chg="mod">
          <ac:chgData name="SANUJ KULSHRESTHA" userId="fd589cad1c679b7b" providerId="LiveId" clId="{99E067CB-AD72-2E4A-9361-85E44A58F679}" dt="2019-03-20T19:11:31.402" v="6791" actId="20577"/>
          <ac:spMkLst>
            <pc:docMk/>
            <pc:sldMk cId="2818693328" sldId="477"/>
            <ac:spMk id="9" creationId="{74A525EF-A6FD-934B-AAFB-DEF910E8CB3D}"/>
          </ac:spMkLst>
        </pc:spChg>
        <pc:spChg chg="mod">
          <ac:chgData name="SANUJ KULSHRESTHA" userId="fd589cad1c679b7b" providerId="LiveId" clId="{99E067CB-AD72-2E4A-9361-85E44A58F679}" dt="2019-03-17T20:10:54.021" v="6328" actId="20577"/>
          <ac:spMkLst>
            <pc:docMk/>
            <pc:sldMk cId="2818693328" sldId="477"/>
            <ac:spMk id="11" creationId="{8FA1C835-9A48-408F-A025-DC270D8D6397}"/>
          </ac:spMkLst>
        </pc:spChg>
      </pc:sldChg>
      <pc:sldChg chg="addSp delSp modSp add">
        <pc:chgData name="SANUJ KULSHRESTHA" userId="fd589cad1c679b7b" providerId="LiveId" clId="{99E067CB-AD72-2E4A-9361-85E44A58F679}" dt="2019-03-20T19:11:27.460" v="6789" actId="20577"/>
        <pc:sldMkLst>
          <pc:docMk/>
          <pc:sldMk cId="1123270497" sldId="478"/>
        </pc:sldMkLst>
        <pc:spChg chg="del">
          <ac:chgData name="SANUJ KULSHRESTHA" userId="fd589cad1c679b7b" providerId="LiveId" clId="{99E067CB-AD72-2E4A-9361-85E44A58F679}" dt="2019-03-20T19:09:42.770" v="6753" actId="478"/>
          <ac:spMkLst>
            <pc:docMk/>
            <pc:sldMk cId="1123270497" sldId="478"/>
            <ac:spMk id="6" creationId="{633875CC-1E7F-42F4-8EA9-4C8AEFC6B7CD}"/>
          </ac:spMkLst>
        </pc:spChg>
        <pc:spChg chg="del">
          <ac:chgData name="SANUJ KULSHRESTHA" userId="fd589cad1c679b7b" providerId="LiveId" clId="{99E067CB-AD72-2E4A-9361-85E44A58F679}" dt="2019-03-17T20:10:59.759" v="6329" actId="478"/>
          <ac:spMkLst>
            <pc:docMk/>
            <pc:sldMk cId="1123270497" sldId="478"/>
            <ac:spMk id="9" creationId="{D0D5DC60-E40B-450A-8113-4DE4AB2FBBF0}"/>
          </ac:spMkLst>
        </pc:spChg>
        <pc:spChg chg="add">
          <ac:chgData name="SANUJ KULSHRESTHA" userId="fd589cad1c679b7b" providerId="LiveId" clId="{99E067CB-AD72-2E4A-9361-85E44A58F679}" dt="2019-03-17T20:11:00.434" v="6330"/>
          <ac:spMkLst>
            <pc:docMk/>
            <pc:sldMk cId="1123270497" sldId="478"/>
            <ac:spMk id="10" creationId="{C60C6117-CEB0-204A-B8F9-101B762278CE}"/>
          </ac:spMkLst>
        </pc:spChg>
        <pc:spChg chg="add mod">
          <ac:chgData name="SANUJ KULSHRESTHA" userId="fd589cad1c679b7b" providerId="LiveId" clId="{99E067CB-AD72-2E4A-9361-85E44A58F679}" dt="2019-03-20T19:11:27.460" v="6789" actId="20577"/>
          <ac:spMkLst>
            <pc:docMk/>
            <pc:sldMk cId="1123270497" sldId="478"/>
            <ac:spMk id="11" creationId="{73C13BED-9989-C54B-B741-A11EDE45AB3C}"/>
          </ac:spMkLst>
        </pc:spChg>
      </pc:sldChg>
      <pc:sldChg chg="addSp delSp modSp add">
        <pc:chgData name="SANUJ KULSHRESTHA" userId="fd589cad1c679b7b" providerId="LiveId" clId="{99E067CB-AD72-2E4A-9361-85E44A58F679}" dt="2019-03-26T18:12:38.037" v="14375" actId="14100"/>
        <pc:sldMkLst>
          <pc:docMk/>
          <pc:sldMk cId="2368919135" sldId="484"/>
        </pc:sldMkLst>
        <pc:spChg chg="mod">
          <ac:chgData name="SANUJ KULSHRESTHA" userId="fd589cad1c679b7b" providerId="LiveId" clId="{99E067CB-AD72-2E4A-9361-85E44A58F679}" dt="2019-03-17T20:16:47.900" v="6358" actId="20577"/>
          <ac:spMkLst>
            <pc:docMk/>
            <pc:sldMk cId="2368919135" sldId="484"/>
            <ac:spMk id="2" creationId="{4762E987-9E2B-4A62-94C9-4B066A370373}"/>
          </ac:spMkLst>
        </pc:spChg>
        <pc:spChg chg="mod">
          <ac:chgData name="SANUJ KULSHRESTHA" userId="fd589cad1c679b7b" providerId="LiveId" clId="{99E067CB-AD72-2E4A-9361-85E44A58F679}" dt="2019-03-26T18:12:19.828" v="14367" actId="14100"/>
          <ac:spMkLst>
            <pc:docMk/>
            <pc:sldMk cId="2368919135" sldId="484"/>
            <ac:spMk id="3" creationId="{DFF88831-F178-4859-875D-3DAE1BE1D8C7}"/>
          </ac:spMkLst>
        </pc:spChg>
        <pc:spChg chg="mod">
          <ac:chgData name="SANUJ KULSHRESTHA" userId="fd589cad1c679b7b" providerId="LiveId" clId="{99E067CB-AD72-2E4A-9361-85E44A58F679}" dt="2019-03-26T18:12:15.157" v="14365" actId="14100"/>
          <ac:spMkLst>
            <pc:docMk/>
            <pc:sldMk cId="2368919135" sldId="484"/>
            <ac:spMk id="7" creationId="{C60709BC-4C5D-EE43-A4A5-BCA4A96895B7}"/>
          </ac:spMkLst>
        </pc:spChg>
        <pc:spChg chg="mod">
          <ac:chgData name="SANUJ KULSHRESTHA" userId="fd589cad1c679b7b" providerId="LiveId" clId="{99E067CB-AD72-2E4A-9361-85E44A58F679}" dt="2019-03-26T18:12:38.037" v="14375" actId="14100"/>
          <ac:spMkLst>
            <pc:docMk/>
            <pc:sldMk cId="2368919135" sldId="484"/>
            <ac:spMk id="8" creationId="{CCCAD32A-D978-D749-A876-D3A3F484404D}"/>
          </ac:spMkLst>
        </pc:spChg>
        <pc:spChg chg="mod">
          <ac:chgData name="SANUJ KULSHRESTHA" userId="fd589cad1c679b7b" providerId="LiveId" clId="{99E067CB-AD72-2E4A-9361-85E44A58F679}" dt="2019-03-26T18:12:33.370" v="14373" actId="14100"/>
          <ac:spMkLst>
            <pc:docMk/>
            <pc:sldMk cId="2368919135" sldId="484"/>
            <ac:spMk id="9" creationId="{14476AAB-7DBB-234A-A670-12CD6A4F8EF8}"/>
          </ac:spMkLst>
        </pc:spChg>
        <pc:spChg chg="del">
          <ac:chgData name="SANUJ KULSHRESTHA" userId="fd589cad1c679b7b" providerId="LiveId" clId="{99E067CB-AD72-2E4A-9361-85E44A58F679}" dt="2019-03-17T20:11:15.359" v="6337" actId="478"/>
          <ac:spMkLst>
            <pc:docMk/>
            <pc:sldMk cId="2368919135" sldId="484"/>
            <ac:spMk id="13" creationId="{490FB5FC-D57F-4D6C-A2B8-97D592876732}"/>
          </ac:spMkLst>
        </pc:spChg>
        <pc:spChg chg="add">
          <ac:chgData name="SANUJ KULSHRESTHA" userId="fd589cad1c679b7b" providerId="LiveId" clId="{99E067CB-AD72-2E4A-9361-85E44A58F679}" dt="2019-03-17T20:11:15.911" v="6338"/>
          <ac:spMkLst>
            <pc:docMk/>
            <pc:sldMk cId="2368919135" sldId="484"/>
            <ac:spMk id="14" creationId="{FA507053-A7CF-5147-B05F-EC5110A8B944}"/>
          </ac:spMkLst>
        </pc:spChg>
        <pc:picChg chg="mod">
          <ac:chgData name="SANUJ KULSHRESTHA" userId="fd589cad1c679b7b" providerId="LiveId" clId="{99E067CB-AD72-2E4A-9361-85E44A58F679}" dt="2019-03-26T18:12:29.254" v="14371" actId="14100"/>
          <ac:picMkLst>
            <pc:docMk/>
            <pc:sldMk cId="2368919135" sldId="484"/>
            <ac:picMk id="6" creationId="{579AE563-E645-1E40-9675-0FCCC482A525}"/>
          </ac:picMkLst>
        </pc:picChg>
        <pc:picChg chg="mod">
          <ac:chgData name="SANUJ KULSHRESTHA" userId="fd589cad1c679b7b" providerId="LiveId" clId="{99E067CB-AD72-2E4A-9361-85E44A58F679}" dt="2019-03-26T18:12:28.914" v="14370" actId="14100"/>
          <ac:picMkLst>
            <pc:docMk/>
            <pc:sldMk cId="2368919135" sldId="484"/>
            <ac:picMk id="10" creationId="{C310E150-F837-D043-AF6D-E1D026119863}"/>
          </ac:picMkLst>
        </pc:picChg>
      </pc:sldChg>
      <pc:sldChg chg="addSp delSp modSp add">
        <pc:chgData name="SANUJ KULSHRESTHA" userId="fd589cad1c679b7b" providerId="LiveId" clId="{99E067CB-AD72-2E4A-9361-85E44A58F679}" dt="2019-03-23T21:02:32.074" v="10642" actId="14100"/>
        <pc:sldMkLst>
          <pc:docMk/>
          <pc:sldMk cId="2143167941" sldId="486"/>
        </pc:sldMkLst>
        <pc:spChg chg="mod">
          <ac:chgData name="SANUJ KULSHRESTHA" userId="fd589cad1c679b7b" providerId="LiveId" clId="{99E067CB-AD72-2E4A-9361-85E44A58F679}" dt="2019-03-23T21:02:32.074" v="10642" actId="14100"/>
          <ac:spMkLst>
            <pc:docMk/>
            <pc:sldMk cId="2143167941" sldId="486"/>
            <ac:spMk id="3" creationId="{5C3CEE5D-DE98-455C-931B-4917882AFA87}"/>
          </ac:spMkLst>
        </pc:spChg>
        <pc:spChg chg="mod">
          <ac:chgData name="SANUJ KULSHRESTHA" userId="fd589cad1c679b7b" providerId="LiveId" clId="{99E067CB-AD72-2E4A-9361-85E44A58F679}" dt="2019-03-23T20:52:31.444" v="10635" actId="1076"/>
          <ac:spMkLst>
            <pc:docMk/>
            <pc:sldMk cId="2143167941" sldId="486"/>
            <ac:spMk id="7" creationId="{D65C55EA-855E-4E49-8000-43671F6624EB}"/>
          </ac:spMkLst>
        </pc:spChg>
        <pc:spChg chg="mod">
          <ac:chgData name="SANUJ KULSHRESTHA" userId="fd589cad1c679b7b" providerId="LiveId" clId="{99E067CB-AD72-2E4A-9361-85E44A58F679}" dt="2019-03-23T21:02:28.591" v="10641" actId="14100"/>
          <ac:spMkLst>
            <pc:docMk/>
            <pc:sldMk cId="2143167941" sldId="486"/>
            <ac:spMk id="8" creationId="{48373BCC-3EE9-0E4B-B565-4B45A013389F}"/>
          </ac:spMkLst>
        </pc:spChg>
        <pc:spChg chg="mod">
          <ac:chgData name="SANUJ KULSHRESTHA" userId="fd589cad1c679b7b" providerId="LiveId" clId="{99E067CB-AD72-2E4A-9361-85E44A58F679}" dt="2019-03-23T20:51:31.767" v="10619" actId="14100"/>
          <ac:spMkLst>
            <pc:docMk/>
            <pc:sldMk cId="2143167941" sldId="486"/>
            <ac:spMk id="9" creationId="{9A5BC95B-91A8-41B6-9ED5-83A8478AE44F}"/>
          </ac:spMkLst>
        </pc:spChg>
        <pc:spChg chg="mod">
          <ac:chgData name="SANUJ KULSHRESTHA" userId="fd589cad1c679b7b" providerId="LiveId" clId="{99E067CB-AD72-2E4A-9361-85E44A58F679}" dt="2019-03-23T20:52:23.302" v="10632" actId="1076"/>
          <ac:spMkLst>
            <pc:docMk/>
            <pc:sldMk cId="2143167941" sldId="486"/>
            <ac:spMk id="10" creationId="{967D774F-37BF-A94F-86F2-D683269BBAA5}"/>
          </ac:spMkLst>
        </pc:spChg>
        <pc:spChg chg="del">
          <ac:chgData name="SANUJ KULSHRESTHA" userId="fd589cad1c679b7b" providerId="LiveId" clId="{99E067CB-AD72-2E4A-9361-85E44A58F679}" dt="2019-03-17T20:11:18.509" v="6339" actId="478"/>
          <ac:spMkLst>
            <pc:docMk/>
            <pc:sldMk cId="2143167941" sldId="486"/>
            <ac:spMk id="11" creationId="{89CED768-490A-4F44-A318-37FF3CA8BAA8}"/>
          </ac:spMkLst>
        </pc:spChg>
        <pc:spChg chg="add mod">
          <ac:chgData name="SANUJ KULSHRESTHA" userId="fd589cad1c679b7b" providerId="LiveId" clId="{99E067CB-AD72-2E4A-9361-85E44A58F679}" dt="2019-03-23T20:51:31.767" v="10619" actId="14100"/>
          <ac:spMkLst>
            <pc:docMk/>
            <pc:sldMk cId="2143167941" sldId="486"/>
            <ac:spMk id="12" creationId="{13FEE8EA-7E91-8F43-8A84-352541741429}"/>
          </ac:spMkLst>
        </pc:spChg>
        <pc:picChg chg="add mod">
          <ac:chgData name="SANUJ KULSHRESTHA" userId="fd589cad1c679b7b" providerId="LiveId" clId="{99E067CB-AD72-2E4A-9361-85E44A58F679}" dt="2019-03-23T21:02:24.912" v="10640" actId="1076"/>
          <ac:picMkLst>
            <pc:docMk/>
            <pc:sldMk cId="2143167941" sldId="486"/>
            <ac:picMk id="6" creationId="{B70857BE-5C06-8045-A815-9D309CB10412}"/>
          </ac:picMkLst>
        </pc:picChg>
      </pc:sldChg>
      <pc:sldChg chg="addSp delSp modSp add">
        <pc:chgData name="SANUJ KULSHRESTHA" userId="fd589cad1c679b7b" providerId="LiveId" clId="{99E067CB-AD72-2E4A-9361-85E44A58F679}" dt="2019-03-27T18:51:47.838" v="14601" actId="14100"/>
        <pc:sldMkLst>
          <pc:docMk/>
          <pc:sldMk cId="4287190000" sldId="487"/>
        </pc:sldMkLst>
        <pc:spChg chg="mod">
          <ac:chgData name="SANUJ KULSHRESTHA" userId="fd589cad1c679b7b" providerId="LiveId" clId="{99E067CB-AD72-2E4A-9361-85E44A58F679}" dt="2019-03-27T18:51:47.838" v="14601" actId="14100"/>
          <ac:spMkLst>
            <pc:docMk/>
            <pc:sldMk cId="4287190000" sldId="487"/>
            <ac:spMk id="3" creationId="{CF1B4A88-D8E2-48D0-87DD-BD656D4B6137}"/>
          </ac:spMkLst>
        </pc:spChg>
        <pc:spChg chg="mod">
          <ac:chgData name="SANUJ KULSHRESTHA" userId="fd589cad1c679b7b" providerId="LiveId" clId="{99E067CB-AD72-2E4A-9361-85E44A58F679}" dt="2019-03-23T20:48:14.258" v="10591" actId="1076"/>
          <ac:spMkLst>
            <pc:docMk/>
            <pc:sldMk cId="4287190000" sldId="487"/>
            <ac:spMk id="5" creationId="{B360DE02-EB48-0D41-B709-A7CF8DFF7273}"/>
          </ac:spMkLst>
        </pc:spChg>
        <pc:spChg chg="del">
          <ac:chgData name="SANUJ KULSHRESTHA" userId="fd589cad1c679b7b" providerId="LiveId" clId="{99E067CB-AD72-2E4A-9361-85E44A58F679}" dt="2019-03-17T20:11:24.692" v="6341" actId="478"/>
          <ac:spMkLst>
            <pc:docMk/>
            <pc:sldMk cId="4287190000" sldId="487"/>
            <ac:spMk id="7" creationId="{817CDCDA-D8DC-4895-A113-DF58D4B2EA18}"/>
          </ac:spMkLst>
        </pc:spChg>
        <pc:spChg chg="add">
          <ac:chgData name="SANUJ KULSHRESTHA" userId="fd589cad1c679b7b" providerId="LiveId" clId="{99E067CB-AD72-2E4A-9361-85E44A58F679}" dt="2019-03-17T20:11:25.348" v="6342"/>
          <ac:spMkLst>
            <pc:docMk/>
            <pc:sldMk cId="4287190000" sldId="487"/>
            <ac:spMk id="8" creationId="{16E7017A-0ADF-4D4E-BF39-4BF2ADBD9831}"/>
          </ac:spMkLst>
        </pc:spChg>
      </pc:sldChg>
      <pc:sldChg chg="addSp delSp modSp add ord setBg">
        <pc:chgData name="SANUJ KULSHRESTHA" userId="fd589cad1c679b7b" providerId="LiveId" clId="{99E067CB-AD72-2E4A-9361-85E44A58F679}" dt="2019-03-26T18:11:23.764" v="14363" actId="14100"/>
        <pc:sldMkLst>
          <pc:docMk/>
          <pc:sldMk cId="3512742119" sldId="503"/>
        </pc:sldMkLst>
        <pc:spChg chg="mod">
          <ac:chgData name="SANUJ KULSHRESTHA" userId="fd589cad1c679b7b" providerId="LiveId" clId="{99E067CB-AD72-2E4A-9361-85E44A58F679}" dt="2019-03-17T20:16:50.810" v="6360" actId="20577"/>
          <ac:spMkLst>
            <pc:docMk/>
            <pc:sldMk cId="3512742119" sldId="503"/>
            <ac:spMk id="2" creationId="{921D69FC-C864-43A4-BEC4-A30BB0BFD45D}"/>
          </ac:spMkLst>
        </pc:spChg>
        <pc:spChg chg="mod">
          <ac:chgData name="SANUJ KULSHRESTHA" userId="fd589cad1c679b7b" providerId="LiveId" clId="{99E067CB-AD72-2E4A-9361-85E44A58F679}" dt="2019-03-26T18:08:16.050" v="14356" actId="14100"/>
          <ac:spMkLst>
            <pc:docMk/>
            <pc:sldMk cId="3512742119" sldId="503"/>
            <ac:spMk id="3" creationId="{93D2A221-F4AB-4CC0-9E43-55AC7088AD81}"/>
          </ac:spMkLst>
        </pc:spChg>
        <pc:spChg chg="mod">
          <ac:chgData name="SANUJ KULSHRESTHA" userId="fd589cad1c679b7b" providerId="LiveId" clId="{99E067CB-AD72-2E4A-9361-85E44A58F679}" dt="2019-03-26T18:07:49.596" v="14348" actId="1076"/>
          <ac:spMkLst>
            <pc:docMk/>
            <pc:sldMk cId="3512742119" sldId="503"/>
            <ac:spMk id="6" creationId="{2F39B2D4-AD07-474D-8A14-BD81F7672549}"/>
          </ac:spMkLst>
        </pc:spChg>
        <pc:spChg chg="del">
          <ac:chgData name="SANUJ KULSHRESTHA" userId="fd589cad1c679b7b" providerId="LiveId" clId="{99E067CB-AD72-2E4A-9361-85E44A58F679}" dt="2019-03-17T20:11:11.941" v="6335" actId="478"/>
          <ac:spMkLst>
            <pc:docMk/>
            <pc:sldMk cId="3512742119" sldId="503"/>
            <ac:spMk id="9" creationId="{1D22ADA0-CAB4-466C-A5E1-7713290AF850}"/>
          </ac:spMkLst>
        </pc:spChg>
        <pc:spChg chg="add">
          <ac:chgData name="SANUJ KULSHRESTHA" userId="fd589cad1c679b7b" providerId="LiveId" clId="{99E067CB-AD72-2E4A-9361-85E44A58F679}" dt="2019-03-17T20:11:12.534" v="6336"/>
          <ac:spMkLst>
            <pc:docMk/>
            <pc:sldMk cId="3512742119" sldId="503"/>
            <ac:spMk id="10" creationId="{58D74E07-0023-F246-B458-04DD202D1B5A}"/>
          </ac:spMkLst>
        </pc:spChg>
        <pc:picChg chg="mod">
          <ac:chgData name="SANUJ KULSHRESTHA" userId="fd589cad1c679b7b" providerId="LiveId" clId="{99E067CB-AD72-2E4A-9361-85E44A58F679}" dt="2019-03-26T18:08:10.646" v="14354" actId="14100"/>
          <ac:picMkLst>
            <pc:docMk/>
            <pc:sldMk cId="3512742119" sldId="503"/>
            <ac:picMk id="7" creationId="{7991C903-A8BA-2748-AF6F-1222CB26D0C6}"/>
          </ac:picMkLst>
        </pc:picChg>
        <pc:picChg chg="add mod">
          <ac:chgData name="SANUJ KULSHRESTHA" userId="fd589cad1c679b7b" providerId="LiveId" clId="{99E067CB-AD72-2E4A-9361-85E44A58F679}" dt="2019-03-26T18:08:21.714" v="14358" actId="14100"/>
          <ac:picMkLst>
            <pc:docMk/>
            <pc:sldMk cId="3512742119" sldId="503"/>
            <ac:picMk id="9" creationId="{4756A90A-E061-A44D-9B3C-EF5A32468824}"/>
          </ac:picMkLst>
        </pc:picChg>
        <pc:picChg chg="add del mod">
          <ac:chgData name="SANUJ KULSHRESTHA" userId="fd589cad1c679b7b" providerId="LiveId" clId="{99E067CB-AD72-2E4A-9361-85E44A58F679}" dt="2019-03-26T18:11:09.019" v="14359" actId="478"/>
          <ac:picMkLst>
            <pc:docMk/>
            <pc:sldMk cId="3512742119" sldId="503"/>
            <ac:picMk id="12" creationId="{E1093290-D252-6644-8871-27D2119798B4}"/>
          </ac:picMkLst>
        </pc:picChg>
        <pc:picChg chg="add mod">
          <ac:chgData name="SANUJ KULSHRESTHA" userId="fd589cad1c679b7b" providerId="LiveId" clId="{99E067CB-AD72-2E4A-9361-85E44A58F679}" dt="2019-03-26T18:11:23.764" v="14363" actId="14100"/>
          <ac:picMkLst>
            <pc:docMk/>
            <pc:sldMk cId="3512742119" sldId="503"/>
            <ac:picMk id="14" creationId="{5B74EC32-EFED-9546-B2F7-628D45F28ABA}"/>
          </ac:picMkLst>
        </pc:picChg>
      </pc:sldChg>
      <pc:sldChg chg="addSp delSp modSp add">
        <pc:chgData name="SANUJ KULSHRESTHA" userId="fd589cad1c679b7b" providerId="LiveId" clId="{99E067CB-AD72-2E4A-9361-85E44A58F679}" dt="2019-03-29T16:06:46.537" v="15147" actId="20577"/>
        <pc:sldMkLst>
          <pc:docMk/>
          <pc:sldMk cId="988616778" sldId="505"/>
        </pc:sldMkLst>
        <pc:spChg chg="add">
          <ac:chgData name="SANUJ KULSHRESTHA" userId="fd589cad1c679b7b" providerId="LiveId" clId="{99E067CB-AD72-2E4A-9361-85E44A58F679}" dt="2019-03-15T16:30:59.866" v="522"/>
          <ac:spMkLst>
            <pc:docMk/>
            <pc:sldMk cId="988616778" sldId="505"/>
            <ac:spMk id="9" creationId="{937EF16F-7E65-274E-BF18-CDE85054BFC7}"/>
          </ac:spMkLst>
        </pc:spChg>
        <pc:spChg chg="del">
          <ac:chgData name="SANUJ KULSHRESTHA" userId="fd589cad1c679b7b" providerId="LiveId" clId="{99E067CB-AD72-2E4A-9361-85E44A58F679}" dt="2019-03-15T16:30:59.424" v="521" actId="478"/>
          <ac:spMkLst>
            <pc:docMk/>
            <pc:sldMk cId="988616778" sldId="505"/>
            <ac:spMk id="113" creationId="{00000000-0000-0000-0000-000000000000}"/>
          </ac:spMkLst>
        </pc:spChg>
        <pc:graphicFrameChg chg="mod modGraphic">
          <ac:chgData name="SANUJ KULSHRESTHA" userId="fd589cad1c679b7b" providerId="LiveId" clId="{99E067CB-AD72-2E4A-9361-85E44A58F679}" dt="2019-03-29T16:06:46.537" v="15147" actId="20577"/>
          <ac:graphicFrameMkLst>
            <pc:docMk/>
            <pc:sldMk cId="988616778" sldId="505"/>
            <ac:graphicFrameMk id="8" creationId="{C8031FD5-4AAA-4BA7-99C7-D8F0C0053D85}"/>
          </ac:graphicFrameMkLst>
        </pc:graphicFrameChg>
      </pc:sldChg>
      <pc:sldChg chg="modSp add">
        <pc:chgData name="SANUJ KULSHRESTHA" userId="fd589cad1c679b7b" providerId="LiveId" clId="{99E067CB-AD72-2E4A-9361-85E44A58F679}" dt="2019-03-20T18:17:01.965" v="6442" actId="20577"/>
        <pc:sldMkLst>
          <pc:docMk/>
          <pc:sldMk cId="3045103472" sldId="506"/>
        </pc:sldMkLst>
        <pc:spChg chg="mod">
          <ac:chgData name="SANUJ KULSHRESTHA" userId="fd589cad1c679b7b" providerId="LiveId" clId="{99E067CB-AD72-2E4A-9361-85E44A58F679}" dt="2019-03-20T18:17:01.965" v="6442" actId="20577"/>
          <ac:spMkLst>
            <pc:docMk/>
            <pc:sldMk cId="3045103472" sldId="506"/>
            <ac:spMk id="135" creationId="{00000000-0000-0000-0000-000000000000}"/>
          </ac:spMkLst>
        </pc:spChg>
      </pc:sldChg>
      <pc:sldChg chg="addSp delSp modSp add setBg">
        <pc:chgData name="SANUJ KULSHRESTHA" userId="fd589cad1c679b7b" providerId="LiveId" clId="{99E067CB-AD72-2E4A-9361-85E44A58F679}" dt="2019-03-20T19:11:59.124" v="6795" actId="207"/>
        <pc:sldMkLst>
          <pc:docMk/>
          <pc:sldMk cId="2852579571" sldId="536"/>
        </pc:sldMkLst>
        <pc:spChg chg="mod">
          <ac:chgData name="SANUJ KULSHRESTHA" userId="fd589cad1c679b7b" providerId="LiveId" clId="{99E067CB-AD72-2E4A-9361-85E44A58F679}" dt="2019-03-20T19:11:59.124" v="6795" actId="207"/>
          <ac:spMkLst>
            <pc:docMk/>
            <pc:sldMk cId="2852579571" sldId="536"/>
            <ac:spMk id="5" creationId="{50EF8A5D-CD2D-1E40-9844-900C7A4B3575}"/>
          </ac:spMkLst>
        </pc:spChg>
        <pc:spChg chg="del">
          <ac:chgData name="SANUJ KULSHRESTHA" userId="fd589cad1c679b7b" providerId="LiveId" clId="{99E067CB-AD72-2E4A-9361-85E44A58F679}" dt="2019-03-20T19:09:50.056" v="6757" actId="478"/>
          <ac:spMkLst>
            <pc:docMk/>
            <pc:sldMk cId="2852579571" sldId="536"/>
            <ac:spMk id="6" creationId="{8DC1E1AD-C9B2-454C-8690-E47A7CEF9AB8}"/>
          </ac:spMkLst>
        </pc:spChg>
        <pc:spChg chg="del">
          <ac:chgData name="SANUJ KULSHRESTHA" userId="fd589cad1c679b7b" providerId="LiveId" clId="{99E067CB-AD72-2E4A-9361-85E44A58F679}" dt="2019-03-17T20:11:03.821" v="6331" actId="478"/>
          <ac:spMkLst>
            <pc:docMk/>
            <pc:sldMk cId="2852579571" sldId="536"/>
            <ac:spMk id="10" creationId="{047B7EF7-0727-4170-9F2E-70E381AC9F3B}"/>
          </ac:spMkLst>
        </pc:spChg>
        <pc:spChg chg="add mod">
          <ac:chgData name="SANUJ KULSHRESTHA" userId="fd589cad1c679b7b" providerId="LiveId" clId="{99E067CB-AD72-2E4A-9361-85E44A58F679}" dt="2019-03-20T19:11:23.918" v="6787" actId="20577"/>
          <ac:spMkLst>
            <pc:docMk/>
            <pc:sldMk cId="2852579571" sldId="536"/>
            <ac:spMk id="10" creationId="{2A90CE3B-CFCE-CF4A-8822-2A39DC79D91E}"/>
          </ac:spMkLst>
        </pc:spChg>
        <pc:spChg chg="add">
          <ac:chgData name="SANUJ KULSHRESTHA" userId="fd589cad1c679b7b" providerId="LiveId" clId="{99E067CB-AD72-2E4A-9361-85E44A58F679}" dt="2019-03-17T20:11:04.288" v="6332"/>
          <ac:spMkLst>
            <pc:docMk/>
            <pc:sldMk cId="2852579571" sldId="536"/>
            <ac:spMk id="11" creationId="{18568162-B9BC-0C48-8992-7A1C37B1D181}"/>
          </ac:spMkLst>
        </pc:spChg>
      </pc:sldChg>
      <pc:sldChg chg="addSp delSp modSp add">
        <pc:chgData name="SANUJ KULSHRESTHA" userId="fd589cad1c679b7b" providerId="LiveId" clId="{99E067CB-AD72-2E4A-9361-85E44A58F679}" dt="2019-03-20T19:11:18.991" v="6785" actId="20577"/>
        <pc:sldMkLst>
          <pc:docMk/>
          <pc:sldMk cId="2794465145" sldId="539"/>
        </pc:sldMkLst>
        <pc:spChg chg="del">
          <ac:chgData name="SANUJ KULSHRESTHA" userId="fd589cad1c679b7b" providerId="LiveId" clId="{99E067CB-AD72-2E4A-9361-85E44A58F679}" dt="2019-03-20T19:11:12.720" v="6780" actId="478"/>
          <ac:spMkLst>
            <pc:docMk/>
            <pc:sldMk cId="2794465145" sldId="539"/>
            <ac:spMk id="4" creationId="{C8D478F6-2D00-4EF8-8A3F-7B2A5407F8AD}"/>
          </ac:spMkLst>
        </pc:spChg>
        <pc:spChg chg="del">
          <ac:chgData name="SANUJ KULSHRESTHA" userId="fd589cad1c679b7b" providerId="LiveId" clId="{99E067CB-AD72-2E4A-9361-85E44A58F679}" dt="2019-03-17T20:11:08.307" v="6333" actId="478"/>
          <ac:spMkLst>
            <pc:docMk/>
            <pc:sldMk cId="2794465145" sldId="539"/>
            <ac:spMk id="9" creationId="{11F7FECA-4D4F-4698-B668-48D77E07B144}"/>
          </ac:spMkLst>
        </pc:spChg>
        <pc:spChg chg="add mod">
          <ac:chgData name="SANUJ KULSHRESTHA" userId="fd589cad1c679b7b" providerId="LiveId" clId="{99E067CB-AD72-2E4A-9361-85E44A58F679}" dt="2019-03-20T19:11:18.991" v="6785" actId="20577"/>
          <ac:spMkLst>
            <pc:docMk/>
            <pc:sldMk cId="2794465145" sldId="539"/>
            <ac:spMk id="9" creationId="{CF44637D-71AD-114E-BB6A-022B6B22CE8E}"/>
          </ac:spMkLst>
        </pc:spChg>
        <pc:spChg chg="add">
          <ac:chgData name="SANUJ KULSHRESTHA" userId="fd589cad1c679b7b" providerId="LiveId" clId="{99E067CB-AD72-2E4A-9361-85E44A58F679}" dt="2019-03-17T20:11:08.956" v="6334"/>
          <ac:spMkLst>
            <pc:docMk/>
            <pc:sldMk cId="2794465145" sldId="539"/>
            <ac:spMk id="10" creationId="{F75E1D41-B8C4-744D-90D5-C6DA2B238EEB}"/>
          </ac:spMkLst>
        </pc:spChg>
      </pc:sldChg>
      <pc:sldChg chg="addSp delSp add">
        <pc:chgData name="SANUJ KULSHRESTHA" userId="fd589cad1c679b7b" providerId="LiveId" clId="{99E067CB-AD72-2E4A-9361-85E44A58F679}" dt="2019-03-15T16:30:36.688" v="514"/>
        <pc:sldMkLst>
          <pc:docMk/>
          <pc:sldMk cId="3990517135" sldId="573"/>
        </pc:sldMkLst>
        <pc:spChg chg="add">
          <ac:chgData name="SANUJ KULSHRESTHA" userId="fd589cad1c679b7b" providerId="LiveId" clId="{99E067CB-AD72-2E4A-9361-85E44A58F679}" dt="2019-03-15T16:30:36.688" v="514"/>
          <ac:spMkLst>
            <pc:docMk/>
            <pc:sldMk cId="3990517135" sldId="573"/>
            <ac:spMk id="10" creationId="{44B091B9-80C6-E647-A8C3-EEAD3CCF6FDF}"/>
          </ac:spMkLst>
        </pc:spChg>
        <pc:spChg chg="del">
          <ac:chgData name="SANUJ KULSHRESTHA" userId="fd589cad1c679b7b" providerId="LiveId" clId="{99E067CB-AD72-2E4A-9361-85E44A58F679}" dt="2019-03-15T16:30:36.139" v="513" actId="478"/>
          <ac:spMkLst>
            <pc:docMk/>
            <pc:sldMk cId="3990517135" sldId="573"/>
            <ac:spMk id="113" creationId="{00000000-0000-0000-0000-000000000000}"/>
          </ac:spMkLst>
        </pc:spChg>
      </pc:sldChg>
      <pc:sldChg chg="addSp delSp add">
        <pc:chgData name="SANUJ KULSHRESTHA" userId="fd589cad1c679b7b" providerId="LiveId" clId="{99E067CB-AD72-2E4A-9361-85E44A58F679}" dt="2019-03-15T16:30:42.037" v="516"/>
        <pc:sldMkLst>
          <pc:docMk/>
          <pc:sldMk cId="3056863327" sldId="574"/>
        </pc:sldMkLst>
        <pc:spChg chg="add">
          <ac:chgData name="SANUJ KULSHRESTHA" userId="fd589cad1c679b7b" providerId="LiveId" clId="{99E067CB-AD72-2E4A-9361-85E44A58F679}" dt="2019-03-15T16:30:42.037" v="516"/>
          <ac:spMkLst>
            <pc:docMk/>
            <pc:sldMk cId="3056863327" sldId="574"/>
            <ac:spMk id="10" creationId="{021DA75C-BE19-874E-A267-CE048C5EAEA6}"/>
          </ac:spMkLst>
        </pc:spChg>
        <pc:spChg chg="del">
          <ac:chgData name="SANUJ KULSHRESTHA" userId="fd589cad1c679b7b" providerId="LiveId" clId="{99E067CB-AD72-2E4A-9361-85E44A58F679}" dt="2019-03-15T16:30:41.599" v="515" actId="478"/>
          <ac:spMkLst>
            <pc:docMk/>
            <pc:sldMk cId="3056863327" sldId="574"/>
            <ac:spMk id="113" creationId="{00000000-0000-0000-0000-000000000000}"/>
          </ac:spMkLst>
        </pc:spChg>
      </pc:sldChg>
      <pc:sldChg chg="addSp delSp add">
        <pc:chgData name="SANUJ KULSHRESTHA" userId="fd589cad1c679b7b" providerId="LiveId" clId="{99E067CB-AD72-2E4A-9361-85E44A58F679}" dt="2019-03-15T16:30:52.133" v="518"/>
        <pc:sldMkLst>
          <pc:docMk/>
          <pc:sldMk cId="3611140670" sldId="575"/>
        </pc:sldMkLst>
        <pc:spChg chg="add">
          <ac:chgData name="SANUJ KULSHRESTHA" userId="fd589cad1c679b7b" providerId="LiveId" clId="{99E067CB-AD72-2E4A-9361-85E44A58F679}" dt="2019-03-15T16:30:52.133" v="518"/>
          <ac:spMkLst>
            <pc:docMk/>
            <pc:sldMk cId="3611140670" sldId="575"/>
            <ac:spMk id="10" creationId="{E6E09E3F-E93E-8843-B51D-7A31C790302E}"/>
          </ac:spMkLst>
        </pc:spChg>
        <pc:spChg chg="del">
          <ac:chgData name="SANUJ KULSHRESTHA" userId="fd589cad1c679b7b" providerId="LiveId" clId="{99E067CB-AD72-2E4A-9361-85E44A58F679}" dt="2019-03-15T16:30:51.711" v="517" actId="478"/>
          <ac:spMkLst>
            <pc:docMk/>
            <pc:sldMk cId="3611140670" sldId="575"/>
            <ac:spMk id="113" creationId="{00000000-0000-0000-0000-000000000000}"/>
          </ac:spMkLst>
        </pc:spChg>
      </pc:sldChg>
      <pc:sldChg chg="addSp delSp add">
        <pc:chgData name="SANUJ KULSHRESTHA" userId="fd589cad1c679b7b" providerId="LiveId" clId="{99E067CB-AD72-2E4A-9361-85E44A58F679}" dt="2019-03-15T16:30:56.467" v="520"/>
        <pc:sldMkLst>
          <pc:docMk/>
          <pc:sldMk cId="167841884" sldId="576"/>
        </pc:sldMkLst>
        <pc:spChg chg="add">
          <ac:chgData name="SANUJ KULSHRESTHA" userId="fd589cad1c679b7b" providerId="LiveId" clId="{99E067CB-AD72-2E4A-9361-85E44A58F679}" dt="2019-03-15T16:30:56.467" v="520"/>
          <ac:spMkLst>
            <pc:docMk/>
            <pc:sldMk cId="167841884" sldId="576"/>
            <ac:spMk id="13" creationId="{AE0434E0-511A-9D40-BEE5-B56C1752E9FF}"/>
          </ac:spMkLst>
        </pc:spChg>
        <pc:spChg chg="del">
          <ac:chgData name="SANUJ KULSHRESTHA" userId="fd589cad1c679b7b" providerId="LiveId" clId="{99E067CB-AD72-2E4A-9361-85E44A58F679}" dt="2019-03-15T16:30:55.997" v="519" actId="478"/>
          <ac:spMkLst>
            <pc:docMk/>
            <pc:sldMk cId="167841884" sldId="576"/>
            <ac:spMk id="113" creationId="{00000000-0000-0000-0000-000000000000}"/>
          </ac:spMkLst>
        </pc:spChg>
      </pc:sldChg>
      <pc:sldChg chg="addSp delSp add">
        <pc:chgData name="SANUJ KULSHRESTHA" userId="fd589cad1c679b7b" providerId="LiveId" clId="{99E067CB-AD72-2E4A-9361-85E44A58F679}" dt="2019-03-15T16:29:43.514" v="508"/>
        <pc:sldMkLst>
          <pc:docMk/>
          <pc:sldMk cId="505290559" sldId="577"/>
        </pc:sldMkLst>
        <pc:spChg chg="add">
          <ac:chgData name="SANUJ KULSHRESTHA" userId="fd589cad1c679b7b" providerId="LiveId" clId="{99E067CB-AD72-2E4A-9361-85E44A58F679}" dt="2019-03-15T16:29:43.514" v="508"/>
          <ac:spMkLst>
            <pc:docMk/>
            <pc:sldMk cId="505290559" sldId="577"/>
            <ac:spMk id="6" creationId="{4F3217A9-9C05-634E-8032-37E1BF63F7A5}"/>
          </ac:spMkLst>
        </pc:spChg>
        <pc:spChg chg="del">
          <ac:chgData name="SANUJ KULSHRESTHA" userId="fd589cad1c679b7b" providerId="LiveId" clId="{99E067CB-AD72-2E4A-9361-85E44A58F679}" dt="2019-03-15T16:29:43.051" v="507" actId="478"/>
          <ac:spMkLst>
            <pc:docMk/>
            <pc:sldMk cId="505290559" sldId="577"/>
            <ac:spMk id="221" creationId="{00000000-0000-0000-0000-000000000000}"/>
          </ac:spMkLst>
        </pc:spChg>
      </pc:sldChg>
      <pc:sldChg chg="modSp add">
        <pc:chgData name="SANUJ KULSHRESTHA" userId="fd589cad1c679b7b" providerId="LiveId" clId="{99E067CB-AD72-2E4A-9361-85E44A58F679}" dt="2019-03-29T16:05:57.480" v="15114" actId="20577"/>
        <pc:sldMkLst>
          <pc:docMk/>
          <pc:sldMk cId="2211772275" sldId="578"/>
        </pc:sldMkLst>
        <pc:spChg chg="mod">
          <ac:chgData name="SANUJ KULSHRESTHA" userId="fd589cad1c679b7b" providerId="LiveId" clId="{99E067CB-AD72-2E4A-9361-85E44A58F679}" dt="2019-03-15T16:33:42.597" v="527" actId="20577"/>
          <ac:spMkLst>
            <pc:docMk/>
            <pc:sldMk cId="2211772275" sldId="578"/>
            <ac:spMk id="229" creationId="{00000000-0000-0000-0000-000000000000}"/>
          </ac:spMkLst>
        </pc:spChg>
        <pc:graphicFrameChg chg="mod modGraphic">
          <ac:chgData name="SANUJ KULSHRESTHA" userId="fd589cad1c679b7b" providerId="LiveId" clId="{99E067CB-AD72-2E4A-9361-85E44A58F679}" dt="2019-03-29T16:05:57.480" v="15114" actId="20577"/>
          <ac:graphicFrameMkLst>
            <pc:docMk/>
            <pc:sldMk cId="2211772275" sldId="578"/>
            <ac:graphicFrameMk id="2" creationId="{00000000-0000-0000-0000-000000000000}"/>
          </ac:graphicFrameMkLst>
        </pc:graphicFrameChg>
      </pc:sldChg>
      <pc:sldChg chg="modSp add">
        <pc:chgData name="SANUJ KULSHRESTHA" userId="fd589cad1c679b7b" providerId="LiveId" clId="{99E067CB-AD72-2E4A-9361-85E44A58F679}" dt="2019-03-15T16:52:53.850" v="690" actId="14100"/>
        <pc:sldMkLst>
          <pc:docMk/>
          <pc:sldMk cId="2126526731" sldId="579"/>
        </pc:sldMkLst>
        <pc:graphicFrameChg chg="mod modGraphic">
          <ac:chgData name="SANUJ KULSHRESTHA" userId="fd589cad1c679b7b" providerId="LiveId" clId="{99E067CB-AD72-2E4A-9361-85E44A58F679}" dt="2019-03-15T16:52:53.850" v="690" actId="14100"/>
          <ac:graphicFrameMkLst>
            <pc:docMk/>
            <pc:sldMk cId="2126526731" sldId="579"/>
            <ac:graphicFrameMk id="4" creationId="{00000000-0000-0000-0000-000000000000}"/>
          </ac:graphicFrameMkLst>
        </pc:graphicFrameChg>
      </pc:sldChg>
      <pc:sldChg chg="modSp add">
        <pc:chgData name="SANUJ KULSHRESTHA" userId="fd589cad1c679b7b" providerId="LiveId" clId="{99E067CB-AD72-2E4A-9361-85E44A58F679}" dt="2019-03-15T16:52:59.914" v="692" actId="14100"/>
        <pc:sldMkLst>
          <pc:docMk/>
          <pc:sldMk cId="64101307" sldId="580"/>
        </pc:sldMkLst>
        <pc:graphicFrameChg chg="mod modGraphic">
          <ac:chgData name="SANUJ KULSHRESTHA" userId="fd589cad1c679b7b" providerId="LiveId" clId="{99E067CB-AD72-2E4A-9361-85E44A58F679}" dt="2019-03-15T16:52:59.914" v="692" actId="14100"/>
          <ac:graphicFrameMkLst>
            <pc:docMk/>
            <pc:sldMk cId="64101307" sldId="580"/>
            <ac:graphicFrameMk id="4" creationId="{00000000-0000-0000-0000-000000000000}"/>
          </ac:graphicFrameMkLst>
        </pc:graphicFrameChg>
      </pc:sldChg>
      <pc:sldChg chg="addSp delSp modSp add addCm modCm">
        <pc:chgData name="SANUJ KULSHRESTHA" userId="fd589cad1c679b7b" providerId="LiveId" clId="{99E067CB-AD72-2E4A-9361-85E44A58F679}" dt="2019-03-29T19:46:22.096" v="15618" actId="693"/>
        <pc:sldMkLst>
          <pc:docMk/>
          <pc:sldMk cId="1413133160" sldId="581"/>
        </pc:sldMkLst>
        <pc:spChg chg="add mod">
          <ac:chgData name="SANUJ KULSHRESTHA" userId="fd589cad1c679b7b" providerId="LiveId" clId="{99E067CB-AD72-2E4A-9361-85E44A58F679}" dt="2019-03-16T18:14:42.567" v="2246" actId="1076"/>
          <ac:spMkLst>
            <pc:docMk/>
            <pc:sldMk cId="1413133160" sldId="581"/>
            <ac:spMk id="2" creationId="{F77EDD6D-B28D-754E-B3E0-12588C04BD28}"/>
          </ac:spMkLst>
        </pc:spChg>
        <pc:spChg chg="add del mod">
          <ac:chgData name="SANUJ KULSHRESTHA" userId="fd589cad1c679b7b" providerId="LiveId" clId="{99E067CB-AD72-2E4A-9361-85E44A58F679}" dt="2019-03-15T17:39:41.325" v="1184" actId="478"/>
          <ac:spMkLst>
            <pc:docMk/>
            <pc:sldMk cId="1413133160" sldId="581"/>
            <ac:spMk id="3" creationId="{C87119F9-5194-5146-B8A2-02E5F680BE70}"/>
          </ac:spMkLst>
        </pc:spChg>
        <pc:spChg chg="del">
          <ac:chgData name="SANUJ KULSHRESTHA" userId="fd589cad1c679b7b" providerId="LiveId" clId="{99E067CB-AD72-2E4A-9361-85E44A58F679}" dt="2019-03-15T17:39:33.757" v="1183" actId="478"/>
          <ac:spMkLst>
            <pc:docMk/>
            <pc:sldMk cId="1413133160" sldId="581"/>
            <ac:spMk id="9" creationId="{204685BA-3344-C64A-98D9-DF77890D8E44}"/>
          </ac:spMkLst>
        </pc:spChg>
        <pc:spChg chg="del">
          <ac:chgData name="SANUJ KULSHRESTHA" userId="fd589cad1c679b7b" providerId="LiveId" clId="{99E067CB-AD72-2E4A-9361-85E44A58F679}" dt="2019-03-15T17:39:33.757" v="1183" actId="478"/>
          <ac:spMkLst>
            <pc:docMk/>
            <pc:sldMk cId="1413133160" sldId="581"/>
            <ac:spMk id="10" creationId="{F9305575-D582-4E43-A3F1-2F9AC9F4FD4E}"/>
          </ac:spMkLst>
        </pc:spChg>
        <pc:spChg chg="del">
          <ac:chgData name="SANUJ KULSHRESTHA" userId="fd589cad1c679b7b" providerId="LiveId" clId="{99E067CB-AD72-2E4A-9361-85E44A58F679}" dt="2019-03-15T17:39:33.757" v="1183" actId="478"/>
          <ac:spMkLst>
            <pc:docMk/>
            <pc:sldMk cId="1413133160" sldId="581"/>
            <ac:spMk id="13" creationId="{4AD18947-B83C-764C-B5D1-C38F4759B4CD}"/>
          </ac:spMkLst>
        </pc:spChg>
        <pc:spChg chg="del">
          <ac:chgData name="SANUJ KULSHRESTHA" userId="fd589cad1c679b7b" providerId="LiveId" clId="{99E067CB-AD72-2E4A-9361-85E44A58F679}" dt="2019-03-15T17:39:33.757" v="1183" actId="478"/>
          <ac:spMkLst>
            <pc:docMk/>
            <pc:sldMk cId="1413133160" sldId="581"/>
            <ac:spMk id="14" creationId="{217276FF-099E-204A-8532-8140748F134C}"/>
          </ac:spMkLst>
        </pc:spChg>
        <pc:spChg chg="del">
          <ac:chgData name="SANUJ KULSHRESTHA" userId="fd589cad1c679b7b" providerId="LiveId" clId="{99E067CB-AD72-2E4A-9361-85E44A58F679}" dt="2019-03-15T17:39:33.757" v="1183" actId="478"/>
          <ac:spMkLst>
            <pc:docMk/>
            <pc:sldMk cId="1413133160" sldId="581"/>
            <ac:spMk id="15" creationId="{70050B72-8C5F-5346-A6FD-B7139F4FEC46}"/>
          </ac:spMkLst>
        </pc:spChg>
        <pc:spChg chg="del">
          <ac:chgData name="SANUJ KULSHRESTHA" userId="fd589cad1c679b7b" providerId="LiveId" clId="{99E067CB-AD72-2E4A-9361-85E44A58F679}" dt="2019-03-15T17:39:33.757" v="1183" actId="478"/>
          <ac:spMkLst>
            <pc:docMk/>
            <pc:sldMk cId="1413133160" sldId="581"/>
            <ac:spMk id="17" creationId="{4940ED80-3542-E744-974A-CE790E12D47C}"/>
          </ac:spMkLst>
        </pc:spChg>
        <pc:spChg chg="add">
          <ac:chgData name="SANUJ KULSHRESTHA" userId="fd589cad1c679b7b" providerId="LiveId" clId="{99E067CB-AD72-2E4A-9361-85E44A58F679}" dt="2019-03-15T17:39:42.169" v="1185"/>
          <ac:spMkLst>
            <pc:docMk/>
            <pc:sldMk cId="1413133160" sldId="581"/>
            <ac:spMk id="22" creationId="{6009DCD9-B755-EC40-9C87-833C62521170}"/>
          </ac:spMkLst>
        </pc:spChg>
        <pc:spChg chg="add mod">
          <ac:chgData name="SANUJ KULSHRESTHA" userId="fd589cad1c679b7b" providerId="LiveId" clId="{99E067CB-AD72-2E4A-9361-85E44A58F679}" dt="2019-03-20T18:25:53.492" v="6513" actId="14100"/>
          <ac:spMkLst>
            <pc:docMk/>
            <pc:sldMk cId="1413133160" sldId="581"/>
            <ac:spMk id="23" creationId="{D4E0A81B-D06D-894A-AC88-C4AE4C0475CA}"/>
          </ac:spMkLst>
        </pc:spChg>
        <pc:spChg chg="add mod">
          <ac:chgData name="SANUJ KULSHRESTHA" userId="fd589cad1c679b7b" providerId="LiveId" clId="{99E067CB-AD72-2E4A-9361-85E44A58F679}" dt="2019-03-15T17:40:57.767" v="1194" actId="20577"/>
          <ac:spMkLst>
            <pc:docMk/>
            <pc:sldMk cId="1413133160" sldId="581"/>
            <ac:spMk id="24" creationId="{770C50BA-61F2-4B4C-B207-3599C6DBA5FA}"/>
          </ac:spMkLst>
        </pc:spChg>
        <pc:spChg chg="add del mod">
          <ac:chgData name="SANUJ KULSHRESTHA" userId="fd589cad1c679b7b" providerId="LiveId" clId="{99E067CB-AD72-2E4A-9361-85E44A58F679}" dt="2019-03-15T18:44:55.635" v="1758" actId="478"/>
          <ac:spMkLst>
            <pc:docMk/>
            <pc:sldMk cId="1413133160" sldId="581"/>
            <ac:spMk id="25" creationId="{1B54A292-97F3-D44C-B428-43004C84E6A6}"/>
          </ac:spMkLst>
        </pc:spChg>
        <pc:spChg chg="del">
          <ac:chgData name="SANUJ KULSHRESTHA" userId="fd589cad1c679b7b" providerId="LiveId" clId="{99E067CB-AD72-2E4A-9361-85E44A58F679}" dt="2019-03-15T17:39:33.757" v="1183" actId="478"/>
          <ac:spMkLst>
            <pc:docMk/>
            <pc:sldMk cId="1413133160" sldId="581"/>
            <ac:spMk id="27" creationId="{10F33ABE-F5BD-E94E-837A-4EF045FEA0F0}"/>
          </ac:spMkLst>
        </pc:spChg>
        <pc:spChg chg="add mod">
          <ac:chgData name="SANUJ KULSHRESTHA" userId="fd589cad1c679b7b" providerId="LiveId" clId="{99E067CB-AD72-2E4A-9361-85E44A58F679}" dt="2019-03-20T18:23:31.243" v="6492" actId="1076"/>
          <ac:spMkLst>
            <pc:docMk/>
            <pc:sldMk cId="1413133160" sldId="581"/>
            <ac:spMk id="28" creationId="{F2BDCB47-F220-1B41-B60B-3F368E9CD907}"/>
          </ac:spMkLst>
        </pc:spChg>
        <pc:spChg chg="add mod">
          <ac:chgData name="SANUJ KULSHRESTHA" userId="fd589cad1c679b7b" providerId="LiveId" clId="{99E067CB-AD72-2E4A-9361-85E44A58F679}" dt="2019-03-20T18:25:39.284" v="6507" actId="14100"/>
          <ac:spMkLst>
            <pc:docMk/>
            <pc:sldMk cId="1413133160" sldId="581"/>
            <ac:spMk id="30" creationId="{4626AB86-42BD-2042-A1A2-7A1C66014CA8}"/>
          </ac:spMkLst>
        </pc:spChg>
        <pc:spChg chg="del">
          <ac:chgData name="SANUJ KULSHRESTHA" userId="fd589cad1c679b7b" providerId="LiveId" clId="{99E067CB-AD72-2E4A-9361-85E44A58F679}" dt="2019-03-15T17:39:33.757" v="1183" actId="478"/>
          <ac:spMkLst>
            <pc:docMk/>
            <pc:sldMk cId="1413133160" sldId="581"/>
            <ac:spMk id="33" creationId="{CC9DD633-6FD2-8142-9418-FD0CDAB43952}"/>
          </ac:spMkLst>
        </pc:spChg>
        <pc:spChg chg="del">
          <ac:chgData name="SANUJ KULSHRESTHA" userId="fd589cad1c679b7b" providerId="LiveId" clId="{99E067CB-AD72-2E4A-9361-85E44A58F679}" dt="2019-03-15T17:39:33.757" v="1183" actId="478"/>
          <ac:spMkLst>
            <pc:docMk/>
            <pc:sldMk cId="1413133160" sldId="581"/>
            <ac:spMk id="34" creationId="{AFB1F96B-FFD0-8249-A516-BE378D35F39E}"/>
          </ac:spMkLst>
        </pc:spChg>
        <pc:spChg chg="add mod">
          <ac:chgData name="SANUJ KULSHRESTHA" userId="fd589cad1c679b7b" providerId="LiveId" clId="{99E067CB-AD72-2E4A-9361-85E44A58F679}" dt="2019-03-20T18:24:00.290" v="6500" actId="1076"/>
          <ac:spMkLst>
            <pc:docMk/>
            <pc:sldMk cId="1413133160" sldId="581"/>
            <ac:spMk id="43" creationId="{002A8954-4E3E-4747-A127-B5A1A72DC2A0}"/>
          </ac:spMkLst>
        </pc:spChg>
        <pc:spChg chg="add mod">
          <ac:chgData name="SANUJ KULSHRESTHA" userId="fd589cad1c679b7b" providerId="LiveId" clId="{99E067CB-AD72-2E4A-9361-85E44A58F679}" dt="2019-03-15T18:03:43.111" v="1500" actId="1076"/>
          <ac:spMkLst>
            <pc:docMk/>
            <pc:sldMk cId="1413133160" sldId="581"/>
            <ac:spMk id="88" creationId="{1E91AA99-77A1-D041-85CD-5CCFA9B9A94F}"/>
          </ac:spMkLst>
        </pc:spChg>
        <pc:spChg chg="add">
          <ac:chgData name="SANUJ KULSHRESTHA" userId="fd589cad1c679b7b" providerId="LiveId" clId="{99E067CB-AD72-2E4A-9361-85E44A58F679}" dt="2019-03-15T18:36:03.665" v="1730"/>
          <ac:spMkLst>
            <pc:docMk/>
            <pc:sldMk cId="1413133160" sldId="581"/>
            <ac:spMk id="89" creationId="{EBD70FDD-FB6E-834F-B647-F683B3F96678}"/>
          </ac:spMkLst>
        </pc:spChg>
        <pc:spChg chg="add">
          <ac:chgData name="SANUJ KULSHRESTHA" userId="fd589cad1c679b7b" providerId="LiveId" clId="{99E067CB-AD72-2E4A-9361-85E44A58F679}" dt="2019-03-15T19:38:16.908" v="2155"/>
          <ac:spMkLst>
            <pc:docMk/>
            <pc:sldMk cId="1413133160" sldId="581"/>
            <ac:spMk id="90" creationId="{47A6626D-4AD5-C941-BD11-C7A72E914B03}"/>
          </ac:spMkLst>
        </pc:spChg>
        <pc:spChg chg="del">
          <ac:chgData name="SANUJ KULSHRESTHA" userId="fd589cad1c679b7b" providerId="LiveId" clId="{99E067CB-AD72-2E4A-9361-85E44A58F679}" dt="2019-03-15T17:39:33.757" v="1183" actId="478"/>
          <ac:spMkLst>
            <pc:docMk/>
            <pc:sldMk cId="1413133160" sldId="581"/>
            <ac:spMk id="351" creationId="{00000000-0000-0000-0000-000000000000}"/>
          </ac:spMkLst>
        </pc:spChg>
        <pc:spChg chg="del">
          <ac:chgData name="SANUJ KULSHRESTHA" userId="fd589cad1c679b7b" providerId="LiveId" clId="{99E067CB-AD72-2E4A-9361-85E44A58F679}" dt="2019-03-15T17:39:33.757" v="1183" actId="478"/>
          <ac:spMkLst>
            <pc:docMk/>
            <pc:sldMk cId="1413133160" sldId="581"/>
            <ac:spMk id="352" creationId="{00000000-0000-0000-0000-000000000000}"/>
          </ac:spMkLst>
        </pc:spChg>
        <pc:spChg chg="del">
          <ac:chgData name="SANUJ KULSHRESTHA" userId="fd589cad1c679b7b" providerId="LiveId" clId="{99E067CB-AD72-2E4A-9361-85E44A58F679}" dt="2019-03-15T17:39:33.757" v="1183" actId="478"/>
          <ac:spMkLst>
            <pc:docMk/>
            <pc:sldMk cId="1413133160" sldId="581"/>
            <ac:spMk id="353" creationId="{00000000-0000-0000-0000-000000000000}"/>
          </ac:spMkLst>
        </pc:spChg>
        <pc:spChg chg="del">
          <ac:chgData name="SANUJ KULSHRESTHA" userId="fd589cad1c679b7b" providerId="LiveId" clId="{99E067CB-AD72-2E4A-9361-85E44A58F679}" dt="2019-03-15T17:39:33.757" v="1183" actId="478"/>
          <ac:spMkLst>
            <pc:docMk/>
            <pc:sldMk cId="1413133160" sldId="581"/>
            <ac:spMk id="355" creationId="{00000000-0000-0000-0000-000000000000}"/>
          </ac:spMkLst>
        </pc:spChg>
        <pc:graphicFrameChg chg="del">
          <ac:chgData name="SANUJ KULSHRESTHA" userId="fd589cad1c679b7b" providerId="LiveId" clId="{99E067CB-AD72-2E4A-9361-85E44A58F679}" dt="2019-03-15T17:39:33.757" v="1183" actId="478"/>
          <ac:graphicFrameMkLst>
            <pc:docMk/>
            <pc:sldMk cId="1413133160" sldId="581"/>
            <ac:graphicFrameMk id="4" creationId="{0C27EE6C-3809-EA4C-BA14-E34AA3CA48C1}"/>
          </ac:graphicFrameMkLst>
        </pc:graphicFrameChg>
        <pc:picChg chg="add del mod">
          <ac:chgData name="SANUJ KULSHRESTHA" userId="fd589cad1c679b7b" providerId="LiveId" clId="{99E067CB-AD72-2E4A-9361-85E44A58F679}" dt="2019-03-15T17:46:01.256" v="1277" actId="478"/>
          <ac:picMkLst>
            <pc:docMk/>
            <pc:sldMk cId="1413133160" sldId="581"/>
            <ac:picMk id="6" creationId="{DB2F16A6-DDB0-C940-AC01-599CAFAB7713}"/>
          </ac:picMkLst>
        </pc:picChg>
        <pc:picChg chg="add del mod">
          <ac:chgData name="SANUJ KULSHRESTHA" userId="fd589cad1c679b7b" providerId="LiveId" clId="{99E067CB-AD72-2E4A-9361-85E44A58F679}" dt="2019-03-15T17:46:34.668" v="1283" actId="478"/>
          <ac:picMkLst>
            <pc:docMk/>
            <pc:sldMk cId="1413133160" sldId="581"/>
            <ac:picMk id="8" creationId="{407993D2-25A2-BF44-BB7E-5E09C7957056}"/>
          </ac:picMkLst>
        </pc:picChg>
        <pc:picChg chg="add mod modCrop">
          <ac:chgData name="SANUJ KULSHRESTHA" userId="fd589cad1c679b7b" providerId="LiveId" clId="{99E067CB-AD72-2E4A-9361-85E44A58F679}" dt="2019-03-15T19:45:12.734" v="2187" actId="1076"/>
          <ac:picMkLst>
            <pc:docMk/>
            <pc:sldMk cId="1413133160" sldId="581"/>
            <ac:picMk id="12" creationId="{CC6FF3A3-3CAC-CB49-BE0D-DFCE8CDED4C0}"/>
          </ac:picMkLst>
        </pc:picChg>
        <pc:picChg chg="del">
          <ac:chgData name="SANUJ KULSHRESTHA" userId="fd589cad1c679b7b" providerId="LiveId" clId="{99E067CB-AD72-2E4A-9361-85E44A58F679}" dt="2019-03-15T17:39:33.757" v="1183" actId="478"/>
          <ac:picMkLst>
            <pc:docMk/>
            <pc:sldMk cId="1413133160" sldId="581"/>
            <ac:picMk id="18" creationId="{ACA88B5D-E8FE-CE4D-BF7B-018C6E01408D}"/>
          </ac:picMkLst>
        </pc:picChg>
        <pc:picChg chg="del">
          <ac:chgData name="SANUJ KULSHRESTHA" userId="fd589cad1c679b7b" providerId="LiveId" clId="{99E067CB-AD72-2E4A-9361-85E44A58F679}" dt="2019-03-15T17:39:33.757" v="1183" actId="478"/>
          <ac:picMkLst>
            <pc:docMk/>
            <pc:sldMk cId="1413133160" sldId="581"/>
            <ac:picMk id="21" creationId="{748AEAF6-8B61-0F48-9373-4E401B99130F}"/>
          </ac:picMkLst>
        </pc:picChg>
        <pc:picChg chg="add mod">
          <ac:chgData name="SANUJ KULSHRESTHA" userId="fd589cad1c679b7b" providerId="LiveId" clId="{99E067CB-AD72-2E4A-9361-85E44A58F679}" dt="2019-03-20T18:23:31.243" v="6492" actId="1076"/>
          <ac:picMkLst>
            <pc:docMk/>
            <pc:sldMk cId="1413133160" sldId="581"/>
            <ac:picMk id="31" creationId="{D5111579-5788-724F-BBCD-A9D878BAB564}"/>
          </ac:picMkLst>
        </pc:picChg>
        <pc:picChg chg="del">
          <ac:chgData name="SANUJ KULSHRESTHA" userId="fd589cad1c679b7b" providerId="LiveId" clId="{99E067CB-AD72-2E4A-9361-85E44A58F679}" dt="2019-03-15T17:39:33.757" v="1183" actId="478"/>
          <ac:picMkLst>
            <pc:docMk/>
            <pc:sldMk cId="1413133160" sldId="581"/>
            <ac:picMk id="32" creationId="{3189E9D6-C8EE-DE4E-A754-2D61EAD1B66B}"/>
          </ac:picMkLst>
        </pc:picChg>
        <pc:picChg chg="add mod">
          <ac:chgData name="SANUJ KULSHRESTHA" userId="fd589cad1c679b7b" providerId="LiveId" clId="{99E067CB-AD72-2E4A-9361-85E44A58F679}" dt="2019-03-20T18:23:31.243" v="6492" actId="1076"/>
          <ac:picMkLst>
            <pc:docMk/>
            <pc:sldMk cId="1413133160" sldId="581"/>
            <ac:picMk id="36" creationId="{7B9BB642-C7F4-0C4A-8E11-2FFDC1C98B21}"/>
          </ac:picMkLst>
        </pc:picChg>
        <pc:picChg chg="add mod">
          <ac:chgData name="SANUJ KULSHRESTHA" userId="fd589cad1c679b7b" providerId="LiveId" clId="{99E067CB-AD72-2E4A-9361-85E44A58F679}" dt="2019-03-20T18:23:31.243" v="6492" actId="1076"/>
          <ac:picMkLst>
            <pc:docMk/>
            <pc:sldMk cId="1413133160" sldId="581"/>
            <ac:picMk id="38" creationId="{4EE6B9FF-DF4C-FC45-9051-76CA6C40EB91}"/>
          </ac:picMkLst>
        </pc:picChg>
        <pc:picChg chg="add mod">
          <ac:chgData name="SANUJ KULSHRESTHA" userId="fd589cad1c679b7b" providerId="LiveId" clId="{99E067CB-AD72-2E4A-9361-85E44A58F679}" dt="2019-03-20T18:23:31.243" v="6492" actId="1076"/>
          <ac:picMkLst>
            <pc:docMk/>
            <pc:sldMk cId="1413133160" sldId="581"/>
            <ac:picMk id="40" creationId="{7AAE2731-78E5-8B47-B4A8-FB0A2C4EB4C8}"/>
          </ac:picMkLst>
        </pc:picChg>
        <pc:picChg chg="add mod">
          <ac:chgData name="SANUJ KULSHRESTHA" userId="fd589cad1c679b7b" providerId="LiveId" clId="{99E067CB-AD72-2E4A-9361-85E44A58F679}" dt="2019-03-20T18:21:41.644" v="6471" actId="1076"/>
          <ac:picMkLst>
            <pc:docMk/>
            <pc:sldMk cId="1413133160" sldId="581"/>
            <ac:picMk id="42" creationId="{98ACB244-DE33-554A-B463-239533D30785}"/>
          </ac:picMkLst>
        </pc:picChg>
        <pc:picChg chg="del">
          <ac:chgData name="SANUJ KULSHRESTHA" userId="fd589cad1c679b7b" providerId="LiveId" clId="{99E067CB-AD72-2E4A-9361-85E44A58F679}" dt="2019-03-15T17:39:33.757" v="1183" actId="478"/>
          <ac:picMkLst>
            <pc:docMk/>
            <pc:sldMk cId="1413133160" sldId="581"/>
            <ac:picMk id="1029" creationId="{F25C722B-4999-F644-B9FE-EACBBEBAA75F}"/>
          </ac:picMkLst>
        </pc:picChg>
        <pc:cxnChg chg="add mod">
          <ac:chgData name="SANUJ KULSHRESTHA" userId="fd589cad1c679b7b" providerId="LiveId" clId="{99E067CB-AD72-2E4A-9361-85E44A58F679}" dt="2019-03-29T19:46:22.096" v="15618" actId="693"/>
          <ac:cxnSpMkLst>
            <pc:docMk/>
            <pc:sldMk cId="1413133160" sldId="581"/>
            <ac:cxnSpMk id="19" creationId="{6078752B-3E09-D34F-839C-EFD2ADAD02C4}"/>
          </ac:cxnSpMkLst>
        </pc:cxnChg>
        <pc:cxnChg chg="add mod">
          <ac:chgData name="SANUJ KULSHRESTHA" userId="fd589cad1c679b7b" providerId="LiveId" clId="{99E067CB-AD72-2E4A-9361-85E44A58F679}" dt="2019-03-20T18:24:00.290" v="6500" actId="1076"/>
          <ac:cxnSpMkLst>
            <pc:docMk/>
            <pc:sldMk cId="1413133160" sldId="581"/>
            <ac:cxnSpMk id="39" creationId="{0D24A19B-93AF-1D40-9AA7-BD01AF354216}"/>
          </ac:cxnSpMkLst>
        </pc:cxnChg>
        <pc:cxnChg chg="add mod">
          <ac:chgData name="SANUJ KULSHRESTHA" userId="fd589cad1c679b7b" providerId="LiveId" clId="{99E067CB-AD72-2E4A-9361-85E44A58F679}" dt="2019-03-20T18:23:31.243" v="6492" actId="1076"/>
          <ac:cxnSpMkLst>
            <pc:docMk/>
            <pc:sldMk cId="1413133160" sldId="581"/>
            <ac:cxnSpMk id="45" creationId="{B99217B6-662C-E444-BB5C-5FF2DD4F1ACF}"/>
          </ac:cxnSpMkLst>
        </pc:cxnChg>
        <pc:cxnChg chg="add mod">
          <ac:chgData name="SANUJ KULSHRESTHA" userId="fd589cad1c679b7b" providerId="LiveId" clId="{99E067CB-AD72-2E4A-9361-85E44A58F679}" dt="2019-03-20T18:23:31.243" v="6492" actId="1076"/>
          <ac:cxnSpMkLst>
            <pc:docMk/>
            <pc:sldMk cId="1413133160" sldId="581"/>
            <ac:cxnSpMk id="47" creationId="{13373821-8A05-B249-9C60-ACD015499F99}"/>
          </ac:cxnSpMkLst>
        </pc:cxnChg>
        <pc:cxnChg chg="add del mod">
          <ac:chgData name="SANUJ KULSHRESTHA" userId="fd589cad1c679b7b" providerId="LiveId" clId="{99E067CB-AD72-2E4A-9361-85E44A58F679}" dt="2019-03-15T18:02:24.549" v="1490"/>
          <ac:cxnSpMkLst>
            <pc:docMk/>
            <pc:sldMk cId="1413133160" sldId="581"/>
            <ac:cxnSpMk id="50" creationId="{0FE5CF11-8E7F-8246-95AB-B5BC3B6F8E29}"/>
          </ac:cxnSpMkLst>
        </pc:cxnChg>
        <pc:cxnChg chg="add mod">
          <ac:chgData name="SANUJ KULSHRESTHA" userId="fd589cad1c679b7b" providerId="LiveId" clId="{99E067CB-AD72-2E4A-9361-85E44A58F679}" dt="2019-03-20T18:23:31.243" v="6492" actId="1076"/>
          <ac:cxnSpMkLst>
            <pc:docMk/>
            <pc:sldMk cId="1413133160" sldId="581"/>
            <ac:cxnSpMk id="52" creationId="{BD4EABEF-89E2-A348-B739-D1FFC28A642A}"/>
          </ac:cxnSpMkLst>
        </pc:cxnChg>
        <pc:cxnChg chg="add mod">
          <ac:chgData name="SANUJ KULSHRESTHA" userId="fd589cad1c679b7b" providerId="LiveId" clId="{99E067CB-AD72-2E4A-9361-85E44A58F679}" dt="2019-03-20T18:23:38.322" v="6494" actId="14100"/>
          <ac:cxnSpMkLst>
            <pc:docMk/>
            <pc:sldMk cId="1413133160" sldId="581"/>
            <ac:cxnSpMk id="54" creationId="{9ADCD006-C9A7-2144-B069-0728B8BBF07A}"/>
          </ac:cxnSpMkLst>
        </pc:cxnChg>
        <pc:cxnChg chg="add del mod">
          <ac:chgData name="SANUJ KULSHRESTHA" userId="fd589cad1c679b7b" providerId="LiveId" clId="{99E067CB-AD72-2E4A-9361-85E44A58F679}" dt="2019-03-20T18:21:52.206" v="6475" actId="478"/>
          <ac:cxnSpMkLst>
            <pc:docMk/>
            <pc:sldMk cId="1413133160" sldId="581"/>
            <ac:cxnSpMk id="56" creationId="{34A42FD9-6FB8-5C43-AFF3-568EE60A2448}"/>
          </ac:cxnSpMkLst>
        </pc:cxnChg>
        <pc:cxnChg chg="add mod">
          <ac:chgData name="SANUJ KULSHRESTHA" userId="fd589cad1c679b7b" providerId="LiveId" clId="{99E067CB-AD72-2E4A-9361-85E44A58F679}" dt="2019-03-20T18:23:31.243" v="6492" actId="1076"/>
          <ac:cxnSpMkLst>
            <pc:docMk/>
            <pc:sldMk cId="1413133160" sldId="581"/>
            <ac:cxnSpMk id="58" creationId="{7207A2CC-6BD7-9D44-8E67-1DBFADE225E1}"/>
          </ac:cxnSpMkLst>
        </pc:cxnChg>
        <pc:cxnChg chg="add mod">
          <ac:chgData name="SANUJ KULSHRESTHA" userId="fd589cad1c679b7b" providerId="LiveId" clId="{99E067CB-AD72-2E4A-9361-85E44A58F679}" dt="2019-03-20T18:24:11.143" v="6502" actId="14100"/>
          <ac:cxnSpMkLst>
            <pc:docMk/>
            <pc:sldMk cId="1413133160" sldId="581"/>
            <ac:cxnSpMk id="62" creationId="{6B7AA96F-ABDE-6542-884D-29C684D6FFB7}"/>
          </ac:cxnSpMkLst>
        </pc:cxnChg>
        <pc:cxnChg chg="add mod">
          <ac:chgData name="SANUJ KULSHRESTHA" userId="fd589cad1c679b7b" providerId="LiveId" clId="{99E067CB-AD72-2E4A-9361-85E44A58F679}" dt="2019-03-20T18:23:31.243" v="6492" actId="1076"/>
          <ac:cxnSpMkLst>
            <pc:docMk/>
            <pc:sldMk cId="1413133160" sldId="581"/>
            <ac:cxnSpMk id="81" creationId="{73A977DF-E3F8-B44D-B05D-5C5C998C36EA}"/>
          </ac:cxnSpMkLst>
        </pc:cxnChg>
        <pc:cxnChg chg="add mod">
          <ac:chgData name="SANUJ KULSHRESTHA" userId="fd589cad1c679b7b" providerId="LiveId" clId="{99E067CB-AD72-2E4A-9361-85E44A58F679}" dt="2019-03-20T18:24:04.443" v="6501" actId="14100"/>
          <ac:cxnSpMkLst>
            <pc:docMk/>
            <pc:sldMk cId="1413133160" sldId="581"/>
            <ac:cxnSpMk id="1024" creationId="{170BC328-A1AE-AC4C-BF5A-EC4208CFD038}"/>
          </ac:cxnSpMkLst>
        </pc:cxnChg>
        <pc:cxnChg chg="add mod">
          <ac:chgData name="SANUJ KULSHRESTHA" userId="fd589cad1c679b7b" providerId="LiveId" clId="{99E067CB-AD72-2E4A-9361-85E44A58F679}" dt="2019-03-20T18:24:00.290" v="6500" actId="1076"/>
          <ac:cxnSpMkLst>
            <pc:docMk/>
            <pc:sldMk cId="1413133160" sldId="581"/>
            <ac:cxnSpMk id="1026" creationId="{C93C5825-8537-7A46-B9CE-692B5EA6F0DB}"/>
          </ac:cxnSpMkLst>
        </pc:cxnChg>
      </pc:sldChg>
      <pc:sldChg chg="addSp delSp modSp add">
        <pc:chgData name="SANUJ KULSHRESTHA" userId="fd589cad1c679b7b" providerId="LiveId" clId="{99E067CB-AD72-2E4A-9361-85E44A58F679}" dt="2019-03-29T19:46:00.660" v="15616" actId="693"/>
        <pc:sldMkLst>
          <pc:docMk/>
          <pc:sldMk cId="3840024692" sldId="583"/>
        </pc:sldMkLst>
        <pc:spChg chg="del">
          <ac:chgData name="SANUJ KULSHRESTHA" userId="fd589cad1c679b7b" providerId="LiveId" clId="{99E067CB-AD72-2E4A-9361-85E44A58F679}" dt="2019-03-29T19:43:01.235" v="15577" actId="478"/>
          <ac:spMkLst>
            <pc:docMk/>
            <pc:sldMk cId="3840024692" sldId="583"/>
            <ac:spMk id="4" creationId="{B359981D-D433-4955-84DE-C50F00DE5EA2}"/>
          </ac:spMkLst>
        </pc:spChg>
        <pc:spChg chg="mod">
          <ac:chgData name="SANUJ KULSHRESTHA" userId="fd589cad1c679b7b" providerId="LiveId" clId="{99E067CB-AD72-2E4A-9361-85E44A58F679}" dt="2019-03-15T18:04:01.489" v="1510" actId="20577"/>
          <ac:spMkLst>
            <pc:docMk/>
            <pc:sldMk cId="3840024692" sldId="583"/>
            <ac:spMk id="22" creationId="{6009DCD9-B755-EC40-9C87-833C62521170}"/>
          </ac:spMkLst>
        </pc:spChg>
        <pc:spChg chg="del mod">
          <ac:chgData name="SANUJ KULSHRESTHA" userId="fd589cad1c679b7b" providerId="LiveId" clId="{99E067CB-AD72-2E4A-9361-85E44A58F679}" dt="2019-03-15T19:46:22.886" v="2193" actId="478"/>
          <ac:spMkLst>
            <pc:docMk/>
            <pc:sldMk cId="3840024692" sldId="583"/>
            <ac:spMk id="23" creationId="{D4E0A81B-D06D-894A-AC88-C4AE4C0475CA}"/>
          </ac:spMkLst>
        </pc:spChg>
        <pc:spChg chg="del mod">
          <ac:chgData name="SANUJ KULSHRESTHA" userId="fd589cad1c679b7b" providerId="LiveId" clId="{99E067CB-AD72-2E4A-9361-85E44A58F679}" dt="2019-03-20T18:26:46.381" v="6519" actId="478"/>
          <ac:spMkLst>
            <pc:docMk/>
            <pc:sldMk cId="3840024692" sldId="583"/>
            <ac:spMk id="24" creationId="{770C50BA-61F2-4B4C-B207-3599C6DBA5FA}"/>
          </ac:spMkLst>
        </pc:spChg>
        <pc:spChg chg="del mod">
          <ac:chgData name="SANUJ KULSHRESTHA" userId="fd589cad1c679b7b" providerId="LiveId" clId="{99E067CB-AD72-2E4A-9361-85E44A58F679}" dt="2019-03-15T19:40:59.031" v="2169" actId="478"/>
          <ac:spMkLst>
            <pc:docMk/>
            <pc:sldMk cId="3840024692" sldId="583"/>
            <ac:spMk id="25" creationId="{1B54A292-97F3-D44C-B428-43004C84E6A6}"/>
          </ac:spMkLst>
        </pc:spChg>
        <pc:spChg chg="add">
          <ac:chgData name="SANUJ KULSHRESTHA" userId="fd589cad1c679b7b" providerId="LiveId" clId="{99E067CB-AD72-2E4A-9361-85E44A58F679}" dt="2019-03-15T18:37:03.290" v="1743"/>
          <ac:spMkLst>
            <pc:docMk/>
            <pc:sldMk cId="3840024692" sldId="583"/>
            <ac:spMk id="27" creationId="{EA8C751B-44F1-C145-91C8-F4B67794A790}"/>
          </ac:spMkLst>
        </pc:spChg>
        <pc:spChg chg="del">
          <ac:chgData name="SANUJ KULSHRESTHA" userId="fd589cad1c679b7b" providerId="LiveId" clId="{99E067CB-AD72-2E4A-9361-85E44A58F679}" dt="2019-03-20T18:26:46.381" v="6519" actId="478"/>
          <ac:spMkLst>
            <pc:docMk/>
            <pc:sldMk cId="3840024692" sldId="583"/>
            <ac:spMk id="28" creationId="{F2BDCB47-F220-1B41-B60B-3F368E9CD907}"/>
          </ac:spMkLst>
        </pc:spChg>
        <pc:spChg chg="add del">
          <ac:chgData name="SANUJ KULSHRESTHA" userId="fd589cad1c679b7b" providerId="LiveId" clId="{99E067CB-AD72-2E4A-9361-85E44A58F679}" dt="2019-03-20T18:26:46.381" v="6519" actId="478"/>
          <ac:spMkLst>
            <pc:docMk/>
            <pc:sldMk cId="3840024692" sldId="583"/>
            <ac:spMk id="29" creationId="{4AAE066A-A0B6-4047-8986-54B452E46128}"/>
          </ac:spMkLst>
        </pc:spChg>
        <pc:spChg chg="del">
          <ac:chgData name="SANUJ KULSHRESTHA" userId="fd589cad1c679b7b" providerId="LiveId" clId="{99E067CB-AD72-2E4A-9361-85E44A58F679}" dt="2019-03-20T18:26:46.381" v="6519" actId="478"/>
          <ac:spMkLst>
            <pc:docMk/>
            <pc:sldMk cId="3840024692" sldId="583"/>
            <ac:spMk id="30" creationId="{4626AB86-42BD-2042-A1A2-7A1C66014CA8}"/>
          </ac:spMkLst>
        </pc:spChg>
        <pc:spChg chg="mod">
          <ac:chgData name="SANUJ KULSHRESTHA" userId="fd589cad1c679b7b" providerId="LiveId" clId="{99E067CB-AD72-2E4A-9361-85E44A58F679}" dt="2019-03-29T19:43:06.847" v="15578" actId="1076"/>
          <ac:spMkLst>
            <pc:docMk/>
            <pc:sldMk cId="3840024692" sldId="583"/>
            <ac:spMk id="31" creationId="{9F89BF05-0D05-4956-984A-F0C59775081B}"/>
          </ac:spMkLst>
        </pc:spChg>
        <pc:spChg chg="add">
          <ac:chgData name="SANUJ KULSHRESTHA" userId="fd589cad1c679b7b" providerId="LiveId" clId="{99E067CB-AD72-2E4A-9361-85E44A58F679}" dt="2019-03-20T18:26:47.915" v="6520"/>
          <ac:spMkLst>
            <pc:docMk/>
            <pc:sldMk cId="3840024692" sldId="583"/>
            <ac:spMk id="32" creationId="{CA31A524-D3D4-7347-963C-AF22779EA56B}"/>
          </ac:spMkLst>
        </pc:spChg>
        <pc:spChg chg="add">
          <ac:chgData name="SANUJ KULSHRESTHA" userId="fd589cad1c679b7b" providerId="LiveId" clId="{99E067CB-AD72-2E4A-9361-85E44A58F679}" dt="2019-03-20T18:26:47.915" v="6520"/>
          <ac:spMkLst>
            <pc:docMk/>
            <pc:sldMk cId="3840024692" sldId="583"/>
            <ac:spMk id="33" creationId="{BD75AB60-C760-1E49-A171-7BFA0C61B710}"/>
          </ac:spMkLst>
        </pc:spChg>
        <pc:spChg chg="add">
          <ac:chgData name="SANUJ KULSHRESTHA" userId="fd589cad1c679b7b" providerId="LiveId" clId="{99E067CB-AD72-2E4A-9361-85E44A58F679}" dt="2019-03-20T18:26:47.915" v="6520"/>
          <ac:spMkLst>
            <pc:docMk/>
            <pc:sldMk cId="3840024692" sldId="583"/>
            <ac:spMk id="34" creationId="{BF04890E-EC43-F743-942C-E23D72CBD2A5}"/>
          </ac:spMkLst>
        </pc:spChg>
        <pc:spChg chg="add">
          <ac:chgData name="SANUJ KULSHRESTHA" userId="fd589cad1c679b7b" providerId="LiveId" clId="{99E067CB-AD72-2E4A-9361-85E44A58F679}" dt="2019-03-20T18:26:47.915" v="6520"/>
          <ac:spMkLst>
            <pc:docMk/>
            <pc:sldMk cId="3840024692" sldId="583"/>
            <ac:spMk id="39" creationId="{476225CD-8CAC-CD48-BF09-6CAEA77D154A}"/>
          </ac:spMkLst>
        </pc:spChg>
        <pc:spChg chg="del">
          <ac:chgData name="SANUJ KULSHRESTHA" userId="fd589cad1c679b7b" providerId="LiveId" clId="{99E067CB-AD72-2E4A-9361-85E44A58F679}" dt="2019-03-20T18:26:46.381" v="6519" actId="478"/>
          <ac:spMkLst>
            <pc:docMk/>
            <pc:sldMk cId="3840024692" sldId="583"/>
            <ac:spMk id="43" creationId="{002A8954-4E3E-4747-A127-B5A1A72DC2A0}"/>
          </ac:spMkLst>
        </pc:spChg>
        <pc:spChg chg="add">
          <ac:chgData name="SANUJ KULSHRESTHA" userId="fd589cad1c679b7b" providerId="LiveId" clId="{99E067CB-AD72-2E4A-9361-85E44A58F679}" dt="2019-03-20T18:26:47.915" v="6520"/>
          <ac:spMkLst>
            <pc:docMk/>
            <pc:sldMk cId="3840024692" sldId="583"/>
            <ac:spMk id="50" creationId="{CAA714B2-36F3-D64B-8452-A6BF17BAD7D9}"/>
          </ac:spMkLst>
        </pc:spChg>
        <pc:spChg chg="add">
          <ac:chgData name="SANUJ KULSHRESTHA" userId="fd589cad1c679b7b" providerId="LiveId" clId="{99E067CB-AD72-2E4A-9361-85E44A58F679}" dt="2019-03-20T18:26:47.915" v="6520"/>
          <ac:spMkLst>
            <pc:docMk/>
            <pc:sldMk cId="3840024692" sldId="583"/>
            <ac:spMk id="65" creationId="{E91F9DDD-B2D5-A047-9463-CD4BE93D96DE}"/>
          </ac:spMkLst>
        </pc:spChg>
        <pc:spChg chg="add">
          <ac:chgData name="SANUJ KULSHRESTHA" userId="fd589cad1c679b7b" providerId="LiveId" clId="{99E067CB-AD72-2E4A-9361-85E44A58F679}" dt="2019-03-20T18:26:47.915" v="6520"/>
          <ac:spMkLst>
            <pc:docMk/>
            <pc:sldMk cId="3840024692" sldId="583"/>
            <ac:spMk id="66" creationId="{A2C34FC4-3964-5B41-B2E5-5DB9FAF8B516}"/>
          </ac:spMkLst>
        </pc:spChg>
        <pc:spChg chg="del">
          <ac:chgData name="SANUJ KULSHRESTHA" userId="fd589cad1c679b7b" providerId="LiveId" clId="{99E067CB-AD72-2E4A-9361-85E44A58F679}" dt="2019-03-20T18:26:46.381" v="6519" actId="478"/>
          <ac:spMkLst>
            <pc:docMk/>
            <pc:sldMk cId="3840024692" sldId="583"/>
            <ac:spMk id="88" creationId="{1E91AA99-77A1-D041-85CD-5CCFA9B9A94F}"/>
          </ac:spMkLst>
        </pc:spChg>
        <pc:picChg chg="del mod">
          <ac:chgData name="SANUJ KULSHRESTHA" userId="fd589cad1c679b7b" providerId="LiveId" clId="{99E067CB-AD72-2E4A-9361-85E44A58F679}" dt="2019-03-20T18:26:46.381" v="6519" actId="478"/>
          <ac:picMkLst>
            <pc:docMk/>
            <pc:sldMk cId="3840024692" sldId="583"/>
            <ac:picMk id="12" creationId="{CC6FF3A3-3CAC-CB49-BE0D-DFCE8CDED4C0}"/>
          </ac:picMkLst>
        </pc:picChg>
        <pc:picChg chg="del">
          <ac:chgData name="SANUJ KULSHRESTHA" userId="fd589cad1c679b7b" providerId="LiveId" clId="{99E067CB-AD72-2E4A-9361-85E44A58F679}" dt="2019-03-20T18:26:46.381" v="6519" actId="478"/>
          <ac:picMkLst>
            <pc:docMk/>
            <pc:sldMk cId="3840024692" sldId="583"/>
            <ac:picMk id="31" creationId="{D5111579-5788-724F-BBCD-A9D878BAB564}"/>
          </ac:picMkLst>
        </pc:picChg>
        <pc:picChg chg="add">
          <ac:chgData name="SANUJ KULSHRESTHA" userId="fd589cad1c679b7b" providerId="LiveId" clId="{99E067CB-AD72-2E4A-9361-85E44A58F679}" dt="2019-03-20T18:26:47.915" v="6520"/>
          <ac:picMkLst>
            <pc:docMk/>
            <pc:sldMk cId="3840024692" sldId="583"/>
            <ac:picMk id="35" creationId="{147CA8E5-4B20-2449-A208-0EDB5E395312}"/>
          </ac:picMkLst>
        </pc:picChg>
        <pc:picChg chg="del">
          <ac:chgData name="SANUJ KULSHRESTHA" userId="fd589cad1c679b7b" providerId="LiveId" clId="{99E067CB-AD72-2E4A-9361-85E44A58F679}" dt="2019-03-20T18:26:46.381" v="6519" actId="478"/>
          <ac:picMkLst>
            <pc:docMk/>
            <pc:sldMk cId="3840024692" sldId="583"/>
            <ac:picMk id="36" creationId="{7B9BB642-C7F4-0C4A-8E11-2FFDC1C98B21}"/>
          </ac:picMkLst>
        </pc:picChg>
        <pc:picChg chg="del">
          <ac:chgData name="SANUJ KULSHRESTHA" userId="fd589cad1c679b7b" providerId="LiveId" clId="{99E067CB-AD72-2E4A-9361-85E44A58F679}" dt="2019-03-20T18:26:46.381" v="6519" actId="478"/>
          <ac:picMkLst>
            <pc:docMk/>
            <pc:sldMk cId="3840024692" sldId="583"/>
            <ac:picMk id="38" creationId="{4EE6B9FF-DF4C-FC45-9051-76CA6C40EB91}"/>
          </ac:picMkLst>
        </pc:picChg>
        <pc:picChg chg="del">
          <ac:chgData name="SANUJ KULSHRESTHA" userId="fd589cad1c679b7b" providerId="LiveId" clId="{99E067CB-AD72-2E4A-9361-85E44A58F679}" dt="2019-03-20T18:26:46.381" v="6519" actId="478"/>
          <ac:picMkLst>
            <pc:docMk/>
            <pc:sldMk cId="3840024692" sldId="583"/>
            <ac:picMk id="40" creationId="{7AAE2731-78E5-8B47-B4A8-FB0A2C4EB4C8}"/>
          </ac:picMkLst>
        </pc:picChg>
        <pc:picChg chg="add">
          <ac:chgData name="SANUJ KULSHRESTHA" userId="fd589cad1c679b7b" providerId="LiveId" clId="{99E067CB-AD72-2E4A-9361-85E44A58F679}" dt="2019-03-20T18:26:47.915" v="6520"/>
          <ac:picMkLst>
            <pc:docMk/>
            <pc:sldMk cId="3840024692" sldId="583"/>
            <ac:picMk id="41" creationId="{814B1D75-FD2F-F54F-A280-AAF6FFC9B28B}"/>
          </ac:picMkLst>
        </pc:picChg>
        <pc:picChg chg="del">
          <ac:chgData name="SANUJ KULSHRESTHA" userId="fd589cad1c679b7b" providerId="LiveId" clId="{99E067CB-AD72-2E4A-9361-85E44A58F679}" dt="2019-03-20T18:26:46.381" v="6519" actId="478"/>
          <ac:picMkLst>
            <pc:docMk/>
            <pc:sldMk cId="3840024692" sldId="583"/>
            <ac:picMk id="42" creationId="{98ACB244-DE33-554A-B463-239533D30785}"/>
          </ac:picMkLst>
        </pc:picChg>
        <pc:picChg chg="add">
          <ac:chgData name="SANUJ KULSHRESTHA" userId="fd589cad1c679b7b" providerId="LiveId" clId="{99E067CB-AD72-2E4A-9361-85E44A58F679}" dt="2019-03-20T18:26:47.915" v="6520"/>
          <ac:picMkLst>
            <pc:docMk/>
            <pc:sldMk cId="3840024692" sldId="583"/>
            <ac:picMk id="44" creationId="{13269B58-9236-1848-A429-E143F4438941}"/>
          </ac:picMkLst>
        </pc:picChg>
        <pc:picChg chg="add">
          <ac:chgData name="SANUJ KULSHRESTHA" userId="fd589cad1c679b7b" providerId="LiveId" clId="{99E067CB-AD72-2E4A-9361-85E44A58F679}" dt="2019-03-20T18:26:47.915" v="6520"/>
          <ac:picMkLst>
            <pc:docMk/>
            <pc:sldMk cId="3840024692" sldId="583"/>
            <ac:picMk id="46" creationId="{B8EFF77A-431D-BF41-B8FF-855FE87BA61C}"/>
          </ac:picMkLst>
        </pc:picChg>
        <pc:picChg chg="add">
          <ac:chgData name="SANUJ KULSHRESTHA" userId="fd589cad1c679b7b" providerId="LiveId" clId="{99E067CB-AD72-2E4A-9361-85E44A58F679}" dt="2019-03-20T18:26:47.915" v="6520"/>
          <ac:picMkLst>
            <pc:docMk/>
            <pc:sldMk cId="3840024692" sldId="583"/>
            <ac:picMk id="48" creationId="{4EF937A2-E41F-A548-BA4E-894028D486EE}"/>
          </ac:picMkLst>
        </pc:picChg>
        <pc:picChg chg="add">
          <ac:chgData name="SANUJ KULSHRESTHA" userId="fd589cad1c679b7b" providerId="LiveId" clId="{99E067CB-AD72-2E4A-9361-85E44A58F679}" dt="2019-03-20T18:26:47.915" v="6520"/>
          <ac:picMkLst>
            <pc:docMk/>
            <pc:sldMk cId="3840024692" sldId="583"/>
            <ac:picMk id="49" creationId="{E007AD08-9F80-964B-BAD9-A04B248B1497}"/>
          </ac:picMkLst>
        </pc:picChg>
        <pc:cxnChg chg="del">
          <ac:chgData name="SANUJ KULSHRESTHA" userId="fd589cad1c679b7b" providerId="LiveId" clId="{99E067CB-AD72-2E4A-9361-85E44A58F679}" dt="2019-03-20T18:26:46.381" v="6519" actId="478"/>
          <ac:cxnSpMkLst>
            <pc:docMk/>
            <pc:sldMk cId="3840024692" sldId="583"/>
            <ac:cxnSpMk id="19" creationId="{6078752B-3E09-D34F-839C-EFD2ADAD02C4}"/>
          </ac:cxnSpMkLst>
        </pc:cxnChg>
        <pc:cxnChg chg="add mod">
          <ac:chgData name="SANUJ KULSHRESTHA" userId="fd589cad1c679b7b" providerId="LiveId" clId="{99E067CB-AD72-2E4A-9361-85E44A58F679}" dt="2019-03-29T19:46:00.660" v="15616" actId="693"/>
          <ac:cxnSpMkLst>
            <pc:docMk/>
            <pc:sldMk cId="3840024692" sldId="583"/>
            <ac:cxnSpMk id="37" creationId="{715483AA-E0CC-3441-9237-44384FD72C11}"/>
          </ac:cxnSpMkLst>
        </pc:cxnChg>
        <pc:cxnChg chg="del mod">
          <ac:chgData name="SANUJ KULSHRESTHA" userId="fd589cad1c679b7b" providerId="LiveId" clId="{99E067CB-AD72-2E4A-9361-85E44A58F679}" dt="2019-03-20T18:26:46.381" v="6519" actId="478"/>
          <ac:cxnSpMkLst>
            <pc:docMk/>
            <pc:sldMk cId="3840024692" sldId="583"/>
            <ac:cxnSpMk id="45" creationId="{B99217B6-662C-E444-BB5C-5FF2DD4F1ACF}"/>
          </ac:cxnSpMkLst>
        </pc:cxnChg>
        <pc:cxnChg chg="del mod">
          <ac:chgData name="SANUJ KULSHRESTHA" userId="fd589cad1c679b7b" providerId="LiveId" clId="{99E067CB-AD72-2E4A-9361-85E44A58F679}" dt="2019-03-20T18:26:46.381" v="6519" actId="478"/>
          <ac:cxnSpMkLst>
            <pc:docMk/>
            <pc:sldMk cId="3840024692" sldId="583"/>
            <ac:cxnSpMk id="47" creationId="{13373821-8A05-B249-9C60-ACD015499F99}"/>
          </ac:cxnSpMkLst>
        </pc:cxnChg>
        <pc:cxnChg chg="add">
          <ac:chgData name="SANUJ KULSHRESTHA" userId="fd589cad1c679b7b" providerId="LiveId" clId="{99E067CB-AD72-2E4A-9361-85E44A58F679}" dt="2019-03-20T18:26:47.915" v="6520"/>
          <ac:cxnSpMkLst>
            <pc:docMk/>
            <pc:sldMk cId="3840024692" sldId="583"/>
            <ac:cxnSpMk id="51" creationId="{B4986505-0762-2449-BB52-48F0197AC515}"/>
          </ac:cxnSpMkLst>
        </pc:cxnChg>
        <pc:cxnChg chg="del mod">
          <ac:chgData name="SANUJ KULSHRESTHA" userId="fd589cad1c679b7b" providerId="LiveId" clId="{99E067CB-AD72-2E4A-9361-85E44A58F679}" dt="2019-03-20T18:26:46.381" v="6519" actId="478"/>
          <ac:cxnSpMkLst>
            <pc:docMk/>
            <pc:sldMk cId="3840024692" sldId="583"/>
            <ac:cxnSpMk id="52" creationId="{BD4EABEF-89E2-A348-B739-D1FFC28A642A}"/>
          </ac:cxnSpMkLst>
        </pc:cxnChg>
        <pc:cxnChg chg="add">
          <ac:chgData name="SANUJ KULSHRESTHA" userId="fd589cad1c679b7b" providerId="LiveId" clId="{99E067CB-AD72-2E4A-9361-85E44A58F679}" dt="2019-03-20T18:26:47.915" v="6520"/>
          <ac:cxnSpMkLst>
            <pc:docMk/>
            <pc:sldMk cId="3840024692" sldId="583"/>
            <ac:cxnSpMk id="53" creationId="{44E7EB77-A7DF-7249-AE93-1FDCB44FA8C2}"/>
          </ac:cxnSpMkLst>
        </pc:cxnChg>
        <pc:cxnChg chg="del mod">
          <ac:chgData name="SANUJ KULSHRESTHA" userId="fd589cad1c679b7b" providerId="LiveId" clId="{99E067CB-AD72-2E4A-9361-85E44A58F679}" dt="2019-03-20T18:26:46.381" v="6519" actId="478"/>
          <ac:cxnSpMkLst>
            <pc:docMk/>
            <pc:sldMk cId="3840024692" sldId="583"/>
            <ac:cxnSpMk id="54" creationId="{9ADCD006-C9A7-2144-B069-0728B8BBF07A}"/>
          </ac:cxnSpMkLst>
        </pc:cxnChg>
        <pc:cxnChg chg="add">
          <ac:chgData name="SANUJ KULSHRESTHA" userId="fd589cad1c679b7b" providerId="LiveId" clId="{99E067CB-AD72-2E4A-9361-85E44A58F679}" dt="2019-03-20T18:26:47.915" v="6520"/>
          <ac:cxnSpMkLst>
            <pc:docMk/>
            <pc:sldMk cId="3840024692" sldId="583"/>
            <ac:cxnSpMk id="55" creationId="{8DA8F3D8-446E-A24B-A32F-326B0C3FA438}"/>
          </ac:cxnSpMkLst>
        </pc:cxnChg>
        <pc:cxnChg chg="del mod">
          <ac:chgData name="SANUJ KULSHRESTHA" userId="fd589cad1c679b7b" providerId="LiveId" clId="{99E067CB-AD72-2E4A-9361-85E44A58F679}" dt="2019-03-20T18:26:46.381" v="6519" actId="478"/>
          <ac:cxnSpMkLst>
            <pc:docMk/>
            <pc:sldMk cId="3840024692" sldId="583"/>
            <ac:cxnSpMk id="56" creationId="{34A42FD9-6FB8-5C43-AFF3-568EE60A2448}"/>
          </ac:cxnSpMkLst>
        </pc:cxnChg>
        <pc:cxnChg chg="add">
          <ac:chgData name="SANUJ KULSHRESTHA" userId="fd589cad1c679b7b" providerId="LiveId" clId="{99E067CB-AD72-2E4A-9361-85E44A58F679}" dt="2019-03-20T18:26:47.915" v="6520"/>
          <ac:cxnSpMkLst>
            <pc:docMk/>
            <pc:sldMk cId="3840024692" sldId="583"/>
            <ac:cxnSpMk id="57" creationId="{16BDD4F3-A4CC-0441-9BAD-198318185211}"/>
          </ac:cxnSpMkLst>
        </pc:cxnChg>
        <pc:cxnChg chg="del">
          <ac:chgData name="SANUJ KULSHRESTHA" userId="fd589cad1c679b7b" providerId="LiveId" clId="{99E067CB-AD72-2E4A-9361-85E44A58F679}" dt="2019-03-20T18:26:46.381" v="6519" actId="478"/>
          <ac:cxnSpMkLst>
            <pc:docMk/>
            <pc:sldMk cId="3840024692" sldId="583"/>
            <ac:cxnSpMk id="58" creationId="{7207A2CC-6BD7-9D44-8E67-1DBFADE225E1}"/>
          </ac:cxnSpMkLst>
        </pc:cxnChg>
        <pc:cxnChg chg="add">
          <ac:chgData name="SANUJ KULSHRESTHA" userId="fd589cad1c679b7b" providerId="LiveId" clId="{99E067CB-AD72-2E4A-9361-85E44A58F679}" dt="2019-03-20T18:26:47.915" v="6520"/>
          <ac:cxnSpMkLst>
            <pc:docMk/>
            <pc:sldMk cId="3840024692" sldId="583"/>
            <ac:cxnSpMk id="59" creationId="{043FB1C8-CB61-DD47-B9EB-3E747162CE71}"/>
          </ac:cxnSpMkLst>
        </pc:cxnChg>
        <pc:cxnChg chg="add">
          <ac:chgData name="SANUJ KULSHRESTHA" userId="fd589cad1c679b7b" providerId="LiveId" clId="{99E067CB-AD72-2E4A-9361-85E44A58F679}" dt="2019-03-20T18:26:47.915" v="6520"/>
          <ac:cxnSpMkLst>
            <pc:docMk/>
            <pc:sldMk cId="3840024692" sldId="583"/>
            <ac:cxnSpMk id="60" creationId="{EF1132B0-23E9-6841-8148-6C2FB79FFC31}"/>
          </ac:cxnSpMkLst>
        </pc:cxnChg>
        <pc:cxnChg chg="add">
          <ac:chgData name="SANUJ KULSHRESTHA" userId="fd589cad1c679b7b" providerId="LiveId" clId="{99E067CB-AD72-2E4A-9361-85E44A58F679}" dt="2019-03-20T18:26:47.915" v="6520"/>
          <ac:cxnSpMkLst>
            <pc:docMk/>
            <pc:sldMk cId="3840024692" sldId="583"/>
            <ac:cxnSpMk id="61" creationId="{20DDC552-A58D-3145-B8F5-C0FED5935F40}"/>
          </ac:cxnSpMkLst>
        </pc:cxnChg>
        <pc:cxnChg chg="del">
          <ac:chgData name="SANUJ KULSHRESTHA" userId="fd589cad1c679b7b" providerId="LiveId" clId="{99E067CB-AD72-2E4A-9361-85E44A58F679}" dt="2019-03-20T18:26:46.381" v="6519" actId="478"/>
          <ac:cxnSpMkLst>
            <pc:docMk/>
            <pc:sldMk cId="3840024692" sldId="583"/>
            <ac:cxnSpMk id="62" creationId="{6B7AA96F-ABDE-6542-884D-29C684D6FFB7}"/>
          </ac:cxnSpMkLst>
        </pc:cxnChg>
        <pc:cxnChg chg="add">
          <ac:chgData name="SANUJ KULSHRESTHA" userId="fd589cad1c679b7b" providerId="LiveId" clId="{99E067CB-AD72-2E4A-9361-85E44A58F679}" dt="2019-03-20T18:26:47.915" v="6520"/>
          <ac:cxnSpMkLst>
            <pc:docMk/>
            <pc:sldMk cId="3840024692" sldId="583"/>
            <ac:cxnSpMk id="63" creationId="{0FF7F446-6146-934B-8A81-3FAED91F5600}"/>
          </ac:cxnSpMkLst>
        </pc:cxnChg>
        <pc:cxnChg chg="add">
          <ac:chgData name="SANUJ KULSHRESTHA" userId="fd589cad1c679b7b" providerId="LiveId" clId="{99E067CB-AD72-2E4A-9361-85E44A58F679}" dt="2019-03-20T18:26:47.915" v="6520"/>
          <ac:cxnSpMkLst>
            <pc:docMk/>
            <pc:sldMk cId="3840024692" sldId="583"/>
            <ac:cxnSpMk id="64" creationId="{EF92CDBD-5F5A-6743-A70B-FBCAFC9F2A27}"/>
          </ac:cxnSpMkLst>
        </pc:cxnChg>
        <pc:cxnChg chg="add">
          <ac:chgData name="SANUJ KULSHRESTHA" userId="fd589cad1c679b7b" providerId="LiveId" clId="{99E067CB-AD72-2E4A-9361-85E44A58F679}" dt="2019-03-20T18:26:47.915" v="6520"/>
          <ac:cxnSpMkLst>
            <pc:docMk/>
            <pc:sldMk cId="3840024692" sldId="583"/>
            <ac:cxnSpMk id="67" creationId="{9FE7E722-62AC-894E-886A-96BA317654BA}"/>
          </ac:cxnSpMkLst>
        </pc:cxnChg>
        <pc:cxnChg chg="del mod">
          <ac:chgData name="SANUJ KULSHRESTHA" userId="fd589cad1c679b7b" providerId="LiveId" clId="{99E067CB-AD72-2E4A-9361-85E44A58F679}" dt="2019-03-20T18:26:46.381" v="6519" actId="478"/>
          <ac:cxnSpMkLst>
            <pc:docMk/>
            <pc:sldMk cId="3840024692" sldId="583"/>
            <ac:cxnSpMk id="81" creationId="{73A977DF-E3F8-B44D-B05D-5C5C998C36EA}"/>
          </ac:cxnSpMkLst>
        </pc:cxnChg>
        <pc:cxnChg chg="del">
          <ac:chgData name="SANUJ KULSHRESTHA" userId="fd589cad1c679b7b" providerId="LiveId" clId="{99E067CB-AD72-2E4A-9361-85E44A58F679}" dt="2019-03-20T18:26:46.381" v="6519" actId="478"/>
          <ac:cxnSpMkLst>
            <pc:docMk/>
            <pc:sldMk cId="3840024692" sldId="583"/>
            <ac:cxnSpMk id="1024" creationId="{170BC328-A1AE-AC4C-BF5A-EC4208CFD038}"/>
          </ac:cxnSpMkLst>
        </pc:cxnChg>
        <pc:cxnChg chg="del mod">
          <ac:chgData name="SANUJ KULSHRESTHA" userId="fd589cad1c679b7b" providerId="LiveId" clId="{99E067CB-AD72-2E4A-9361-85E44A58F679}" dt="2019-03-20T18:26:46.381" v="6519" actId="478"/>
          <ac:cxnSpMkLst>
            <pc:docMk/>
            <pc:sldMk cId="3840024692" sldId="583"/>
            <ac:cxnSpMk id="1026" creationId="{C93C5825-8537-7A46-B9CE-692B5EA6F0DB}"/>
          </ac:cxnSpMkLst>
        </pc:cxnChg>
      </pc:sldChg>
      <pc:sldChg chg="addSp delSp modSp add addCm modCm">
        <pc:chgData name="SANUJ KULSHRESTHA" userId="fd589cad1c679b7b" providerId="LiveId" clId="{99E067CB-AD72-2E4A-9361-85E44A58F679}" dt="2019-03-29T19:47:48.383" v="15632" actId="693"/>
        <pc:sldMkLst>
          <pc:docMk/>
          <pc:sldMk cId="3892996595" sldId="584"/>
        </pc:sldMkLst>
        <pc:spChg chg="add del mod">
          <ac:chgData name="SANUJ KULSHRESTHA" userId="fd589cad1c679b7b" providerId="LiveId" clId="{99E067CB-AD72-2E4A-9361-85E44A58F679}" dt="2019-03-29T15:03:39.309" v="14662" actId="478"/>
          <ac:spMkLst>
            <pc:docMk/>
            <pc:sldMk cId="3892996595" sldId="584"/>
            <ac:spMk id="2" creationId="{7AA4B0C9-C162-3546-AFD4-9DE2E8515F4E}"/>
          </ac:spMkLst>
        </pc:spChg>
        <pc:spChg chg="mod">
          <ac:chgData name="SANUJ KULSHRESTHA" userId="fd589cad1c679b7b" providerId="LiveId" clId="{99E067CB-AD72-2E4A-9361-85E44A58F679}" dt="2019-03-29T19:20:05.397" v="15548" actId="1076"/>
          <ac:spMkLst>
            <pc:docMk/>
            <pc:sldMk cId="3892996595" sldId="584"/>
            <ac:spMk id="4" creationId="{06C9FF5B-5FDD-47B2-966B-EA2BA4778E0D}"/>
          </ac:spMkLst>
        </pc:spChg>
        <pc:spChg chg="add del mod">
          <ac:chgData name="SANUJ KULSHRESTHA" userId="fd589cad1c679b7b" providerId="LiveId" clId="{99E067CB-AD72-2E4A-9361-85E44A58F679}" dt="2019-03-29T15:15:01.192" v="14715" actId="478"/>
          <ac:spMkLst>
            <pc:docMk/>
            <pc:sldMk cId="3892996595" sldId="584"/>
            <ac:spMk id="4" creationId="{9C941434-D1AD-E046-9327-80454DD15A16}"/>
          </ac:spMkLst>
        </pc:spChg>
        <pc:spChg chg="del">
          <ac:chgData name="SANUJ KULSHRESTHA" userId="fd589cad1c679b7b" providerId="LiveId" clId="{99E067CB-AD72-2E4A-9361-85E44A58F679}" dt="2019-03-16T18:50:51.192" v="2593" actId="478"/>
          <ac:spMkLst>
            <pc:docMk/>
            <pc:sldMk cId="3892996595" sldId="584"/>
            <ac:spMk id="5" creationId="{46103B5F-75B2-4443-9241-D4C5B268DFA2}"/>
          </ac:spMkLst>
        </pc:spChg>
        <pc:spChg chg="add del mod">
          <ac:chgData name="SANUJ KULSHRESTHA" userId="fd589cad1c679b7b" providerId="LiveId" clId="{99E067CB-AD72-2E4A-9361-85E44A58F679}" dt="2019-03-29T15:14:59.836" v="14714" actId="478"/>
          <ac:spMkLst>
            <pc:docMk/>
            <pc:sldMk cId="3892996595" sldId="584"/>
            <ac:spMk id="5" creationId="{478C603F-F548-3949-936D-443ED4A33F1B}"/>
          </ac:spMkLst>
        </pc:spChg>
        <pc:spChg chg="add del mod">
          <ac:chgData name="SANUJ KULSHRESTHA" userId="fd589cad1c679b7b" providerId="LiveId" clId="{99E067CB-AD72-2E4A-9361-85E44A58F679}" dt="2019-03-29T15:15:03.027" v="14716" actId="478"/>
          <ac:spMkLst>
            <pc:docMk/>
            <pc:sldMk cId="3892996595" sldId="584"/>
            <ac:spMk id="6" creationId="{E5ADEC66-B23A-D145-AA8B-B9D502736970}"/>
          </ac:spMkLst>
        </pc:spChg>
        <pc:spChg chg="add del mod">
          <ac:chgData name="SANUJ KULSHRESTHA" userId="fd589cad1c679b7b" providerId="LiveId" clId="{99E067CB-AD72-2E4A-9361-85E44A58F679}" dt="2019-03-29T15:14:37.280" v="14710" actId="11529"/>
          <ac:spMkLst>
            <pc:docMk/>
            <pc:sldMk cId="3892996595" sldId="584"/>
            <ac:spMk id="10" creationId="{0416086E-FFA6-4F4B-9C7E-3D9C69FE42CD}"/>
          </ac:spMkLst>
        </pc:spChg>
        <pc:spChg chg="del">
          <ac:chgData name="SANUJ KULSHRESTHA" userId="fd589cad1c679b7b" providerId="LiveId" clId="{99E067CB-AD72-2E4A-9361-85E44A58F679}" dt="2019-03-16T18:50:51.192" v="2593" actId="478"/>
          <ac:spMkLst>
            <pc:docMk/>
            <pc:sldMk cId="3892996595" sldId="584"/>
            <ac:spMk id="10" creationId="{E5845A7D-3833-F44B-AEE8-DB2A9712A507}"/>
          </ac:spMkLst>
        </pc:spChg>
        <pc:spChg chg="del">
          <ac:chgData name="SANUJ KULSHRESTHA" userId="fd589cad1c679b7b" providerId="LiveId" clId="{99E067CB-AD72-2E4A-9361-85E44A58F679}" dt="2019-03-16T18:50:51.192" v="2593" actId="478"/>
          <ac:spMkLst>
            <pc:docMk/>
            <pc:sldMk cId="3892996595" sldId="584"/>
            <ac:spMk id="11" creationId="{7C6B200C-A43F-4349-80CF-D1EA3280642F}"/>
          </ac:spMkLst>
        </pc:spChg>
        <pc:spChg chg="add del mod">
          <ac:chgData name="SANUJ KULSHRESTHA" userId="fd589cad1c679b7b" providerId="LiveId" clId="{99E067CB-AD72-2E4A-9361-85E44A58F679}" dt="2019-03-29T15:15:34.742" v="14722"/>
          <ac:spMkLst>
            <pc:docMk/>
            <pc:sldMk cId="3892996595" sldId="584"/>
            <ac:spMk id="11" creationId="{A57B8766-5A25-204A-8BF1-9875DA9A9C8B}"/>
          </ac:spMkLst>
        </pc:spChg>
        <pc:spChg chg="add mod">
          <ac:chgData name="SANUJ KULSHRESTHA" userId="fd589cad1c679b7b" providerId="LiveId" clId="{99E067CB-AD72-2E4A-9361-85E44A58F679}" dt="2019-03-29T19:44:10.738" v="15603" actId="20577"/>
          <ac:spMkLst>
            <pc:docMk/>
            <pc:sldMk cId="3892996595" sldId="584"/>
            <ac:spMk id="12" creationId="{33B66305-4253-3D49-BC6B-BDC4E2DF9370}"/>
          </ac:spMkLst>
        </pc:spChg>
        <pc:spChg chg="add del mod">
          <ac:chgData name="SANUJ KULSHRESTHA" userId="fd589cad1c679b7b" providerId="LiveId" clId="{99E067CB-AD72-2E4A-9361-85E44A58F679}" dt="2019-03-16T19:06:05.252" v="2742" actId="767"/>
          <ac:spMkLst>
            <pc:docMk/>
            <pc:sldMk cId="3892996595" sldId="584"/>
            <ac:spMk id="12" creationId="{6858DED5-C4D7-684B-815B-10C09AC36926}"/>
          </ac:spMkLst>
        </pc:spChg>
        <pc:spChg chg="del">
          <ac:chgData name="SANUJ KULSHRESTHA" userId="fd589cad1c679b7b" providerId="LiveId" clId="{99E067CB-AD72-2E4A-9361-85E44A58F679}" dt="2019-03-16T18:50:51.192" v="2593" actId="478"/>
          <ac:spMkLst>
            <pc:docMk/>
            <pc:sldMk cId="3892996595" sldId="584"/>
            <ac:spMk id="13" creationId="{AEFC7436-C162-3A41-8A81-EB53D07CFE18}"/>
          </ac:spMkLst>
        </pc:spChg>
        <pc:spChg chg="add mod">
          <ac:chgData name="SANUJ KULSHRESTHA" userId="fd589cad1c679b7b" providerId="LiveId" clId="{99E067CB-AD72-2E4A-9361-85E44A58F679}" dt="2019-03-29T19:44:50.643" v="15608" actId="14100"/>
          <ac:spMkLst>
            <pc:docMk/>
            <pc:sldMk cId="3892996595" sldId="584"/>
            <ac:spMk id="13" creationId="{B5941F8E-A0A8-3C49-810D-991D171E357E}"/>
          </ac:spMkLst>
        </pc:spChg>
        <pc:spChg chg="del">
          <ac:chgData name="SANUJ KULSHRESTHA" userId="fd589cad1c679b7b" providerId="LiveId" clId="{99E067CB-AD72-2E4A-9361-85E44A58F679}" dt="2019-03-16T18:50:51.192" v="2593" actId="478"/>
          <ac:spMkLst>
            <pc:docMk/>
            <pc:sldMk cId="3892996595" sldId="584"/>
            <ac:spMk id="14" creationId="{8C99FD06-39D3-DA48-A44F-215CF840D186}"/>
          </ac:spMkLst>
        </pc:spChg>
        <pc:spChg chg="del">
          <ac:chgData name="SANUJ KULSHRESTHA" userId="fd589cad1c679b7b" providerId="LiveId" clId="{99E067CB-AD72-2E4A-9361-85E44A58F679}" dt="2019-03-16T18:50:51.192" v="2593" actId="478"/>
          <ac:spMkLst>
            <pc:docMk/>
            <pc:sldMk cId="3892996595" sldId="584"/>
            <ac:spMk id="15" creationId="{A31012B3-ECF4-7245-82C5-4D4DBF6A8304}"/>
          </ac:spMkLst>
        </pc:spChg>
        <pc:spChg chg="del">
          <ac:chgData name="SANUJ KULSHRESTHA" userId="fd589cad1c679b7b" providerId="LiveId" clId="{99E067CB-AD72-2E4A-9361-85E44A58F679}" dt="2019-03-16T18:50:51.192" v="2593" actId="478"/>
          <ac:spMkLst>
            <pc:docMk/>
            <pc:sldMk cId="3892996595" sldId="584"/>
            <ac:spMk id="16" creationId="{EF4B4A82-DD6B-7245-84B9-FD8757556E18}"/>
          </ac:spMkLst>
        </pc:spChg>
        <pc:spChg chg="add mod">
          <ac:chgData name="SANUJ KULSHRESTHA" userId="fd589cad1c679b7b" providerId="LiveId" clId="{99E067CB-AD72-2E4A-9361-85E44A58F679}" dt="2019-03-29T19:17:15.504" v="15510" actId="1076"/>
          <ac:spMkLst>
            <pc:docMk/>
            <pc:sldMk cId="3892996595" sldId="584"/>
            <ac:spMk id="18" creationId="{D68D9945-D671-1D42-8E54-0EEC20591B18}"/>
          </ac:spMkLst>
        </pc:spChg>
        <pc:spChg chg="add mod">
          <ac:chgData name="SANUJ KULSHRESTHA" userId="fd589cad1c679b7b" providerId="LiveId" clId="{99E067CB-AD72-2E4A-9361-85E44A58F679}" dt="2019-03-29T19:17:15.101" v="15509" actId="1076"/>
          <ac:spMkLst>
            <pc:docMk/>
            <pc:sldMk cId="3892996595" sldId="584"/>
            <ac:spMk id="20" creationId="{00226030-F639-E449-80B8-6FED689BC36C}"/>
          </ac:spMkLst>
        </pc:spChg>
        <pc:spChg chg="add del mod">
          <ac:chgData name="SANUJ KULSHRESTHA" userId="fd589cad1c679b7b" providerId="LiveId" clId="{99E067CB-AD72-2E4A-9361-85E44A58F679}" dt="2019-03-29T15:15:04.471" v="14717" actId="478"/>
          <ac:spMkLst>
            <pc:docMk/>
            <pc:sldMk cId="3892996595" sldId="584"/>
            <ac:spMk id="21" creationId="{B0FBD36C-EAD4-A349-92B5-11B0D2F5F548}"/>
          </ac:spMkLst>
        </pc:spChg>
        <pc:spChg chg="add mod">
          <ac:chgData name="SANUJ KULSHRESTHA" userId="fd589cad1c679b7b" providerId="LiveId" clId="{99E067CB-AD72-2E4A-9361-85E44A58F679}" dt="2019-03-17T11:55:07.898" v="4764" actId="14100"/>
          <ac:spMkLst>
            <pc:docMk/>
            <pc:sldMk cId="3892996595" sldId="584"/>
            <ac:spMk id="23" creationId="{E3AFDA2B-1AEB-864C-B163-6B3A30D3279B}"/>
          </ac:spMkLst>
        </pc:spChg>
        <pc:spChg chg="add mod">
          <ac:chgData name="SANUJ KULSHRESTHA" userId="fd589cad1c679b7b" providerId="LiveId" clId="{99E067CB-AD72-2E4A-9361-85E44A58F679}" dt="2019-03-16T19:11:06.397" v="2765" actId="2711"/>
          <ac:spMkLst>
            <pc:docMk/>
            <pc:sldMk cId="3892996595" sldId="584"/>
            <ac:spMk id="25" creationId="{B135F265-CF37-F34F-A66B-89B4B4142BC2}"/>
          </ac:spMkLst>
        </pc:spChg>
        <pc:spChg chg="add mod">
          <ac:chgData name="SANUJ KULSHRESTHA" userId="fd589cad1c679b7b" providerId="LiveId" clId="{99E067CB-AD72-2E4A-9361-85E44A58F679}" dt="2019-03-16T21:01:59.196" v="3514" actId="1076"/>
          <ac:spMkLst>
            <pc:docMk/>
            <pc:sldMk cId="3892996595" sldId="584"/>
            <ac:spMk id="26" creationId="{A4C0676E-78A4-5C43-BC92-FB7AE9FDAF7B}"/>
          </ac:spMkLst>
        </pc:spChg>
        <pc:spChg chg="add mod">
          <ac:chgData name="SANUJ KULSHRESTHA" userId="fd589cad1c679b7b" providerId="LiveId" clId="{99E067CB-AD72-2E4A-9361-85E44A58F679}" dt="2019-03-29T19:43:38.879" v="15582" actId="1582"/>
          <ac:spMkLst>
            <pc:docMk/>
            <pc:sldMk cId="3892996595" sldId="584"/>
            <ac:spMk id="27" creationId="{A02DD932-190A-D348-AB3D-251261BA2190}"/>
          </ac:spMkLst>
        </pc:spChg>
        <pc:spChg chg="add mod">
          <ac:chgData name="SANUJ KULSHRESTHA" userId="fd589cad1c679b7b" providerId="LiveId" clId="{99E067CB-AD72-2E4A-9361-85E44A58F679}" dt="2019-03-16T19:13:18.068" v="2777" actId="14100"/>
          <ac:spMkLst>
            <pc:docMk/>
            <pc:sldMk cId="3892996595" sldId="584"/>
            <ac:spMk id="29" creationId="{C5F9C00F-CEF7-B34D-B9B0-1CFC38F97D4D}"/>
          </ac:spMkLst>
        </pc:spChg>
        <pc:spChg chg="add mod">
          <ac:chgData name="SANUJ KULSHRESTHA" userId="fd589cad1c679b7b" providerId="LiveId" clId="{99E067CB-AD72-2E4A-9361-85E44A58F679}" dt="2019-03-16T19:14:57.971" v="2805" actId="1076"/>
          <ac:spMkLst>
            <pc:docMk/>
            <pc:sldMk cId="3892996595" sldId="584"/>
            <ac:spMk id="31" creationId="{DB7E45A3-E85E-4049-A3F0-F41EA804B30F}"/>
          </ac:spMkLst>
        </pc:spChg>
        <pc:spChg chg="add del mod">
          <ac:chgData name="SANUJ KULSHRESTHA" userId="fd589cad1c679b7b" providerId="LiveId" clId="{99E067CB-AD72-2E4A-9361-85E44A58F679}" dt="2019-03-16T19:19:31.411" v="2989"/>
          <ac:spMkLst>
            <pc:docMk/>
            <pc:sldMk cId="3892996595" sldId="584"/>
            <ac:spMk id="32" creationId="{529332EB-9998-134B-AA2E-46C7EAB1EE2E}"/>
          </ac:spMkLst>
        </pc:spChg>
        <pc:spChg chg="add mod">
          <ac:chgData name="SANUJ KULSHRESTHA" userId="fd589cad1c679b7b" providerId="LiveId" clId="{99E067CB-AD72-2E4A-9361-85E44A58F679}" dt="2019-03-16T19:15:20.873" v="2812" actId="1076"/>
          <ac:spMkLst>
            <pc:docMk/>
            <pc:sldMk cId="3892996595" sldId="584"/>
            <ac:spMk id="34" creationId="{0D5B9231-F067-2E45-8465-D9E357928C07}"/>
          </ac:spMkLst>
        </pc:spChg>
        <pc:spChg chg="add del">
          <ac:chgData name="SANUJ KULSHRESTHA" userId="fd589cad1c679b7b" providerId="LiveId" clId="{99E067CB-AD72-2E4A-9361-85E44A58F679}" dt="2019-03-16T19:19:10.368" v="2979" actId="478"/>
          <ac:spMkLst>
            <pc:docMk/>
            <pc:sldMk cId="3892996595" sldId="584"/>
            <ac:spMk id="36" creationId="{2BC767B2-F8BB-324A-9547-A1DEE2317A34}"/>
          </ac:spMkLst>
        </pc:spChg>
        <pc:spChg chg="add del mod">
          <ac:chgData name="SANUJ KULSHRESTHA" userId="fd589cad1c679b7b" providerId="LiveId" clId="{99E067CB-AD72-2E4A-9361-85E44A58F679}" dt="2019-03-29T15:14:04.082" v="14705" actId="478"/>
          <ac:spMkLst>
            <pc:docMk/>
            <pc:sldMk cId="3892996595" sldId="584"/>
            <ac:spMk id="37" creationId="{29572C03-7F01-684D-B4B4-70E8A8D11C62}"/>
          </ac:spMkLst>
        </pc:spChg>
        <pc:graphicFrameChg chg="del">
          <ac:chgData name="SANUJ KULSHRESTHA" userId="fd589cad1c679b7b" providerId="LiveId" clId="{99E067CB-AD72-2E4A-9361-85E44A58F679}" dt="2019-03-16T18:50:51.192" v="2593" actId="478"/>
          <ac:graphicFrameMkLst>
            <pc:docMk/>
            <pc:sldMk cId="3892996595" sldId="584"/>
            <ac:graphicFrameMk id="4" creationId="{777787F2-6A20-EA4B-B9B0-F92CCEC69223}"/>
          </ac:graphicFrameMkLst>
        </pc:graphicFrameChg>
        <pc:picChg chg="add mod modCrop">
          <ac:chgData name="SANUJ KULSHRESTHA" userId="fd589cad1c679b7b" providerId="LiveId" clId="{99E067CB-AD72-2E4A-9361-85E44A58F679}" dt="2019-03-16T19:06:28.898" v="2750" actId="1076"/>
          <ac:picMkLst>
            <pc:docMk/>
            <pc:sldMk cId="3892996595" sldId="584"/>
            <ac:picMk id="3" creationId="{AEFC7185-798B-1A46-ADF8-F7943D3C3B45}"/>
          </ac:picMkLst>
        </pc:picChg>
        <pc:picChg chg="add mod modCrop">
          <ac:chgData name="SANUJ KULSHRESTHA" userId="fd589cad1c679b7b" providerId="LiveId" clId="{99E067CB-AD72-2E4A-9361-85E44A58F679}" dt="2019-03-16T19:13:24.778" v="2779" actId="14100"/>
          <ac:picMkLst>
            <pc:docMk/>
            <pc:sldMk cId="3892996595" sldId="584"/>
            <ac:picMk id="9" creationId="{0B8DEBA3-90D6-5645-82E6-3B1FD9D03AFD}"/>
          </ac:picMkLst>
        </pc:picChg>
        <pc:picChg chg="del">
          <ac:chgData name="SANUJ KULSHRESTHA" userId="fd589cad1c679b7b" providerId="LiveId" clId="{99E067CB-AD72-2E4A-9361-85E44A58F679}" dt="2019-03-16T18:50:51.192" v="2593" actId="478"/>
          <ac:picMkLst>
            <pc:docMk/>
            <pc:sldMk cId="3892996595" sldId="584"/>
            <ac:picMk id="17" creationId="{2564BDFF-3DB8-BD46-BD21-6251752E9ED3}"/>
          </ac:picMkLst>
        </pc:picChg>
        <pc:picChg chg="del">
          <ac:chgData name="SANUJ KULSHRESTHA" userId="fd589cad1c679b7b" providerId="LiveId" clId="{99E067CB-AD72-2E4A-9361-85E44A58F679}" dt="2019-03-16T18:50:51.192" v="2593" actId="478"/>
          <ac:picMkLst>
            <pc:docMk/>
            <pc:sldMk cId="3892996595" sldId="584"/>
            <ac:picMk id="19" creationId="{1D6406CE-7182-3C44-8415-BE07C4B15303}"/>
          </ac:picMkLst>
        </pc:picChg>
        <pc:picChg chg="add del mod">
          <ac:chgData name="SANUJ KULSHRESTHA" userId="fd589cad1c679b7b" providerId="LiveId" clId="{99E067CB-AD72-2E4A-9361-85E44A58F679}" dt="2019-03-16T21:01:14.316" v="3504" actId="478"/>
          <ac:picMkLst>
            <pc:docMk/>
            <pc:sldMk cId="3892996595" sldId="584"/>
            <ac:picMk id="21" creationId="{B40D44F4-143A-F640-ADBF-36FA948255F2}"/>
          </ac:picMkLst>
        </pc:picChg>
        <pc:picChg chg="add del mod">
          <ac:chgData name="SANUJ KULSHRESTHA" userId="fd589cad1c679b7b" providerId="LiveId" clId="{99E067CB-AD72-2E4A-9361-85E44A58F679}" dt="2019-03-16T18:54:24.894" v="2670"/>
          <ac:picMkLst>
            <pc:docMk/>
            <pc:sldMk cId="3892996595" sldId="584"/>
            <ac:picMk id="24" creationId="{4987F9EE-B180-6349-8363-E0A82C060933}"/>
          </ac:picMkLst>
        </pc:picChg>
        <pc:cxnChg chg="add mod">
          <ac:chgData name="SANUJ KULSHRESTHA" userId="fd589cad1c679b7b" providerId="LiveId" clId="{99E067CB-AD72-2E4A-9361-85E44A58F679}" dt="2019-03-29T19:45:37.663" v="15614" actId="1582"/>
          <ac:cxnSpMkLst>
            <pc:docMk/>
            <pc:sldMk cId="3892996595" sldId="584"/>
            <ac:cxnSpMk id="15" creationId="{12067862-7922-BA49-A4F7-D7AA4FC5006C}"/>
          </ac:cxnSpMkLst>
        </pc:cxnChg>
        <pc:cxnChg chg="add mod">
          <ac:chgData name="SANUJ KULSHRESTHA" userId="fd589cad1c679b7b" providerId="LiveId" clId="{99E067CB-AD72-2E4A-9361-85E44A58F679}" dt="2019-03-29T19:45:37.663" v="15614" actId="1582"/>
          <ac:cxnSpMkLst>
            <pc:docMk/>
            <pc:sldMk cId="3892996595" sldId="584"/>
            <ac:cxnSpMk id="17" creationId="{3297372C-02EE-0F4C-A86E-6269A12018DA}"/>
          </ac:cxnSpMkLst>
        </pc:cxnChg>
        <pc:cxnChg chg="add del mod">
          <ac:chgData name="SANUJ KULSHRESTHA" userId="fd589cad1c679b7b" providerId="LiveId" clId="{99E067CB-AD72-2E4A-9361-85E44A58F679}" dt="2019-03-29T19:16:59.770" v="15506" actId="478"/>
          <ac:cxnSpMkLst>
            <pc:docMk/>
            <pc:sldMk cId="3892996595" sldId="584"/>
            <ac:cxnSpMk id="22" creationId="{51EA5E23-3B7C-564C-AAED-EE4E4BFCCACF}"/>
          </ac:cxnSpMkLst>
        </pc:cxnChg>
        <pc:cxnChg chg="add mod">
          <ac:chgData name="SANUJ KULSHRESTHA" userId="fd589cad1c679b7b" providerId="LiveId" clId="{99E067CB-AD72-2E4A-9361-85E44A58F679}" dt="2019-03-29T19:45:37.663" v="15614" actId="1582"/>
          <ac:cxnSpMkLst>
            <pc:docMk/>
            <pc:sldMk cId="3892996595" sldId="584"/>
            <ac:cxnSpMk id="24" creationId="{2FCF82AE-D3CC-7744-9D44-CF25740B2A84}"/>
          </ac:cxnSpMkLst>
        </pc:cxnChg>
        <pc:cxnChg chg="add mod">
          <ac:chgData name="SANUJ KULSHRESTHA" userId="fd589cad1c679b7b" providerId="LiveId" clId="{99E067CB-AD72-2E4A-9361-85E44A58F679}" dt="2019-03-16T19:13:22.483" v="2778" actId="14100"/>
          <ac:cxnSpMkLst>
            <pc:docMk/>
            <pc:sldMk cId="3892996595" sldId="584"/>
            <ac:cxnSpMk id="28" creationId="{AFBB7578-CA23-A843-8162-7ECB654970C5}"/>
          </ac:cxnSpMkLst>
        </pc:cxnChg>
        <pc:cxnChg chg="add mod">
          <ac:chgData name="SANUJ KULSHRESTHA" userId="fd589cad1c679b7b" providerId="LiveId" clId="{99E067CB-AD72-2E4A-9361-85E44A58F679}" dt="2019-03-29T19:47:48.383" v="15632" actId="693"/>
          <ac:cxnSpMkLst>
            <pc:docMk/>
            <pc:sldMk cId="3892996595" sldId="584"/>
            <ac:cxnSpMk id="32" creationId="{70E7660F-2237-C045-954F-542801AEDF74}"/>
          </ac:cxnSpMkLst>
        </pc:cxnChg>
        <pc:cxnChg chg="add mod">
          <ac:chgData name="SANUJ KULSHRESTHA" userId="fd589cad1c679b7b" providerId="LiveId" clId="{99E067CB-AD72-2E4A-9361-85E44A58F679}" dt="2019-03-29T19:47:48.383" v="15632" actId="693"/>
          <ac:cxnSpMkLst>
            <pc:docMk/>
            <pc:sldMk cId="3892996595" sldId="584"/>
            <ac:cxnSpMk id="38" creationId="{63E7DCA8-A99F-BC48-A112-FB92D2026A94}"/>
          </ac:cxnSpMkLst>
        </pc:cxnChg>
        <pc:cxnChg chg="add mod">
          <ac:chgData name="SANUJ KULSHRESTHA" userId="fd589cad1c679b7b" providerId="LiveId" clId="{99E067CB-AD72-2E4A-9361-85E44A58F679}" dt="2019-03-16T21:01:43.874" v="3512" actId="14100"/>
          <ac:cxnSpMkLst>
            <pc:docMk/>
            <pc:sldMk cId="3892996595" sldId="584"/>
            <ac:cxnSpMk id="41" creationId="{E1C39C5B-2FBB-5245-AF0E-7F683A543C4E}"/>
          </ac:cxnSpMkLst>
        </pc:cxnChg>
        <pc:cxnChg chg="add mod">
          <ac:chgData name="SANUJ KULSHRESTHA" userId="fd589cad1c679b7b" providerId="LiveId" clId="{99E067CB-AD72-2E4A-9361-85E44A58F679}" dt="2019-03-29T19:47:48.383" v="15632" actId="693"/>
          <ac:cxnSpMkLst>
            <pc:docMk/>
            <pc:sldMk cId="3892996595" sldId="584"/>
            <ac:cxnSpMk id="42" creationId="{0C0C129B-2426-594D-B67C-0AED87562AB4}"/>
          </ac:cxnSpMkLst>
        </pc:cxnChg>
      </pc:sldChg>
      <pc:sldChg chg="addSp delSp modSp add delCm">
        <pc:chgData name="SANUJ KULSHRESTHA" userId="fd589cad1c679b7b" providerId="LiveId" clId="{99E067CB-AD72-2E4A-9361-85E44A58F679}" dt="2019-03-17T07:53:43.262" v="4557" actId="207"/>
        <pc:sldMkLst>
          <pc:docMk/>
          <pc:sldMk cId="2790987474" sldId="585"/>
        </pc:sldMkLst>
        <pc:spChg chg="add mod">
          <ac:chgData name="SANUJ KULSHRESTHA" userId="fd589cad1c679b7b" providerId="LiveId" clId="{99E067CB-AD72-2E4A-9361-85E44A58F679}" dt="2019-03-17T07:53:43.262" v="4557" actId="207"/>
          <ac:spMkLst>
            <pc:docMk/>
            <pc:sldMk cId="2790987474" sldId="585"/>
            <ac:spMk id="3" creationId="{29A66F71-8E55-4846-BC9B-085FF3075A06}"/>
          </ac:spMkLst>
        </pc:spChg>
        <pc:spChg chg="del">
          <ac:chgData name="SANUJ KULSHRESTHA" userId="fd589cad1c679b7b" providerId="LiveId" clId="{99E067CB-AD72-2E4A-9361-85E44A58F679}" dt="2019-03-17T07:47:28.081" v="4313" actId="478"/>
          <ac:spMkLst>
            <pc:docMk/>
            <pc:sldMk cId="2790987474" sldId="585"/>
            <ac:spMk id="6" creationId="{6030716E-1632-CC42-82A9-09FD0DCD6FE4}"/>
          </ac:spMkLst>
        </pc:spChg>
        <pc:spChg chg="del">
          <ac:chgData name="SANUJ KULSHRESTHA" userId="fd589cad1c679b7b" providerId="LiveId" clId="{99E067CB-AD72-2E4A-9361-85E44A58F679}" dt="2019-03-17T07:47:28.081" v="4313" actId="478"/>
          <ac:spMkLst>
            <pc:docMk/>
            <pc:sldMk cId="2790987474" sldId="585"/>
            <ac:spMk id="9" creationId="{84713B70-1113-5C48-BE20-55C9B448197E}"/>
          </ac:spMkLst>
        </pc:spChg>
        <pc:spChg chg="del">
          <ac:chgData name="SANUJ KULSHRESTHA" userId="fd589cad1c679b7b" providerId="LiveId" clId="{99E067CB-AD72-2E4A-9361-85E44A58F679}" dt="2019-03-17T07:47:28.081" v="4313" actId="478"/>
          <ac:spMkLst>
            <pc:docMk/>
            <pc:sldMk cId="2790987474" sldId="585"/>
            <ac:spMk id="10" creationId="{F5175DA1-A760-1745-9495-B44FF10035F8}"/>
          </ac:spMkLst>
        </pc:spChg>
        <pc:spChg chg="del">
          <ac:chgData name="SANUJ KULSHRESTHA" userId="fd589cad1c679b7b" providerId="LiveId" clId="{99E067CB-AD72-2E4A-9361-85E44A58F679}" dt="2019-03-17T07:47:28.081" v="4313" actId="478"/>
          <ac:spMkLst>
            <pc:docMk/>
            <pc:sldMk cId="2790987474" sldId="585"/>
            <ac:spMk id="11" creationId="{6A4E09AC-DEEA-534D-A6EE-DE84FEEC2578}"/>
          </ac:spMkLst>
        </pc:spChg>
        <pc:spChg chg="del">
          <ac:chgData name="SANUJ KULSHRESTHA" userId="fd589cad1c679b7b" providerId="LiveId" clId="{99E067CB-AD72-2E4A-9361-85E44A58F679}" dt="2019-03-17T07:47:28.081" v="4313" actId="478"/>
          <ac:spMkLst>
            <pc:docMk/>
            <pc:sldMk cId="2790987474" sldId="585"/>
            <ac:spMk id="12" creationId="{164EFCBA-9AFF-2A42-BA85-4F953D794C52}"/>
          </ac:spMkLst>
        </pc:spChg>
        <pc:spChg chg="del">
          <ac:chgData name="SANUJ KULSHRESTHA" userId="fd589cad1c679b7b" providerId="LiveId" clId="{99E067CB-AD72-2E4A-9361-85E44A58F679}" dt="2019-03-17T07:47:28.081" v="4313" actId="478"/>
          <ac:spMkLst>
            <pc:docMk/>
            <pc:sldMk cId="2790987474" sldId="585"/>
            <ac:spMk id="13" creationId="{980CC1B7-8B9C-9646-BB12-D11503EF31C5}"/>
          </ac:spMkLst>
        </pc:spChg>
        <pc:spChg chg="add mod">
          <ac:chgData name="SANUJ KULSHRESTHA" userId="fd589cad1c679b7b" providerId="LiveId" clId="{99E067CB-AD72-2E4A-9361-85E44A58F679}" dt="2019-03-17T07:53:03.510" v="4487" actId="1076"/>
          <ac:spMkLst>
            <pc:docMk/>
            <pc:sldMk cId="2790987474" sldId="585"/>
            <ac:spMk id="17" creationId="{DD127644-9CAE-A642-A769-0AA3F373CA65}"/>
          </ac:spMkLst>
        </pc:spChg>
        <pc:spChg chg="add mod">
          <ac:chgData name="SANUJ KULSHRESTHA" userId="fd589cad1c679b7b" providerId="LiveId" clId="{99E067CB-AD72-2E4A-9361-85E44A58F679}" dt="2019-03-17T07:48:19.587" v="4315" actId="14100"/>
          <ac:spMkLst>
            <pc:docMk/>
            <pc:sldMk cId="2790987474" sldId="585"/>
            <ac:spMk id="18" creationId="{B7DBF71B-F29F-964E-84E8-B55F3F5FCDFB}"/>
          </ac:spMkLst>
        </pc:spChg>
        <pc:graphicFrameChg chg="del">
          <ac:chgData name="SANUJ KULSHRESTHA" userId="fd589cad1c679b7b" providerId="LiveId" clId="{99E067CB-AD72-2E4A-9361-85E44A58F679}" dt="2019-03-17T07:47:28.081" v="4313" actId="478"/>
          <ac:graphicFrameMkLst>
            <pc:docMk/>
            <pc:sldMk cId="2790987474" sldId="585"/>
            <ac:graphicFrameMk id="2" creationId="{F1E57366-3444-8747-8B89-7F01C5DBAAE8}"/>
          </ac:graphicFrameMkLst>
        </pc:graphicFrameChg>
        <pc:picChg chg="del">
          <ac:chgData name="SANUJ KULSHRESTHA" userId="fd589cad1c679b7b" providerId="LiveId" clId="{99E067CB-AD72-2E4A-9361-85E44A58F679}" dt="2019-03-17T07:47:28.081" v="4313" actId="478"/>
          <ac:picMkLst>
            <pc:docMk/>
            <pc:sldMk cId="2790987474" sldId="585"/>
            <ac:picMk id="4" creationId="{B597B797-1DDD-A34E-807D-B5FD9866A11F}"/>
          </ac:picMkLst>
        </pc:picChg>
        <pc:picChg chg="del">
          <ac:chgData name="SANUJ KULSHRESTHA" userId="fd589cad1c679b7b" providerId="LiveId" clId="{99E067CB-AD72-2E4A-9361-85E44A58F679}" dt="2019-03-17T07:47:28.081" v="4313" actId="478"/>
          <ac:picMkLst>
            <pc:docMk/>
            <pc:sldMk cId="2790987474" sldId="585"/>
            <ac:picMk id="14" creationId="{E2CC35B6-1EFF-A84B-9033-3771E9641ADF}"/>
          </ac:picMkLst>
        </pc:picChg>
        <pc:picChg chg="del">
          <ac:chgData name="SANUJ KULSHRESTHA" userId="fd589cad1c679b7b" providerId="LiveId" clId="{99E067CB-AD72-2E4A-9361-85E44A58F679}" dt="2019-03-17T07:47:28.081" v="4313" actId="478"/>
          <ac:picMkLst>
            <pc:docMk/>
            <pc:sldMk cId="2790987474" sldId="585"/>
            <ac:picMk id="16" creationId="{A6E73BB7-2704-704E-9DE4-9BCE0FB85808}"/>
          </ac:picMkLst>
        </pc:picChg>
      </pc:sldChg>
      <pc:sldChg chg="modSp add">
        <pc:chgData name="SANUJ KULSHRESTHA" userId="fd589cad1c679b7b" providerId="LiveId" clId="{99E067CB-AD72-2E4A-9361-85E44A58F679}" dt="2019-03-17T19:14:00.935" v="6015" actId="20577"/>
        <pc:sldMkLst>
          <pc:docMk/>
          <pc:sldMk cId="881861508" sldId="586"/>
        </pc:sldMkLst>
        <pc:spChg chg="mod">
          <ac:chgData name="SANUJ KULSHRESTHA" userId="fd589cad1c679b7b" providerId="LiveId" clId="{99E067CB-AD72-2E4A-9361-85E44A58F679}" dt="2019-03-17T19:14:00.935" v="6015" actId="20577"/>
          <ac:spMkLst>
            <pc:docMk/>
            <pc:sldMk cId="881861508" sldId="586"/>
            <ac:spMk id="522" creationId="{00000000-0000-0000-0000-000000000000}"/>
          </ac:spMkLst>
        </pc:spChg>
      </pc:sldChg>
      <pc:sldChg chg="addSp delSp modSp add del">
        <pc:chgData name="SANUJ KULSHRESTHA" userId="fd589cad1c679b7b" providerId="LiveId" clId="{99E067CB-AD72-2E4A-9361-85E44A58F679}" dt="2019-03-17T18:07:58.287" v="5118" actId="20577"/>
        <pc:sldMkLst>
          <pc:docMk/>
          <pc:sldMk cId="80380479" sldId="587"/>
        </pc:sldMkLst>
        <pc:spChg chg="del">
          <ac:chgData name="SANUJ KULSHRESTHA" userId="fd589cad1c679b7b" providerId="LiveId" clId="{99E067CB-AD72-2E4A-9361-85E44A58F679}" dt="2019-03-17T17:57:36.187" v="5031" actId="478"/>
          <ac:spMkLst>
            <pc:docMk/>
            <pc:sldMk cId="80380479" sldId="587"/>
            <ac:spMk id="5" creationId="{3641CC22-D428-194F-8145-3AD9EF5D43EF}"/>
          </ac:spMkLst>
        </pc:spChg>
        <pc:spChg chg="del">
          <ac:chgData name="SANUJ KULSHRESTHA" userId="fd589cad1c679b7b" providerId="LiveId" clId="{99E067CB-AD72-2E4A-9361-85E44A58F679}" dt="2019-03-17T17:57:36.187" v="5031" actId="478"/>
          <ac:spMkLst>
            <pc:docMk/>
            <pc:sldMk cId="80380479" sldId="587"/>
            <ac:spMk id="10" creationId="{7847235F-47C4-A143-A844-52F9FEF7A315}"/>
          </ac:spMkLst>
        </pc:spChg>
        <pc:spChg chg="del">
          <ac:chgData name="SANUJ KULSHRESTHA" userId="fd589cad1c679b7b" providerId="LiveId" clId="{99E067CB-AD72-2E4A-9361-85E44A58F679}" dt="2019-03-17T17:57:36.187" v="5031" actId="478"/>
          <ac:spMkLst>
            <pc:docMk/>
            <pc:sldMk cId="80380479" sldId="587"/>
            <ac:spMk id="11" creationId="{136899EC-849F-8846-99B8-6FA7B2641E6C}"/>
          </ac:spMkLst>
        </pc:spChg>
        <pc:spChg chg="del">
          <ac:chgData name="SANUJ KULSHRESTHA" userId="fd589cad1c679b7b" providerId="LiveId" clId="{99E067CB-AD72-2E4A-9361-85E44A58F679}" dt="2019-03-17T17:57:36.187" v="5031" actId="478"/>
          <ac:spMkLst>
            <pc:docMk/>
            <pc:sldMk cId="80380479" sldId="587"/>
            <ac:spMk id="12" creationId="{48A1ED66-7B29-D74E-9E56-4D7DD110FB26}"/>
          </ac:spMkLst>
        </pc:spChg>
        <pc:spChg chg="del">
          <ac:chgData name="SANUJ KULSHRESTHA" userId="fd589cad1c679b7b" providerId="LiveId" clId="{99E067CB-AD72-2E4A-9361-85E44A58F679}" dt="2019-03-17T17:57:36.187" v="5031" actId="478"/>
          <ac:spMkLst>
            <pc:docMk/>
            <pc:sldMk cId="80380479" sldId="587"/>
            <ac:spMk id="16" creationId="{79A83BDD-6ABE-1646-864B-0D5BD0F7E9C9}"/>
          </ac:spMkLst>
        </pc:spChg>
        <pc:spChg chg="add mod">
          <ac:chgData name="SANUJ KULSHRESTHA" userId="fd589cad1c679b7b" providerId="LiveId" clId="{99E067CB-AD72-2E4A-9361-85E44A58F679}" dt="2019-03-17T18:07:58.287" v="5118" actId="20577"/>
          <ac:spMkLst>
            <pc:docMk/>
            <pc:sldMk cId="80380479" sldId="587"/>
            <ac:spMk id="17" creationId="{00B5C3CB-7B78-5345-AE5B-6FB12A796C9B}"/>
          </ac:spMkLst>
        </pc:spChg>
        <pc:spChg chg="add mod">
          <ac:chgData name="SANUJ KULSHRESTHA" userId="fd589cad1c679b7b" providerId="LiveId" clId="{99E067CB-AD72-2E4A-9361-85E44A58F679}" dt="2019-03-17T17:59:11.006" v="5042" actId="113"/>
          <ac:spMkLst>
            <pc:docMk/>
            <pc:sldMk cId="80380479" sldId="587"/>
            <ac:spMk id="18" creationId="{44B22E45-7D3F-0E48-AB53-6C7DF0A66C9B}"/>
          </ac:spMkLst>
        </pc:spChg>
        <pc:spChg chg="add mod">
          <ac:chgData name="SANUJ KULSHRESTHA" userId="fd589cad1c679b7b" providerId="LiveId" clId="{99E067CB-AD72-2E4A-9361-85E44A58F679}" dt="2019-03-17T18:05:50.143" v="5095" actId="14100"/>
          <ac:spMkLst>
            <pc:docMk/>
            <pc:sldMk cId="80380479" sldId="587"/>
            <ac:spMk id="20" creationId="{96529A81-63C8-284A-9826-37AB1847C7EC}"/>
          </ac:spMkLst>
        </pc:spChg>
        <pc:spChg chg="add">
          <ac:chgData name="SANUJ KULSHRESTHA" userId="fd589cad1c679b7b" providerId="LiveId" clId="{99E067CB-AD72-2E4A-9361-85E44A58F679}" dt="2019-03-17T18:00:30.048" v="5046"/>
          <ac:spMkLst>
            <pc:docMk/>
            <pc:sldMk cId="80380479" sldId="587"/>
            <ac:spMk id="21" creationId="{B2E3E6D2-EAD8-3649-96AA-CDC9854BFB0E}"/>
          </ac:spMkLst>
        </pc:spChg>
        <pc:spChg chg="del">
          <ac:chgData name="SANUJ KULSHRESTHA" userId="fd589cad1c679b7b" providerId="LiveId" clId="{99E067CB-AD72-2E4A-9361-85E44A58F679}" dt="2019-03-17T17:57:36.187" v="5031" actId="478"/>
          <ac:spMkLst>
            <pc:docMk/>
            <pc:sldMk cId="80380479" sldId="587"/>
            <ac:spMk id="26" creationId="{8DE25107-9E2D-304F-8C5A-59A40B9C7886}"/>
          </ac:spMkLst>
        </pc:spChg>
        <pc:graphicFrameChg chg="add mod modGraphic">
          <ac:chgData name="SANUJ KULSHRESTHA" userId="fd589cad1c679b7b" providerId="LiveId" clId="{99E067CB-AD72-2E4A-9361-85E44A58F679}" dt="2019-03-17T18:06:02.845" v="5100" actId="14100"/>
          <ac:graphicFrameMkLst>
            <pc:docMk/>
            <pc:sldMk cId="80380479" sldId="587"/>
            <ac:graphicFrameMk id="2" creationId="{A36C61D7-343B-5D40-BE41-53A7203AFA3B}"/>
          </ac:graphicFrameMkLst>
        </pc:graphicFrameChg>
        <pc:graphicFrameChg chg="del">
          <ac:chgData name="SANUJ KULSHRESTHA" userId="fd589cad1c679b7b" providerId="LiveId" clId="{99E067CB-AD72-2E4A-9361-85E44A58F679}" dt="2019-03-17T17:57:36.187" v="5031" actId="478"/>
          <ac:graphicFrameMkLst>
            <pc:docMk/>
            <pc:sldMk cId="80380479" sldId="587"/>
            <ac:graphicFrameMk id="6" creationId="{E53E2E7D-6C1F-D341-BD89-186A728FABD0}"/>
          </ac:graphicFrameMkLst>
        </pc:graphicFrameChg>
        <pc:picChg chg="del">
          <ac:chgData name="SANUJ KULSHRESTHA" userId="fd589cad1c679b7b" providerId="LiveId" clId="{99E067CB-AD72-2E4A-9361-85E44A58F679}" dt="2019-03-17T17:57:36.187" v="5031" actId="478"/>
          <ac:picMkLst>
            <pc:docMk/>
            <pc:sldMk cId="80380479" sldId="587"/>
            <ac:picMk id="8" creationId="{874D02CC-2FD7-D442-B628-1342E0882806}"/>
          </ac:picMkLst>
        </pc:picChg>
        <pc:picChg chg="del mod">
          <ac:chgData name="SANUJ KULSHRESTHA" userId="fd589cad1c679b7b" providerId="LiveId" clId="{99E067CB-AD72-2E4A-9361-85E44A58F679}" dt="2019-03-17T17:57:36.187" v="5031" actId="478"/>
          <ac:picMkLst>
            <pc:docMk/>
            <pc:sldMk cId="80380479" sldId="587"/>
            <ac:picMk id="19" creationId="{C253FDA0-9F95-C94D-968F-D1BBAEAA1804}"/>
          </ac:picMkLst>
        </pc:picChg>
        <pc:picChg chg="add mod modCrop">
          <ac:chgData name="SANUJ KULSHRESTHA" userId="fd589cad1c679b7b" providerId="LiveId" clId="{99E067CB-AD72-2E4A-9361-85E44A58F679}" dt="2019-03-17T18:07:26.952" v="5116" actId="14100"/>
          <ac:picMkLst>
            <pc:docMk/>
            <pc:sldMk cId="80380479" sldId="587"/>
            <ac:picMk id="22" creationId="{3CB3F9BF-7814-EC4B-BC69-4E0A24D4B36E}"/>
          </ac:picMkLst>
        </pc:picChg>
      </pc:sldChg>
      <pc:sldChg chg="addSp modSp add">
        <pc:chgData name="SANUJ KULSHRESTHA" userId="fd589cad1c679b7b" providerId="LiveId" clId="{99E067CB-AD72-2E4A-9361-85E44A58F679}" dt="2019-03-17T18:09:25.409" v="5139" actId="14100"/>
        <pc:sldMkLst>
          <pc:docMk/>
          <pc:sldMk cId="2888721106" sldId="588"/>
        </pc:sldMkLst>
        <pc:spChg chg="add">
          <ac:chgData name="SANUJ KULSHRESTHA" userId="fd589cad1c679b7b" providerId="LiveId" clId="{99E067CB-AD72-2E4A-9361-85E44A58F679}" dt="2019-03-17T18:08:05.161" v="5119"/>
          <ac:spMkLst>
            <pc:docMk/>
            <pc:sldMk cId="2888721106" sldId="588"/>
            <ac:spMk id="7" creationId="{EC459921-B49E-5B4A-B5FA-88F491F1BCAC}"/>
          </ac:spMkLst>
        </pc:spChg>
        <pc:spChg chg="add mod">
          <ac:chgData name="SANUJ KULSHRESTHA" userId="fd589cad1c679b7b" providerId="LiveId" clId="{99E067CB-AD72-2E4A-9361-85E44A58F679}" dt="2019-03-17T18:08:24.610" v="5123" actId="14100"/>
          <ac:spMkLst>
            <pc:docMk/>
            <pc:sldMk cId="2888721106" sldId="588"/>
            <ac:spMk id="8" creationId="{D5795E1D-E222-5745-A22A-33FD60C332B8}"/>
          </ac:spMkLst>
        </pc:spChg>
        <pc:spChg chg="add mod">
          <ac:chgData name="SANUJ KULSHRESTHA" userId="fd589cad1c679b7b" providerId="LiveId" clId="{99E067CB-AD72-2E4A-9361-85E44A58F679}" dt="2019-03-17T18:08:51.911" v="5130" actId="14100"/>
          <ac:spMkLst>
            <pc:docMk/>
            <pc:sldMk cId="2888721106" sldId="588"/>
            <ac:spMk id="9" creationId="{C8172900-E227-B140-BA95-360072EAE76F}"/>
          </ac:spMkLst>
        </pc:spChg>
        <pc:spChg chg="add">
          <ac:chgData name="SANUJ KULSHRESTHA" userId="fd589cad1c679b7b" providerId="LiveId" clId="{99E067CB-AD72-2E4A-9361-85E44A58F679}" dt="2019-03-17T18:08:05.161" v="5119"/>
          <ac:spMkLst>
            <pc:docMk/>
            <pc:sldMk cId="2888721106" sldId="588"/>
            <ac:spMk id="10" creationId="{D4C76232-43CC-274E-BF74-4E0610393608}"/>
          </ac:spMkLst>
        </pc:spChg>
        <pc:graphicFrameChg chg="add mod modGraphic">
          <ac:chgData name="SANUJ KULSHRESTHA" userId="fd589cad1c679b7b" providerId="LiveId" clId="{99E067CB-AD72-2E4A-9361-85E44A58F679}" dt="2019-03-17T18:09:05.373" v="5133" actId="207"/>
          <ac:graphicFrameMkLst>
            <pc:docMk/>
            <pc:sldMk cId="2888721106" sldId="588"/>
            <ac:graphicFrameMk id="2" creationId="{EDE19E81-55CF-1646-9DBA-1D60EF097515}"/>
          </ac:graphicFrameMkLst>
        </pc:graphicFrameChg>
        <pc:picChg chg="add mod">
          <ac:chgData name="SANUJ KULSHRESTHA" userId="fd589cad1c679b7b" providerId="LiveId" clId="{99E067CB-AD72-2E4A-9361-85E44A58F679}" dt="2019-03-17T18:09:25.409" v="5139" actId="14100"/>
          <ac:picMkLst>
            <pc:docMk/>
            <pc:sldMk cId="2888721106" sldId="588"/>
            <ac:picMk id="12" creationId="{D604332D-6691-6246-9D05-409C51E76780}"/>
          </ac:picMkLst>
        </pc:picChg>
      </pc:sldChg>
      <pc:sldChg chg="modSp add">
        <pc:chgData name="SANUJ KULSHRESTHA" userId="fd589cad1c679b7b" providerId="LiveId" clId="{99E067CB-AD72-2E4A-9361-85E44A58F679}" dt="2019-03-17T19:14:06.025" v="6018" actId="20577"/>
        <pc:sldMkLst>
          <pc:docMk/>
          <pc:sldMk cId="878120948" sldId="589"/>
        </pc:sldMkLst>
        <pc:spChg chg="mod">
          <ac:chgData name="SANUJ KULSHRESTHA" userId="fd589cad1c679b7b" providerId="LiveId" clId="{99E067CB-AD72-2E4A-9361-85E44A58F679}" dt="2019-03-17T19:14:06.025" v="6018" actId="20577"/>
          <ac:spMkLst>
            <pc:docMk/>
            <pc:sldMk cId="878120948" sldId="589"/>
            <ac:spMk id="593" creationId="{00000000-0000-0000-0000-000000000000}"/>
          </ac:spMkLst>
        </pc:spChg>
      </pc:sldChg>
      <pc:sldChg chg="addSp delSp modSp add">
        <pc:chgData name="SANUJ KULSHRESTHA" userId="fd589cad1c679b7b" providerId="LiveId" clId="{99E067CB-AD72-2E4A-9361-85E44A58F679}" dt="2019-03-20T19:04:30.984" v="6729" actId="122"/>
        <pc:sldMkLst>
          <pc:docMk/>
          <pc:sldMk cId="39184779" sldId="590"/>
        </pc:sldMkLst>
        <pc:spChg chg="add mod">
          <ac:chgData name="SANUJ KULSHRESTHA" userId="fd589cad1c679b7b" providerId="LiveId" clId="{99E067CB-AD72-2E4A-9361-85E44A58F679}" dt="2019-03-20T19:04:30.984" v="6729" actId="122"/>
          <ac:spMkLst>
            <pc:docMk/>
            <pc:sldMk cId="39184779" sldId="590"/>
            <ac:spMk id="2" creationId="{391A04C8-C9B7-0540-871B-D48C60D53C07}"/>
          </ac:spMkLst>
        </pc:spChg>
        <pc:spChg chg="add mod">
          <ac:chgData name="SANUJ KULSHRESTHA" userId="fd589cad1c679b7b" providerId="LiveId" clId="{99E067CB-AD72-2E4A-9361-85E44A58F679}" dt="2019-03-17T18:49:53.232" v="5535" actId="208"/>
          <ac:spMkLst>
            <pc:docMk/>
            <pc:sldMk cId="39184779" sldId="590"/>
            <ac:spMk id="3" creationId="{1A47535B-CF5E-C54E-BC48-F8D091380235}"/>
          </ac:spMkLst>
        </pc:spChg>
        <pc:spChg chg="del">
          <ac:chgData name="SANUJ KULSHRESTHA" userId="fd589cad1c679b7b" providerId="LiveId" clId="{99E067CB-AD72-2E4A-9361-85E44A58F679}" dt="2019-03-17T18:48:12.381" v="5508" actId="478"/>
          <ac:spMkLst>
            <pc:docMk/>
            <pc:sldMk cId="39184779" sldId="590"/>
            <ac:spMk id="9" creationId="{F64C70FE-112E-C447-BFED-57C3753504D5}"/>
          </ac:spMkLst>
        </pc:spChg>
        <pc:spChg chg="del">
          <ac:chgData name="SANUJ KULSHRESTHA" userId="fd589cad1c679b7b" providerId="LiveId" clId="{99E067CB-AD72-2E4A-9361-85E44A58F679}" dt="2019-03-17T18:48:12.381" v="5508" actId="478"/>
          <ac:spMkLst>
            <pc:docMk/>
            <pc:sldMk cId="39184779" sldId="590"/>
            <ac:spMk id="10" creationId="{19229289-7317-4642-8C78-BC50A2C70D5C}"/>
          </ac:spMkLst>
        </pc:spChg>
        <pc:spChg chg="del">
          <ac:chgData name="SANUJ KULSHRESTHA" userId="fd589cad1c679b7b" providerId="LiveId" clId="{99E067CB-AD72-2E4A-9361-85E44A58F679}" dt="2019-03-17T18:48:12.381" v="5508" actId="478"/>
          <ac:spMkLst>
            <pc:docMk/>
            <pc:sldMk cId="39184779" sldId="590"/>
            <ac:spMk id="11" creationId="{2A57C70B-67F4-3F45-B7C6-97437275093D}"/>
          </ac:spMkLst>
        </pc:spChg>
        <pc:spChg chg="del">
          <ac:chgData name="SANUJ KULSHRESTHA" userId="fd589cad1c679b7b" providerId="LiveId" clId="{99E067CB-AD72-2E4A-9361-85E44A58F679}" dt="2019-03-17T18:48:12.381" v="5508" actId="478"/>
          <ac:spMkLst>
            <pc:docMk/>
            <pc:sldMk cId="39184779" sldId="590"/>
            <ac:spMk id="12" creationId="{33C0BA6F-8103-1741-9587-C2386B23A246}"/>
          </ac:spMkLst>
        </pc:spChg>
        <pc:spChg chg="del">
          <ac:chgData name="SANUJ KULSHRESTHA" userId="fd589cad1c679b7b" providerId="LiveId" clId="{99E067CB-AD72-2E4A-9361-85E44A58F679}" dt="2019-03-17T18:48:13.836" v="5509" actId="478"/>
          <ac:spMkLst>
            <pc:docMk/>
            <pc:sldMk cId="39184779" sldId="590"/>
            <ac:spMk id="14" creationId="{8F21D904-21B6-0044-875D-DF9DE5A14A70}"/>
          </ac:spMkLst>
        </pc:spChg>
        <pc:spChg chg="add mod">
          <ac:chgData name="SANUJ KULSHRESTHA" userId="fd589cad1c679b7b" providerId="LiveId" clId="{99E067CB-AD72-2E4A-9361-85E44A58F679}" dt="2019-03-17T18:50:26.002" v="5542" actId="20577"/>
          <ac:spMkLst>
            <pc:docMk/>
            <pc:sldMk cId="39184779" sldId="590"/>
            <ac:spMk id="17" creationId="{C06F7E5F-B27E-4043-A9EE-0204C9ECC6BA}"/>
          </ac:spMkLst>
        </pc:spChg>
        <pc:spChg chg="add mod">
          <ac:chgData name="SANUJ KULSHRESTHA" userId="fd589cad1c679b7b" providerId="LiveId" clId="{99E067CB-AD72-2E4A-9361-85E44A58F679}" dt="2019-03-17T18:50:31.876" v="5544" actId="20577"/>
          <ac:spMkLst>
            <pc:docMk/>
            <pc:sldMk cId="39184779" sldId="590"/>
            <ac:spMk id="18" creationId="{AF6AE04E-0103-7248-935C-0710410C2FD1}"/>
          </ac:spMkLst>
        </pc:spChg>
        <pc:spChg chg="add mod">
          <ac:chgData name="SANUJ KULSHRESTHA" userId="fd589cad1c679b7b" providerId="LiveId" clId="{99E067CB-AD72-2E4A-9361-85E44A58F679}" dt="2019-03-17T18:51:35.843" v="5560" actId="1076"/>
          <ac:spMkLst>
            <pc:docMk/>
            <pc:sldMk cId="39184779" sldId="590"/>
            <ac:spMk id="19" creationId="{2EA45249-5A59-9F49-9B0B-FDFE0715BD1E}"/>
          </ac:spMkLst>
        </pc:spChg>
        <pc:spChg chg="add mod">
          <ac:chgData name="SANUJ KULSHRESTHA" userId="fd589cad1c679b7b" providerId="LiveId" clId="{99E067CB-AD72-2E4A-9361-85E44A58F679}" dt="2019-03-17T18:51:49.305" v="5564" actId="1076"/>
          <ac:spMkLst>
            <pc:docMk/>
            <pc:sldMk cId="39184779" sldId="590"/>
            <ac:spMk id="20" creationId="{2F13CB2B-8CA3-1D43-9596-C84012FD1A25}"/>
          </ac:spMkLst>
        </pc:spChg>
        <pc:graphicFrameChg chg="del">
          <ac:chgData name="SANUJ KULSHRESTHA" userId="fd589cad1c679b7b" providerId="LiveId" clId="{99E067CB-AD72-2E4A-9361-85E44A58F679}" dt="2019-03-17T18:48:12.381" v="5508" actId="478"/>
          <ac:graphicFrameMkLst>
            <pc:docMk/>
            <pc:sldMk cId="39184779" sldId="590"/>
            <ac:graphicFrameMk id="4" creationId="{D8B3816A-5AD1-F046-8A2F-84724F054E5E}"/>
          </ac:graphicFrameMkLst>
        </pc:graphicFrameChg>
        <pc:picChg chg="add mod">
          <ac:chgData name="SANUJ KULSHRESTHA" userId="fd589cad1c679b7b" providerId="LiveId" clId="{99E067CB-AD72-2E4A-9361-85E44A58F679}" dt="2019-03-17T18:49:05.569" v="5523" actId="1076"/>
          <ac:picMkLst>
            <pc:docMk/>
            <pc:sldMk cId="39184779" sldId="590"/>
            <ac:picMk id="1025" creationId="{B0823D38-4EFC-DF4E-8C14-49D49B79BB80}"/>
          </ac:picMkLst>
        </pc:picChg>
        <pc:picChg chg="add mod">
          <ac:chgData name="SANUJ KULSHRESTHA" userId="fd589cad1c679b7b" providerId="LiveId" clId="{99E067CB-AD72-2E4A-9361-85E44A58F679}" dt="2019-03-17T18:49:08.923" v="5524" actId="1076"/>
          <ac:picMkLst>
            <pc:docMk/>
            <pc:sldMk cId="39184779" sldId="590"/>
            <ac:picMk id="1026" creationId="{A7F4215F-FA15-F441-9144-436AD882E958}"/>
          </ac:picMkLst>
        </pc:picChg>
        <pc:picChg chg="add mod">
          <ac:chgData name="SANUJ KULSHRESTHA" userId="fd589cad1c679b7b" providerId="LiveId" clId="{99E067CB-AD72-2E4A-9361-85E44A58F679}" dt="2019-03-17T18:49:10.684" v="5525" actId="1076"/>
          <ac:picMkLst>
            <pc:docMk/>
            <pc:sldMk cId="39184779" sldId="590"/>
            <ac:picMk id="1027" creationId="{D6521830-BF5F-184C-96D3-19797D1911A2}"/>
          </ac:picMkLst>
        </pc:picChg>
        <pc:picChg chg="add mod">
          <ac:chgData name="SANUJ KULSHRESTHA" userId="fd589cad1c679b7b" providerId="LiveId" clId="{99E067CB-AD72-2E4A-9361-85E44A58F679}" dt="2019-03-20T19:02:32.418" v="6705" actId="1076"/>
          <ac:picMkLst>
            <pc:docMk/>
            <pc:sldMk cId="39184779" sldId="590"/>
            <ac:picMk id="1028" creationId="{2E6E6611-D498-C748-875A-D248776464D9}"/>
          </ac:picMkLst>
        </pc:picChg>
        <pc:picChg chg="add mod">
          <ac:chgData name="SANUJ KULSHRESTHA" userId="fd589cad1c679b7b" providerId="LiveId" clId="{99E067CB-AD72-2E4A-9361-85E44A58F679}" dt="2019-03-17T18:52:08.085" v="5570" actId="1076"/>
          <ac:picMkLst>
            <pc:docMk/>
            <pc:sldMk cId="39184779" sldId="590"/>
            <ac:picMk id="1029" creationId="{DE1F2880-3204-9A49-9217-AA1586E67D18}"/>
          </ac:picMkLst>
        </pc:picChg>
      </pc:sldChg>
      <pc:sldChg chg="addSp delSp modSp add">
        <pc:chgData name="SANUJ KULSHRESTHA" userId="fd589cad1c679b7b" providerId="LiveId" clId="{99E067CB-AD72-2E4A-9361-85E44A58F679}" dt="2019-03-18T11:55:47.077" v="6385" actId="20577"/>
        <pc:sldMkLst>
          <pc:docMk/>
          <pc:sldMk cId="737767884" sldId="591"/>
        </pc:sldMkLst>
        <pc:spChg chg="add mod">
          <ac:chgData name="SANUJ KULSHRESTHA" userId="fd589cad1c679b7b" providerId="LiveId" clId="{99E067CB-AD72-2E4A-9361-85E44A58F679}" dt="2019-03-18T11:55:47.077" v="6385" actId="20577"/>
          <ac:spMkLst>
            <pc:docMk/>
            <pc:sldMk cId="737767884" sldId="591"/>
            <ac:spMk id="2" creationId="{92E3DF69-4F02-994A-B0A4-DC315AF932C8}"/>
          </ac:spMkLst>
        </pc:spChg>
        <pc:spChg chg="del">
          <ac:chgData name="SANUJ KULSHRESTHA" userId="fd589cad1c679b7b" providerId="LiveId" clId="{99E067CB-AD72-2E4A-9361-85E44A58F679}" dt="2019-03-17T19:06:57.947" v="5895" actId="478"/>
          <ac:spMkLst>
            <pc:docMk/>
            <pc:sldMk cId="737767884" sldId="591"/>
            <ac:spMk id="5" creationId="{F3CADF0C-35DB-C549-A418-CABBDCCA4913}"/>
          </ac:spMkLst>
        </pc:spChg>
        <pc:spChg chg="del">
          <ac:chgData name="SANUJ KULSHRESTHA" userId="fd589cad1c679b7b" providerId="LiveId" clId="{99E067CB-AD72-2E4A-9361-85E44A58F679}" dt="2019-03-17T19:06:57.947" v="5895" actId="478"/>
          <ac:spMkLst>
            <pc:docMk/>
            <pc:sldMk cId="737767884" sldId="591"/>
            <ac:spMk id="11" creationId="{8A0E9BC3-6481-1044-A8A0-F7A4DCB9F2E5}"/>
          </ac:spMkLst>
        </pc:spChg>
        <pc:spChg chg="del">
          <ac:chgData name="SANUJ KULSHRESTHA" userId="fd589cad1c679b7b" providerId="LiveId" clId="{99E067CB-AD72-2E4A-9361-85E44A58F679}" dt="2019-03-17T19:06:57.947" v="5895" actId="478"/>
          <ac:spMkLst>
            <pc:docMk/>
            <pc:sldMk cId="737767884" sldId="591"/>
            <ac:spMk id="12" creationId="{1276126E-8B0E-C642-97B9-1257D390FE5E}"/>
          </ac:spMkLst>
        </pc:spChg>
        <pc:spChg chg="del">
          <ac:chgData name="SANUJ KULSHRESTHA" userId="fd589cad1c679b7b" providerId="LiveId" clId="{99E067CB-AD72-2E4A-9361-85E44A58F679}" dt="2019-03-17T19:06:57.947" v="5895" actId="478"/>
          <ac:spMkLst>
            <pc:docMk/>
            <pc:sldMk cId="737767884" sldId="591"/>
            <ac:spMk id="13" creationId="{94D9BD8E-249F-BC43-A9A2-F421D73982D3}"/>
          </ac:spMkLst>
        </pc:spChg>
        <pc:spChg chg="del">
          <ac:chgData name="SANUJ KULSHRESTHA" userId="fd589cad1c679b7b" providerId="LiveId" clId="{99E067CB-AD72-2E4A-9361-85E44A58F679}" dt="2019-03-17T19:06:57.947" v="5895" actId="478"/>
          <ac:spMkLst>
            <pc:docMk/>
            <pc:sldMk cId="737767884" sldId="591"/>
            <ac:spMk id="14" creationId="{7BFA71EC-E652-134A-ACA7-6634474B1868}"/>
          </ac:spMkLst>
        </pc:spChg>
        <pc:spChg chg="del">
          <ac:chgData name="SANUJ KULSHRESTHA" userId="fd589cad1c679b7b" providerId="LiveId" clId="{99E067CB-AD72-2E4A-9361-85E44A58F679}" dt="2019-03-17T19:06:59.609" v="5896" actId="478"/>
          <ac:spMkLst>
            <pc:docMk/>
            <pc:sldMk cId="737767884" sldId="591"/>
            <ac:spMk id="16" creationId="{2BF0E682-5353-F94B-AB09-A81957CBD5AF}"/>
          </ac:spMkLst>
        </pc:spChg>
        <pc:graphicFrameChg chg="del">
          <ac:chgData name="SANUJ KULSHRESTHA" userId="fd589cad1c679b7b" providerId="LiveId" clId="{99E067CB-AD72-2E4A-9361-85E44A58F679}" dt="2019-03-17T19:06:57.947" v="5895" actId="478"/>
          <ac:graphicFrameMkLst>
            <pc:docMk/>
            <pc:sldMk cId="737767884" sldId="591"/>
            <ac:graphicFrameMk id="4" creationId="{01E95FA0-6FB2-2E4F-892B-089B2B618F3C}"/>
          </ac:graphicFrameMkLst>
        </pc:graphicFrameChg>
      </pc:sldChg>
      <pc:sldChg chg="add">
        <pc:chgData name="SANUJ KULSHRESTHA" userId="fd589cad1c679b7b" providerId="LiveId" clId="{99E067CB-AD72-2E4A-9361-85E44A58F679}" dt="2019-03-17T19:12:58.973" v="6004"/>
        <pc:sldMkLst>
          <pc:docMk/>
          <pc:sldMk cId="2803818497" sldId="592"/>
        </pc:sldMkLst>
      </pc:sldChg>
      <pc:sldChg chg="modSp add">
        <pc:chgData name="SANUJ KULSHRESTHA" userId="fd589cad1c679b7b" providerId="LiveId" clId="{99E067CB-AD72-2E4A-9361-85E44A58F679}" dt="2019-03-17T19:14:37.406" v="6036" actId="20577"/>
        <pc:sldMkLst>
          <pc:docMk/>
          <pc:sldMk cId="1509596697" sldId="593"/>
        </pc:sldMkLst>
        <pc:spChg chg="mod">
          <ac:chgData name="SANUJ KULSHRESTHA" userId="fd589cad1c679b7b" providerId="LiveId" clId="{99E067CB-AD72-2E4A-9361-85E44A58F679}" dt="2019-03-17T19:14:15.569" v="6021" actId="20577"/>
          <ac:spMkLst>
            <pc:docMk/>
            <pc:sldMk cId="1509596697" sldId="593"/>
            <ac:spMk id="774" creationId="{00000000-0000-0000-0000-000000000000}"/>
          </ac:spMkLst>
        </pc:spChg>
        <pc:spChg chg="mod">
          <ac:chgData name="SANUJ KULSHRESTHA" userId="fd589cad1c679b7b" providerId="LiveId" clId="{99E067CB-AD72-2E4A-9361-85E44A58F679}" dt="2019-03-17T19:14:37.406" v="6036" actId="20577"/>
          <ac:spMkLst>
            <pc:docMk/>
            <pc:sldMk cId="1509596697" sldId="593"/>
            <ac:spMk id="777" creationId="{00000000-0000-0000-0000-000000000000}"/>
          </ac:spMkLst>
        </pc:spChg>
      </pc:sldChg>
      <pc:sldChg chg="addSp delSp modSp add">
        <pc:chgData name="SANUJ KULSHRESTHA" userId="fd589cad1c679b7b" providerId="LiveId" clId="{99E067CB-AD72-2E4A-9361-85E44A58F679}" dt="2019-03-17T19:19:12.685" v="6083" actId="20577"/>
        <pc:sldMkLst>
          <pc:docMk/>
          <pc:sldMk cId="1450499185" sldId="594"/>
        </pc:sldMkLst>
        <pc:spChg chg="add del mod">
          <ac:chgData name="SANUJ KULSHRESTHA" userId="fd589cad1c679b7b" providerId="LiveId" clId="{99E067CB-AD72-2E4A-9361-85E44A58F679}" dt="2019-03-17T19:16:10.676" v="6050" actId="478"/>
          <ac:spMkLst>
            <pc:docMk/>
            <pc:sldMk cId="1450499185" sldId="594"/>
            <ac:spMk id="3" creationId="{E07E624C-69C1-4F43-9F6B-8918AD192EC2}"/>
          </ac:spMkLst>
        </pc:spChg>
        <pc:spChg chg="add del mod">
          <ac:chgData name="SANUJ KULSHRESTHA" userId="fd589cad1c679b7b" providerId="LiveId" clId="{99E067CB-AD72-2E4A-9361-85E44A58F679}" dt="2019-03-17T19:16:45.866" v="6059" actId="1076"/>
          <ac:spMkLst>
            <pc:docMk/>
            <pc:sldMk cId="1450499185" sldId="594"/>
            <ac:spMk id="9" creationId="{CBB03FD0-A12A-4D44-A7F4-19B8DF90EAE1}"/>
          </ac:spMkLst>
        </pc:spChg>
        <pc:spChg chg="add del mod">
          <ac:chgData name="SANUJ KULSHRESTHA" userId="fd589cad1c679b7b" providerId="LiveId" clId="{99E067CB-AD72-2E4A-9361-85E44A58F679}" dt="2019-03-17T19:16:31.485" v="6056" actId="478"/>
          <ac:spMkLst>
            <pc:docMk/>
            <pc:sldMk cId="1450499185" sldId="594"/>
            <ac:spMk id="10" creationId="{753D80B0-9E82-754D-97C9-281F4FE9045A}"/>
          </ac:spMkLst>
        </pc:spChg>
        <pc:spChg chg="mod">
          <ac:chgData name="SANUJ KULSHRESTHA" userId="fd589cad1c679b7b" providerId="LiveId" clId="{99E067CB-AD72-2E4A-9361-85E44A58F679}" dt="2019-03-17T19:19:12.685" v="6083" actId="20577"/>
          <ac:spMkLst>
            <pc:docMk/>
            <pc:sldMk cId="1450499185" sldId="594"/>
            <ac:spMk id="885" creationId="{00000000-0000-0000-0000-000000000000}"/>
          </ac:spMkLst>
        </pc:spChg>
        <pc:spChg chg="del">
          <ac:chgData name="SANUJ KULSHRESTHA" userId="fd589cad1c679b7b" providerId="LiveId" clId="{99E067CB-AD72-2E4A-9361-85E44A58F679}" dt="2019-03-17T19:16:09.947" v="6049" actId="478"/>
          <ac:spMkLst>
            <pc:docMk/>
            <pc:sldMk cId="1450499185" sldId="594"/>
            <ac:spMk id="886" creationId="{00000000-0000-0000-0000-000000000000}"/>
          </ac:spMkLst>
        </pc:spChg>
        <pc:graphicFrameChg chg="add mod">
          <ac:chgData name="SANUJ KULSHRESTHA" userId="fd589cad1c679b7b" providerId="LiveId" clId="{99E067CB-AD72-2E4A-9361-85E44A58F679}" dt="2019-03-17T19:16:18.732" v="6052"/>
          <ac:graphicFrameMkLst>
            <pc:docMk/>
            <pc:sldMk cId="1450499185" sldId="594"/>
            <ac:graphicFrameMk id="4" creationId="{E2FB6FEA-965B-1141-A3FA-CE8AF5E269C3}"/>
          </ac:graphicFrameMkLst>
        </pc:graphicFrameChg>
        <pc:picChg chg="add mod">
          <ac:chgData name="SANUJ KULSHRESTHA" userId="fd589cad1c679b7b" providerId="LiveId" clId="{99E067CB-AD72-2E4A-9361-85E44A58F679}" dt="2019-03-17T19:16:49.312" v="6060" actId="1076"/>
          <ac:picMkLst>
            <pc:docMk/>
            <pc:sldMk cId="1450499185" sldId="594"/>
            <ac:picMk id="11" creationId="{84039BB3-C02C-724B-BFE9-F5416057D9B2}"/>
          </ac:picMkLst>
        </pc:picChg>
      </pc:sldChg>
      <pc:sldChg chg="addSp delSp modSp add">
        <pc:chgData name="SANUJ KULSHRESTHA" userId="fd589cad1c679b7b" providerId="LiveId" clId="{99E067CB-AD72-2E4A-9361-85E44A58F679}" dt="2019-03-17T19:19:18.389" v="6090" actId="20577"/>
        <pc:sldMkLst>
          <pc:docMk/>
          <pc:sldMk cId="2206026934" sldId="595"/>
        </pc:sldMkLst>
        <pc:spChg chg="add del mod">
          <ac:chgData name="SANUJ KULSHRESTHA" userId="fd589cad1c679b7b" providerId="LiveId" clId="{99E067CB-AD72-2E4A-9361-85E44A58F679}" dt="2019-03-17T19:16:57.310" v="6062" actId="478"/>
          <ac:spMkLst>
            <pc:docMk/>
            <pc:sldMk cId="2206026934" sldId="595"/>
            <ac:spMk id="3" creationId="{04338706-9048-A945-A7CF-E0E38997FAA0}"/>
          </ac:spMkLst>
        </pc:spChg>
        <pc:spChg chg="add mod">
          <ac:chgData name="SANUJ KULSHRESTHA" userId="fd589cad1c679b7b" providerId="LiveId" clId="{99E067CB-AD72-2E4A-9361-85E44A58F679}" dt="2019-03-17T19:17:31.287" v="6069" actId="20577"/>
          <ac:spMkLst>
            <pc:docMk/>
            <pc:sldMk cId="2206026934" sldId="595"/>
            <ac:spMk id="8" creationId="{A75F7355-9ABF-B546-811E-923D86B76CF2}"/>
          </ac:spMkLst>
        </pc:spChg>
        <pc:spChg chg="add">
          <ac:chgData name="SANUJ KULSHRESTHA" userId="fd589cad1c679b7b" providerId="LiveId" clId="{99E067CB-AD72-2E4A-9361-85E44A58F679}" dt="2019-03-17T19:17:10.982" v="6063"/>
          <ac:spMkLst>
            <pc:docMk/>
            <pc:sldMk cId="2206026934" sldId="595"/>
            <ac:spMk id="9" creationId="{EBE9AC56-7843-F44F-9456-32FCF9820939}"/>
          </ac:spMkLst>
        </pc:spChg>
        <pc:spChg chg="mod">
          <ac:chgData name="SANUJ KULSHRESTHA" userId="fd589cad1c679b7b" providerId="LiveId" clId="{99E067CB-AD72-2E4A-9361-85E44A58F679}" dt="2019-03-17T19:19:18.389" v="6090" actId="20577"/>
          <ac:spMkLst>
            <pc:docMk/>
            <pc:sldMk cId="2206026934" sldId="595"/>
            <ac:spMk id="885" creationId="{00000000-0000-0000-0000-000000000000}"/>
          </ac:spMkLst>
        </pc:spChg>
        <pc:spChg chg="del">
          <ac:chgData name="SANUJ KULSHRESTHA" userId="fd589cad1c679b7b" providerId="LiveId" clId="{99E067CB-AD72-2E4A-9361-85E44A58F679}" dt="2019-03-17T19:16:56.492" v="6061" actId="478"/>
          <ac:spMkLst>
            <pc:docMk/>
            <pc:sldMk cId="2206026934" sldId="595"/>
            <ac:spMk id="886" creationId="{00000000-0000-0000-0000-000000000000}"/>
          </ac:spMkLst>
        </pc:spChg>
      </pc:sldChg>
      <pc:sldChg chg="addSp modSp add ord">
        <pc:chgData name="SANUJ KULSHRESTHA" userId="fd589cad1c679b7b" providerId="LiveId" clId="{99E067CB-AD72-2E4A-9361-85E44A58F679}" dt="2019-03-29T18:23:56.533" v="15504" actId="20577"/>
        <pc:sldMkLst>
          <pc:docMk/>
          <pc:sldMk cId="2213067747" sldId="597"/>
        </pc:sldMkLst>
        <pc:spChg chg="add mod">
          <ac:chgData name="SANUJ KULSHRESTHA" userId="fd589cad1c679b7b" providerId="LiveId" clId="{99E067CB-AD72-2E4A-9361-85E44A58F679}" dt="2019-03-20T19:29:32.487" v="6856" actId="1076"/>
          <ac:spMkLst>
            <pc:docMk/>
            <pc:sldMk cId="2213067747" sldId="597"/>
            <ac:spMk id="2" creationId="{A946B71F-5E4C-CC49-B8E2-84852BD208F0}"/>
          </ac:spMkLst>
        </pc:spChg>
        <pc:spChg chg="add mod">
          <ac:chgData name="SANUJ KULSHRESTHA" userId="fd589cad1c679b7b" providerId="LiveId" clId="{99E067CB-AD72-2E4A-9361-85E44A58F679}" dt="2019-03-17T19:22:46.950" v="6133" actId="14100"/>
          <ac:spMkLst>
            <pc:docMk/>
            <pc:sldMk cId="2213067747" sldId="597"/>
            <ac:spMk id="6" creationId="{F620B7D1-0E3B-8D46-A94D-D9635EFE4CDE}"/>
          </ac:spMkLst>
        </pc:spChg>
        <pc:spChg chg="add mod">
          <ac:chgData name="SANUJ KULSHRESTHA" userId="fd589cad1c679b7b" providerId="LiveId" clId="{99E067CB-AD72-2E4A-9361-85E44A58F679}" dt="2019-03-17T19:22:50.837" v="6135" actId="14100"/>
          <ac:spMkLst>
            <pc:docMk/>
            <pc:sldMk cId="2213067747" sldId="597"/>
            <ac:spMk id="7" creationId="{5F7DA731-3354-BE45-9CD7-83FE1B9D9F62}"/>
          </ac:spMkLst>
        </pc:spChg>
        <pc:spChg chg="add mod">
          <ac:chgData name="SANUJ KULSHRESTHA" userId="fd589cad1c679b7b" providerId="LiveId" clId="{99E067CB-AD72-2E4A-9361-85E44A58F679}" dt="2019-03-20T19:29:32.487" v="6856" actId="1076"/>
          <ac:spMkLst>
            <pc:docMk/>
            <pc:sldMk cId="2213067747" sldId="597"/>
            <ac:spMk id="8" creationId="{8200C53A-4355-DE47-9352-C8E8407A24E3}"/>
          </ac:spMkLst>
        </pc:spChg>
        <pc:spChg chg="add mod">
          <ac:chgData name="SANUJ KULSHRESTHA" userId="fd589cad1c679b7b" providerId="LiveId" clId="{99E067CB-AD72-2E4A-9361-85E44A58F679}" dt="2019-03-20T19:29:27.966" v="6855" actId="1076"/>
          <ac:spMkLst>
            <pc:docMk/>
            <pc:sldMk cId="2213067747" sldId="597"/>
            <ac:spMk id="10" creationId="{0A116891-E5F6-0C40-B8CD-57795234248C}"/>
          </ac:spMkLst>
        </pc:spChg>
        <pc:spChg chg="add mod">
          <ac:chgData name="SANUJ KULSHRESTHA" userId="fd589cad1c679b7b" providerId="LiveId" clId="{99E067CB-AD72-2E4A-9361-85E44A58F679}" dt="2019-03-29T18:23:56.533" v="15504" actId="20577"/>
          <ac:spMkLst>
            <pc:docMk/>
            <pc:sldMk cId="2213067747" sldId="597"/>
            <ac:spMk id="11" creationId="{0A2FA016-9143-0641-84B7-9DFB4FD0DD00}"/>
          </ac:spMkLst>
        </pc:spChg>
        <pc:spChg chg="mod">
          <ac:chgData name="SANUJ KULSHRESTHA" userId="fd589cad1c679b7b" providerId="LiveId" clId="{99E067CB-AD72-2E4A-9361-85E44A58F679}" dt="2019-03-24T08:36:10.294" v="11177" actId="20577"/>
          <ac:spMkLst>
            <pc:docMk/>
            <pc:sldMk cId="2213067747" sldId="597"/>
            <ac:spMk id="893" creationId="{00000000-0000-0000-0000-000000000000}"/>
          </ac:spMkLst>
        </pc:spChg>
      </pc:sldChg>
      <pc:sldChg chg="addSp delSp modSp add">
        <pc:chgData name="SANUJ KULSHRESTHA" userId="fd589cad1c679b7b" providerId="LiveId" clId="{99E067CB-AD72-2E4A-9361-85E44A58F679}" dt="2019-03-24T08:36:00.133" v="11171" actId="20577"/>
        <pc:sldMkLst>
          <pc:docMk/>
          <pc:sldMk cId="2792650871" sldId="598"/>
        </pc:sldMkLst>
        <pc:spChg chg="del">
          <ac:chgData name="SANUJ KULSHRESTHA" userId="fd589cad1c679b7b" providerId="LiveId" clId="{99E067CB-AD72-2E4A-9361-85E44A58F679}" dt="2019-03-17T19:24:58.031" v="6183" actId="478"/>
          <ac:spMkLst>
            <pc:docMk/>
            <pc:sldMk cId="2792650871" sldId="598"/>
            <ac:spMk id="2" creationId="{A946B71F-5E4C-CC49-B8E2-84852BD208F0}"/>
          </ac:spMkLst>
        </pc:spChg>
        <pc:spChg chg="add del mod">
          <ac:chgData name="SANUJ KULSHRESTHA" userId="fd589cad1c679b7b" providerId="LiveId" clId="{99E067CB-AD72-2E4A-9361-85E44A58F679}" dt="2019-03-17T19:25:02.107" v="6185" actId="478"/>
          <ac:spMkLst>
            <pc:docMk/>
            <pc:sldMk cId="2792650871" sldId="598"/>
            <ac:spMk id="4" creationId="{C7A425F3-03E2-4C4B-BB8D-011053A38FED}"/>
          </ac:spMkLst>
        </pc:spChg>
        <pc:spChg chg="del">
          <ac:chgData name="SANUJ KULSHRESTHA" userId="fd589cad1c679b7b" providerId="LiveId" clId="{99E067CB-AD72-2E4A-9361-85E44A58F679}" dt="2019-03-17T19:24:58.031" v="6183" actId="478"/>
          <ac:spMkLst>
            <pc:docMk/>
            <pc:sldMk cId="2792650871" sldId="598"/>
            <ac:spMk id="6" creationId="{F620B7D1-0E3B-8D46-A94D-D9635EFE4CDE}"/>
          </ac:spMkLst>
        </pc:spChg>
        <pc:spChg chg="del">
          <ac:chgData name="SANUJ KULSHRESTHA" userId="fd589cad1c679b7b" providerId="LiveId" clId="{99E067CB-AD72-2E4A-9361-85E44A58F679}" dt="2019-03-17T19:25:00.648" v="6184" actId="478"/>
          <ac:spMkLst>
            <pc:docMk/>
            <pc:sldMk cId="2792650871" sldId="598"/>
            <ac:spMk id="7" creationId="{5F7DA731-3354-BE45-9CD7-83FE1B9D9F62}"/>
          </ac:spMkLst>
        </pc:spChg>
        <pc:spChg chg="del">
          <ac:chgData name="SANUJ KULSHRESTHA" userId="fd589cad1c679b7b" providerId="LiveId" clId="{99E067CB-AD72-2E4A-9361-85E44A58F679}" dt="2019-03-17T19:24:58.031" v="6183" actId="478"/>
          <ac:spMkLst>
            <pc:docMk/>
            <pc:sldMk cId="2792650871" sldId="598"/>
            <ac:spMk id="8" creationId="{8200C53A-4355-DE47-9352-C8E8407A24E3}"/>
          </ac:spMkLst>
        </pc:spChg>
        <pc:spChg chg="del">
          <ac:chgData name="SANUJ KULSHRESTHA" userId="fd589cad1c679b7b" providerId="LiveId" clId="{99E067CB-AD72-2E4A-9361-85E44A58F679}" dt="2019-03-17T19:24:58.031" v="6183" actId="478"/>
          <ac:spMkLst>
            <pc:docMk/>
            <pc:sldMk cId="2792650871" sldId="598"/>
            <ac:spMk id="10" creationId="{0A116891-E5F6-0C40-B8CD-57795234248C}"/>
          </ac:spMkLst>
        </pc:spChg>
        <pc:spChg chg="del">
          <ac:chgData name="SANUJ KULSHRESTHA" userId="fd589cad1c679b7b" providerId="LiveId" clId="{99E067CB-AD72-2E4A-9361-85E44A58F679}" dt="2019-03-17T19:24:58.031" v="6183" actId="478"/>
          <ac:spMkLst>
            <pc:docMk/>
            <pc:sldMk cId="2792650871" sldId="598"/>
            <ac:spMk id="11" creationId="{0A2FA016-9143-0641-84B7-9DFB4FD0DD00}"/>
          </ac:spMkLst>
        </pc:spChg>
        <pc:spChg chg="add">
          <ac:chgData name="SANUJ KULSHRESTHA" userId="fd589cad1c679b7b" providerId="LiveId" clId="{99E067CB-AD72-2E4A-9361-85E44A58F679}" dt="2019-03-17T19:25:43.949" v="6202"/>
          <ac:spMkLst>
            <pc:docMk/>
            <pc:sldMk cId="2792650871" sldId="598"/>
            <ac:spMk id="15" creationId="{1F1009B3-DD8A-BD46-A18A-6E4FC5984DA3}"/>
          </ac:spMkLst>
        </pc:spChg>
        <pc:spChg chg="mod">
          <ac:chgData name="SANUJ KULSHRESTHA" userId="fd589cad1c679b7b" providerId="LiveId" clId="{99E067CB-AD72-2E4A-9361-85E44A58F679}" dt="2019-03-24T08:36:00.133" v="11171" actId="20577"/>
          <ac:spMkLst>
            <pc:docMk/>
            <pc:sldMk cId="2792650871" sldId="598"/>
            <ac:spMk id="893" creationId="{00000000-0000-0000-0000-000000000000}"/>
          </ac:spMkLst>
        </pc:spChg>
        <pc:picChg chg="add">
          <ac:chgData name="SANUJ KULSHRESTHA" userId="fd589cad1c679b7b" providerId="LiveId" clId="{99E067CB-AD72-2E4A-9361-85E44A58F679}" dt="2019-03-17T19:25:38.739" v="6201"/>
          <ac:picMkLst>
            <pc:docMk/>
            <pc:sldMk cId="2792650871" sldId="598"/>
            <ac:picMk id="14" creationId="{ED27675D-24E7-DA4F-A7C4-3B467A80BB14}"/>
          </ac:picMkLst>
        </pc:picChg>
      </pc:sldChg>
      <pc:sldChg chg="addSp delSp modSp add">
        <pc:chgData name="SANUJ KULSHRESTHA" userId="fd589cad1c679b7b" providerId="LiveId" clId="{99E067CB-AD72-2E4A-9361-85E44A58F679}" dt="2019-03-24T08:32:48.112" v="11116" actId="20577"/>
        <pc:sldMkLst>
          <pc:docMk/>
          <pc:sldMk cId="809365367" sldId="599"/>
        </pc:sldMkLst>
        <pc:spChg chg="add mod">
          <ac:chgData name="SANUJ KULSHRESTHA" userId="fd589cad1c679b7b" providerId="LiveId" clId="{99E067CB-AD72-2E4A-9361-85E44A58F679}" dt="2019-03-23T19:04:47.959" v="7185" actId="1076"/>
          <ac:spMkLst>
            <pc:docMk/>
            <pc:sldMk cId="809365367" sldId="599"/>
            <ac:spMk id="2" creationId="{59652B56-F6EE-5B47-8D78-65762C2DEF3A}"/>
          </ac:spMkLst>
        </pc:spChg>
        <pc:spChg chg="add mod">
          <ac:chgData name="SANUJ KULSHRESTHA" userId="fd589cad1c679b7b" providerId="LiveId" clId="{99E067CB-AD72-2E4A-9361-85E44A58F679}" dt="2019-03-24T08:03:36.083" v="10782" actId="1076"/>
          <ac:spMkLst>
            <pc:docMk/>
            <pc:sldMk cId="809365367" sldId="599"/>
            <ac:spMk id="5" creationId="{A19D74F6-877E-BB4B-857C-F851310250C0}"/>
          </ac:spMkLst>
        </pc:spChg>
        <pc:spChg chg="del">
          <ac:chgData name="SANUJ KULSHRESTHA" userId="fd589cad1c679b7b" providerId="LiveId" clId="{99E067CB-AD72-2E4A-9361-85E44A58F679}" dt="2019-03-17T19:34:29.463" v="6279" actId="478"/>
          <ac:spMkLst>
            <pc:docMk/>
            <pc:sldMk cId="809365367" sldId="599"/>
            <ac:spMk id="9" creationId="{F76D136D-65BA-2843-8F08-2E724A23C125}"/>
          </ac:spMkLst>
        </pc:spChg>
        <pc:spChg chg="del">
          <ac:chgData name="SANUJ KULSHRESTHA" userId="fd589cad1c679b7b" providerId="LiveId" clId="{99E067CB-AD72-2E4A-9361-85E44A58F679}" dt="2019-03-17T19:34:29.463" v="6279" actId="478"/>
          <ac:spMkLst>
            <pc:docMk/>
            <pc:sldMk cId="809365367" sldId="599"/>
            <ac:spMk id="10" creationId="{1F1141A6-5969-9140-A2AE-25853099BDE5}"/>
          </ac:spMkLst>
        </pc:spChg>
        <pc:spChg chg="del">
          <ac:chgData name="SANUJ KULSHRESTHA" userId="fd589cad1c679b7b" providerId="LiveId" clId="{99E067CB-AD72-2E4A-9361-85E44A58F679}" dt="2019-03-17T19:34:29.463" v="6279" actId="478"/>
          <ac:spMkLst>
            <pc:docMk/>
            <pc:sldMk cId="809365367" sldId="599"/>
            <ac:spMk id="11" creationId="{27EB7395-5D71-AE4C-9377-E148F98C54A1}"/>
          </ac:spMkLst>
        </pc:spChg>
        <pc:spChg chg="del">
          <ac:chgData name="SANUJ KULSHRESTHA" userId="fd589cad1c679b7b" providerId="LiveId" clId="{99E067CB-AD72-2E4A-9361-85E44A58F679}" dt="2019-03-17T19:34:29.463" v="6279" actId="478"/>
          <ac:spMkLst>
            <pc:docMk/>
            <pc:sldMk cId="809365367" sldId="599"/>
            <ac:spMk id="12" creationId="{B76DC4F8-26C7-3E46-B42D-1A39803D7E46}"/>
          </ac:spMkLst>
        </pc:spChg>
        <pc:spChg chg="add mod">
          <ac:chgData name="SANUJ KULSHRESTHA" userId="fd589cad1c679b7b" providerId="LiveId" clId="{99E067CB-AD72-2E4A-9361-85E44A58F679}" dt="2019-03-17T19:35:35.055" v="6290" actId="20577"/>
          <ac:spMkLst>
            <pc:docMk/>
            <pc:sldMk cId="809365367" sldId="599"/>
            <ac:spMk id="13" creationId="{76B6D7E3-5ED0-B745-8E62-CA0A4F6C86C6}"/>
          </ac:spMkLst>
        </pc:spChg>
        <pc:spChg chg="add mod">
          <ac:chgData name="SANUJ KULSHRESTHA" userId="fd589cad1c679b7b" providerId="LiveId" clId="{99E067CB-AD72-2E4A-9361-85E44A58F679}" dt="2019-03-24T08:02:27.907" v="10716" actId="208"/>
          <ac:spMkLst>
            <pc:docMk/>
            <pc:sldMk cId="809365367" sldId="599"/>
            <ac:spMk id="19" creationId="{656FBFF9-9336-BD47-B7CE-18BBAB12BBFD}"/>
          </ac:spMkLst>
        </pc:spChg>
        <pc:spChg chg="del">
          <ac:chgData name="SANUJ KULSHRESTHA" userId="fd589cad1c679b7b" providerId="LiveId" clId="{99E067CB-AD72-2E4A-9361-85E44A58F679}" dt="2019-03-17T19:34:29.463" v="6279" actId="478"/>
          <ac:spMkLst>
            <pc:docMk/>
            <pc:sldMk cId="809365367" sldId="599"/>
            <ac:spMk id="19" creationId="{CEDD97A3-5E0C-2644-81AB-214AAFCA6130}"/>
          </ac:spMkLst>
        </pc:spChg>
        <pc:spChg chg="add mod">
          <ac:chgData name="SANUJ KULSHRESTHA" userId="fd589cad1c679b7b" providerId="LiveId" clId="{99E067CB-AD72-2E4A-9361-85E44A58F679}" dt="2019-03-24T08:04:28.913" v="10823" actId="14100"/>
          <ac:spMkLst>
            <pc:docMk/>
            <pc:sldMk cId="809365367" sldId="599"/>
            <ac:spMk id="20" creationId="{592932B2-6DB9-C44C-BF88-4C435F76DE36}"/>
          </ac:spMkLst>
        </pc:spChg>
        <pc:spChg chg="add del mod">
          <ac:chgData name="SANUJ KULSHRESTHA" userId="fd589cad1c679b7b" providerId="LiveId" clId="{99E067CB-AD72-2E4A-9361-85E44A58F679}" dt="2019-03-24T08:06:50.208" v="10827" actId="478"/>
          <ac:spMkLst>
            <pc:docMk/>
            <pc:sldMk cId="809365367" sldId="599"/>
            <ac:spMk id="21" creationId="{DE3CAF89-C432-814F-A564-8B6159344ED5}"/>
          </ac:spMkLst>
        </pc:spChg>
        <pc:spChg chg="add del mod">
          <ac:chgData name="SANUJ KULSHRESTHA" userId="fd589cad1c679b7b" providerId="LiveId" clId="{99E067CB-AD72-2E4A-9361-85E44A58F679}" dt="2019-03-24T08:07:03.035" v="10829" actId="478"/>
          <ac:spMkLst>
            <pc:docMk/>
            <pc:sldMk cId="809365367" sldId="599"/>
            <ac:spMk id="22" creationId="{CE675CEE-F13C-BE4B-975A-D645E92C0FD7}"/>
          </ac:spMkLst>
        </pc:spChg>
        <pc:spChg chg="add mod">
          <ac:chgData name="SANUJ KULSHRESTHA" userId="fd589cad1c679b7b" providerId="LiveId" clId="{99E067CB-AD72-2E4A-9361-85E44A58F679}" dt="2019-03-24T08:03:39.808" v="10783" actId="1076"/>
          <ac:spMkLst>
            <pc:docMk/>
            <pc:sldMk cId="809365367" sldId="599"/>
            <ac:spMk id="26" creationId="{ECCD5D01-FF0D-E84F-A89B-8BC113E34EEE}"/>
          </ac:spMkLst>
        </pc:spChg>
        <pc:spChg chg="add mod">
          <ac:chgData name="SANUJ KULSHRESTHA" userId="fd589cad1c679b7b" providerId="LiveId" clId="{99E067CB-AD72-2E4A-9361-85E44A58F679}" dt="2019-03-24T08:04:25.813" v="10822" actId="14100"/>
          <ac:spMkLst>
            <pc:docMk/>
            <pc:sldMk cId="809365367" sldId="599"/>
            <ac:spMk id="27" creationId="{27A4A056-3795-C74C-9958-647A7DDA0334}"/>
          </ac:spMkLst>
        </pc:spChg>
        <pc:spChg chg="add mod">
          <ac:chgData name="SANUJ KULSHRESTHA" userId="fd589cad1c679b7b" providerId="LiveId" clId="{99E067CB-AD72-2E4A-9361-85E44A58F679}" dt="2019-03-24T08:30:01.214" v="11001" actId="20577"/>
          <ac:spMkLst>
            <pc:docMk/>
            <pc:sldMk cId="809365367" sldId="599"/>
            <ac:spMk id="40" creationId="{2C9ED0C6-C952-A946-893B-4439A47A5AB7}"/>
          </ac:spMkLst>
        </pc:spChg>
        <pc:spChg chg="mod">
          <ac:chgData name="SANUJ KULSHRESTHA" userId="fd589cad1c679b7b" providerId="LiveId" clId="{99E067CB-AD72-2E4A-9361-85E44A58F679}" dt="2019-03-24T08:32:48.112" v="11116" actId="20577"/>
          <ac:spMkLst>
            <pc:docMk/>
            <pc:sldMk cId="809365367" sldId="599"/>
            <ac:spMk id="904" creationId="{00000000-0000-0000-0000-000000000000}"/>
          </ac:spMkLst>
        </pc:spChg>
        <pc:graphicFrameChg chg="del">
          <ac:chgData name="SANUJ KULSHRESTHA" userId="fd589cad1c679b7b" providerId="LiveId" clId="{99E067CB-AD72-2E4A-9361-85E44A58F679}" dt="2019-03-17T19:34:29.463" v="6279" actId="478"/>
          <ac:graphicFrameMkLst>
            <pc:docMk/>
            <pc:sldMk cId="809365367" sldId="599"/>
            <ac:graphicFrameMk id="4" creationId="{C30A5CA7-62B7-6A4A-BD43-5185227CC10F}"/>
          </ac:graphicFrameMkLst>
        </pc:graphicFrameChg>
        <pc:picChg chg="del">
          <ac:chgData name="SANUJ KULSHRESTHA" userId="fd589cad1c679b7b" providerId="LiveId" clId="{99E067CB-AD72-2E4A-9361-85E44A58F679}" dt="2019-03-24T07:55:10.006" v="10653" actId="478"/>
          <ac:picMkLst>
            <pc:docMk/>
            <pc:sldMk cId="809365367" sldId="599"/>
            <ac:picMk id="3" creationId="{6B370C2B-6E36-458F-ADFA-C57F8FEC6AB1}"/>
          </ac:picMkLst>
        </pc:picChg>
        <pc:picChg chg="add mod modCrop">
          <ac:chgData name="SANUJ KULSHRESTHA" userId="fd589cad1c679b7b" providerId="LiveId" clId="{99E067CB-AD72-2E4A-9361-85E44A58F679}" dt="2019-03-23T19:03:20.732" v="7184" actId="208"/>
          <ac:picMkLst>
            <pc:docMk/>
            <pc:sldMk cId="809365367" sldId="599"/>
            <ac:picMk id="4" creationId="{D4AC47BC-A25A-3E48-BF5B-BA0D051ECD6F}"/>
          </ac:picMkLst>
        </pc:picChg>
        <pc:picChg chg="mod modCrop">
          <ac:chgData name="SANUJ KULSHRESTHA" userId="fd589cad1c679b7b" providerId="LiveId" clId="{99E067CB-AD72-2E4A-9361-85E44A58F679}" dt="2019-03-24T08:29:39.882" v="10996"/>
          <ac:picMkLst>
            <pc:docMk/>
            <pc:sldMk cId="809365367" sldId="599"/>
            <ac:picMk id="6" creationId="{0D570962-AD16-4BEB-B5D7-9C41A205E82D}"/>
          </ac:picMkLst>
        </pc:picChg>
        <pc:picChg chg="add mod">
          <ac:chgData name="SANUJ KULSHRESTHA" userId="fd589cad1c679b7b" providerId="LiveId" clId="{99E067CB-AD72-2E4A-9361-85E44A58F679}" dt="2019-03-24T08:04:00.118" v="10787" actId="1076"/>
          <ac:picMkLst>
            <pc:docMk/>
            <pc:sldMk cId="809365367" sldId="599"/>
            <ac:picMk id="10" creationId="{CAF1D37C-0359-B544-B4C1-1DE4220F73B2}"/>
          </ac:picMkLst>
        </pc:picChg>
        <pc:picChg chg="add mod">
          <ac:chgData name="SANUJ KULSHRESTHA" userId="fd589cad1c679b7b" providerId="LiveId" clId="{99E067CB-AD72-2E4A-9361-85E44A58F679}" dt="2019-03-17T19:36:24.661" v="6302" actId="14100"/>
          <ac:picMkLst>
            <pc:docMk/>
            <pc:sldMk cId="809365367" sldId="599"/>
            <ac:picMk id="15" creationId="{745045F7-E8CB-764D-AB27-006165D52B40}"/>
          </ac:picMkLst>
        </pc:picChg>
        <pc:picChg chg="del">
          <ac:chgData name="SANUJ KULSHRESTHA" userId="fd589cad1c679b7b" providerId="LiveId" clId="{99E067CB-AD72-2E4A-9361-85E44A58F679}" dt="2019-03-17T19:34:29.463" v="6279" actId="478"/>
          <ac:picMkLst>
            <pc:docMk/>
            <pc:sldMk cId="809365367" sldId="599"/>
            <ac:picMk id="21" creationId="{12688EFD-DA20-8F45-9B2F-E6F273CF0B88}"/>
          </ac:picMkLst>
        </pc:picChg>
        <pc:cxnChg chg="add del mod">
          <ac:chgData name="SANUJ KULSHRESTHA" userId="fd589cad1c679b7b" providerId="LiveId" clId="{99E067CB-AD72-2E4A-9361-85E44A58F679}" dt="2019-03-24T07:57:10.546" v="10666" actId="478"/>
          <ac:cxnSpMkLst>
            <pc:docMk/>
            <pc:sldMk cId="809365367" sldId="599"/>
            <ac:cxnSpMk id="4" creationId="{0D039109-2B39-D944-8B13-7E42328D11E7}"/>
          </ac:cxnSpMkLst>
        </pc:cxnChg>
        <pc:cxnChg chg="add mod">
          <ac:chgData name="SANUJ KULSHRESTHA" userId="fd589cad1c679b7b" providerId="LiveId" clId="{99E067CB-AD72-2E4A-9361-85E44A58F679}" dt="2019-03-24T07:57:54.838" v="10672" actId="14100"/>
          <ac:cxnSpMkLst>
            <pc:docMk/>
            <pc:sldMk cId="809365367" sldId="599"/>
            <ac:cxnSpMk id="8" creationId="{32F98B16-2AE3-EA47-8A89-ED62BC5F235E}"/>
          </ac:cxnSpMkLst>
        </pc:cxnChg>
        <pc:cxnChg chg="add del">
          <ac:chgData name="SANUJ KULSHRESTHA" userId="fd589cad1c679b7b" providerId="LiveId" clId="{99E067CB-AD72-2E4A-9361-85E44A58F679}" dt="2019-03-24T07:56:42.077" v="10663" actId="478"/>
          <ac:cxnSpMkLst>
            <pc:docMk/>
            <pc:sldMk cId="809365367" sldId="599"/>
            <ac:cxnSpMk id="14" creationId="{CBEE55C5-B635-0B4F-B6E3-703065C2E5AB}"/>
          </ac:cxnSpMkLst>
        </pc:cxnChg>
        <pc:cxnChg chg="add del mod">
          <ac:chgData name="SANUJ KULSHRESTHA" userId="fd589cad1c679b7b" providerId="LiveId" clId="{99E067CB-AD72-2E4A-9361-85E44A58F679}" dt="2019-03-24T08:01:01.431" v="10691" actId="478"/>
          <ac:cxnSpMkLst>
            <pc:docMk/>
            <pc:sldMk cId="809365367" sldId="599"/>
            <ac:cxnSpMk id="16" creationId="{39092B93-C27C-9140-B0AE-2C9391C1D90D}"/>
          </ac:cxnSpMkLst>
        </pc:cxnChg>
        <pc:cxnChg chg="add mod">
          <ac:chgData name="SANUJ KULSHRESTHA" userId="fd589cad1c679b7b" providerId="LiveId" clId="{99E067CB-AD72-2E4A-9361-85E44A58F679}" dt="2019-03-24T07:58:07.022" v="10676" actId="14100"/>
          <ac:cxnSpMkLst>
            <pc:docMk/>
            <pc:sldMk cId="809365367" sldId="599"/>
            <ac:cxnSpMk id="17" creationId="{14BC962F-B1A5-DB4C-80B8-F16420A3BEE2}"/>
          </ac:cxnSpMkLst>
        </pc:cxnChg>
        <pc:cxnChg chg="add mod">
          <ac:chgData name="SANUJ KULSHRESTHA" userId="fd589cad1c679b7b" providerId="LiveId" clId="{99E067CB-AD72-2E4A-9361-85E44A58F679}" dt="2019-03-24T08:01:19.425" v="10695" actId="1076"/>
          <ac:cxnSpMkLst>
            <pc:docMk/>
            <pc:sldMk cId="809365367" sldId="599"/>
            <ac:cxnSpMk id="23" creationId="{2251C63D-FA1E-4841-AF55-9E0943F5EBE8}"/>
          </ac:cxnSpMkLst>
        </pc:cxnChg>
        <pc:cxnChg chg="add del mod">
          <ac:chgData name="SANUJ KULSHRESTHA" userId="fd589cad1c679b7b" providerId="LiveId" clId="{99E067CB-AD72-2E4A-9361-85E44A58F679}" dt="2019-03-24T08:07:35.344" v="10839" actId="478"/>
          <ac:cxnSpMkLst>
            <pc:docMk/>
            <pc:sldMk cId="809365367" sldId="599"/>
            <ac:cxnSpMk id="25" creationId="{510C81EB-000C-744B-A2C1-11774173259B}"/>
          </ac:cxnSpMkLst>
        </pc:cxnChg>
        <pc:cxnChg chg="add del mod">
          <ac:chgData name="SANUJ KULSHRESTHA" userId="fd589cad1c679b7b" providerId="LiveId" clId="{99E067CB-AD72-2E4A-9361-85E44A58F679}" dt="2019-03-24T08:07:54.945" v="10841" actId="478"/>
          <ac:cxnSpMkLst>
            <pc:docMk/>
            <pc:sldMk cId="809365367" sldId="599"/>
            <ac:cxnSpMk id="35" creationId="{844007AA-7C5C-AD47-8650-1F6BF530150F}"/>
          </ac:cxnSpMkLst>
        </pc:cxnChg>
      </pc:sldChg>
      <pc:sldChg chg="addSp modSp add">
        <pc:chgData name="SANUJ KULSHRESTHA" userId="fd589cad1c679b7b" providerId="LiveId" clId="{99E067CB-AD72-2E4A-9361-85E44A58F679}" dt="2019-03-24T08:32:53.051" v="11121" actId="20577"/>
        <pc:sldMkLst>
          <pc:docMk/>
          <pc:sldMk cId="976038366" sldId="600"/>
        </pc:sldMkLst>
        <pc:spChg chg="add mod">
          <ac:chgData name="SANUJ KULSHRESTHA" userId="fd589cad1c679b7b" providerId="LiveId" clId="{99E067CB-AD72-2E4A-9361-85E44A58F679}" dt="2019-03-17T19:37:21.760" v="6316" actId="207"/>
          <ac:spMkLst>
            <pc:docMk/>
            <pc:sldMk cId="976038366" sldId="600"/>
            <ac:spMk id="6" creationId="{55CD0299-B984-0349-B868-B2F08BF51E95}"/>
          </ac:spMkLst>
        </pc:spChg>
        <pc:spChg chg="mod">
          <ac:chgData name="SANUJ KULSHRESTHA" userId="fd589cad1c679b7b" providerId="LiveId" clId="{99E067CB-AD72-2E4A-9361-85E44A58F679}" dt="2019-03-24T08:32:53.051" v="11121" actId="20577"/>
          <ac:spMkLst>
            <pc:docMk/>
            <pc:sldMk cId="976038366" sldId="600"/>
            <ac:spMk id="904" creationId="{00000000-0000-0000-0000-000000000000}"/>
          </ac:spMkLst>
        </pc:spChg>
      </pc:sldChg>
      <pc:sldChg chg="modSp">
        <pc:chgData name="SANUJ KULSHRESTHA" userId="fd589cad1c679b7b" providerId="LiveId" clId="{99E067CB-AD72-2E4A-9361-85E44A58F679}" dt="2019-03-29T17:57:39.733" v="15185" actId="113"/>
        <pc:sldMkLst>
          <pc:docMk/>
          <pc:sldMk cId="735692256" sldId="601"/>
        </pc:sldMkLst>
        <pc:spChg chg="mod">
          <ac:chgData name="SANUJ KULSHRESTHA" userId="fd589cad1c679b7b" providerId="LiveId" clId="{99E067CB-AD72-2E4A-9361-85E44A58F679}" dt="2019-03-29T17:56:03.989" v="15160" actId="20577"/>
          <ac:spMkLst>
            <pc:docMk/>
            <pc:sldMk cId="735692256" sldId="601"/>
            <ac:spMk id="257" creationId="{00000000-0000-0000-0000-000000000000}"/>
          </ac:spMkLst>
        </pc:spChg>
        <pc:spChg chg="mod">
          <ac:chgData name="SANUJ KULSHRESTHA" userId="fd589cad1c679b7b" providerId="LiveId" clId="{99E067CB-AD72-2E4A-9361-85E44A58F679}" dt="2019-03-29T17:57:39.733" v="15185" actId="113"/>
          <ac:spMkLst>
            <pc:docMk/>
            <pc:sldMk cId="735692256" sldId="601"/>
            <ac:spMk id="261" creationId="{00000000-0000-0000-0000-000000000000}"/>
          </ac:spMkLst>
        </pc:spChg>
      </pc:sldChg>
      <pc:sldChg chg="modSp">
        <pc:chgData name="SANUJ KULSHRESTHA" userId="fd589cad1c679b7b" providerId="LiveId" clId="{99E067CB-AD72-2E4A-9361-85E44A58F679}" dt="2019-03-29T17:56:08.832" v="15163" actId="20577"/>
        <pc:sldMkLst>
          <pc:docMk/>
          <pc:sldMk cId="2826747609" sldId="602"/>
        </pc:sldMkLst>
        <pc:spChg chg="mod">
          <ac:chgData name="SANUJ KULSHRESTHA" userId="fd589cad1c679b7b" providerId="LiveId" clId="{99E067CB-AD72-2E4A-9361-85E44A58F679}" dt="2019-03-29T17:56:08.832" v="15163" actId="20577"/>
          <ac:spMkLst>
            <pc:docMk/>
            <pc:sldMk cId="2826747609" sldId="602"/>
            <ac:spMk id="257" creationId="{00000000-0000-0000-0000-000000000000}"/>
          </ac:spMkLst>
        </pc:spChg>
      </pc:sldChg>
      <pc:sldChg chg="modSp">
        <pc:chgData name="SANUJ KULSHRESTHA" userId="fd589cad1c679b7b" providerId="LiveId" clId="{99E067CB-AD72-2E4A-9361-85E44A58F679}" dt="2019-03-24T16:37:21.257" v="13446" actId="1076"/>
        <pc:sldMkLst>
          <pc:docMk/>
          <pc:sldMk cId="928267799" sldId="637"/>
        </pc:sldMkLst>
        <pc:spChg chg="mod">
          <ac:chgData name="SANUJ KULSHRESTHA" userId="fd589cad1c679b7b" providerId="LiveId" clId="{99E067CB-AD72-2E4A-9361-85E44A58F679}" dt="2019-03-24T16:37:21.257" v="13446" actId="1076"/>
          <ac:spMkLst>
            <pc:docMk/>
            <pc:sldMk cId="928267799" sldId="637"/>
            <ac:spMk id="5" creationId="{C2BEB071-8C6C-4A18-8A95-B210F852062A}"/>
          </ac:spMkLst>
        </pc:spChg>
        <pc:spChg chg="mod">
          <ac:chgData name="SANUJ KULSHRESTHA" userId="fd589cad1c679b7b" providerId="LiveId" clId="{99E067CB-AD72-2E4A-9361-85E44A58F679}" dt="2019-03-24T16:37:16.493" v="13445" actId="1076"/>
          <ac:spMkLst>
            <pc:docMk/>
            <pc:sldMk cId="928267799" sldId="637"/>
            <ac:spMk id="6" creationId="{30B6E8EE-3B11-47A3-9A98-4942EFC07D79}"/>
          </ac:spMkLst>
        </pc:spChg>
        <pc:spChg chg="mod">
          <ac:chgData name="SANUJ KULSHRESTHA" userId="fd589cad1c679b7b" providerId="LiveId" clId="{99E067CB-AD72-2E4A-9361-85E44A58F679}" dt="2019-03-24T16:37:07.013" v="13441" actId="1076"/>
          <ac:spMkLst>
            <pc:docMk/>
            <pc:sldMk cId="928267799" sldId="637"/>
            <ac:spMk id="7" creationId="{186EF2A7-FEB9-4D71-8318-4944DD53F1F2}"/>
          </ac:spMkLst>
        </pc:spChg>
        <pc:spChg chg="mod">
          <ac:chgData name="SANUJ KULSHRESTHA" userId="fd589cad1c679b7b" providerId="LiveId" clId="{99E067CB-AD72-2E4A-9361-85E44A58F679}" dt="2019-03-24T16:37:11.477" v="13444" actId="20577"/>
          <ac:spMkLst>
            <pc:docMk/>
            <pc:sldMk cId="928267799" sldId="637"/>
            <ac:spMk id="8" creationId="{43417D64-6C08-448C-853D-87FBD2E14F1F}"/>
          </ac:spMkLst>
        </pc:spChg>
      </pc:sldChg>
      <pc:sldChg chg="modSp">
        <pc:chgData name="SANUJ KULSHRESTHA" userId="fd589cad1c679b7b" providerId="LiveId" clId="{99E067CB-AD72-2E4A-9361-85E44A58F679}" dt="2019-03-24T08:27:29.478" v="10993" actId="207"/>
        <pc:sldMkLst>
          <pc:docMk/>
          <pc:sldMk cId="3663217866" sldId="638"/>
        </pc:sldMkLst>
        <pc:graphicFrameChg chg="modGraphic">
          <ac:chgData name="SANUJ KULSHRESTHA" userId="fd589cad1c679b7b" providerId="LiveId" clId="{99E067CB-AD72-2E4A-9361-85E44A58F679}" dt="2019-03-24T08:27:29.478" v="10993" actId="207"/>
          <ac:graphicFrameMkLst>
            <pc:docMk/>
            <pc:sldMk cId="3663217866" sldId="638"/>
            <ac:graphicFrameMk id="6" creationId="{35DF5039-420F-43F2-9708-1F8201535A2F}"/>
          </ac:graphicFrameMkLst>
        </pc:graphicFrameChg>
      </pc:sldChg>
      <pc:sldChg chg="addSp delSp modSp">
        <pc:chgData name="SANUJ KULSHRESTHA" userId="fd589cad1c679b7b" providerId="LiveId" clId="{99E067CB-AD72-2E4A-9361-85E44A58F679}" dt="2019-03-24T16:51:58.549" v="13515" actId="20577"/>
        <pc:sldMkLst>
          <pc:docMk/>
          <pc:sldMk cId="2152300812" sldId="639"/>
        </pc:sldMkLst>
        <pc:spChg chg="del">
          <ac:chgData name="SANUJ KULSHRESTHA" userId="fd589cad1c679b7b" providerId="LiveId" clId="{99E067CB-AD72-2E4A-9361-85E44A58F679}" dt="2019-03-24T16:50:42.031" v="13508" actId="478"/>
          <ac:spMkLst>
            <pc:docMk/>
            <pc:sldMk cId="2152300812" sldId="639"/>
            <ac:spMk id="2" creationId="{D1F0B0AA-BEF6-4132-A7CE-ECD110C7919E}"/>
          </ac:spMkLst>
        </pc:spChg>
        <pc:spChg chg="add del mod">
          <ac:chgData name="SANUJ KULSHRESTHA" userId="fd589cad1c679b7b" providerId="LiveId" clId="{99E067CB-AD72-2E4A-9361-85E44A58F679}" dt="2019-03-24T16:50:43.864" v="13509" actId="478"/>
          <ac:spMkLst>
            <pc:docMk/>
            <pc:sldMk cId="2152300812" sldId="639"/>
            <ac:spMk id="6" creationId="{4FCF8062-613A-BB4A-8508-049FF9CC4A75}"/>
          </ac:spMkLst>
        </pc:spChg>
        <pc:spChg chg="add mod">
          <ac:chgData name="SANUJ KULSHRESTHA" userId="fd589cad1c679b7b" providerId="LiveId" clId="{99E067CB-AD72-2E4A-9361-85E44A58F679}" dt="2019-03-24T16:51:58.549" v="13515" actId="20577"/>
          <ac:spMkLst>
            <pc:docMk/>
            <pc:sldMk cId="2152300812" sldId="639"/>
            <ac:spMk id="7" creationId="{749903A5-A6AA-C247-96B4-9658E4A1F412}"/>
          </ac:spMkLst>
        </pc:spChg>
      </pc:sldChg>
      <pc:sldChg chg="modSp add">
        <pc:chgData name="SANUJ KULSHRESTHA" userId="fd589cad1c679b7b" providerId="LiveId" clId="{99E067CB-AD72-2E4A-9361-85E44A58F679}" dt="2019-03-24T08:11:26.501" v="10853" actId="20577"/>
        <pc:sldMkLst>
          <pc:docMk/>
          <pc:sldMk cId="1564862726" sldId="664"/>
        </pc:sldMkLst>
        <pc:graphicFrameChg chg="mod modGraphic">
          <ac:chgData name="SANUJ KULSHRESTHA" userId="fd589cad1c679b7b" providerId="LiveId" clId="{99E067CB-AD72-2E4A-9361-85E44A58F679}" dt="2019-03-24T08:11:26.501" v="10853" actId="20577"/>
          <ac:graphicFrameMkLst>
            <pc:docMk/>
            <pc:sldMk cId="1564862726" sldId="664"/>
            <ac:graphicFrameMk id="2" creationId="{B813F322-E4A6-F04D-9FC4-40729E62D26B}"/>
          </ac:graphicFrameMkLst>
        </pc:graphicFrameChg>
      </pc:sldChg>
      <pc:sldChg chg="modSp addCm modCm">
        <pc:chgData name="SANUJ KULSHRESTHA" userId="fd589cad1c679b7b" providerId="LiveId" clId="{99E067CB-AD72-2E4A-9361-85E44A58F679}" dt="2019-03-29T20:03:21.702" v="15636" actId="207"/>
        <pc:sldMkLst>
          <pc:docMk/>
          <pc:sldMk cId="3983330977" sldId="676"/>
        </pc:sldMkLst>
        <pc:graphicFrameChg chg="modGraphic">
          <ac:chgData name="SANUJ KULSHRESTHA" userId="fd589cad1c679b7b" providerId="LiveId" clId="{99E067CB-AD72-2E4A-9361-85E44A58F679}" dt="2019-03-29T20:03:21.702" v="15636" actId="207"/>
          <ac:graphicFrameMkLst>
            <pc:docMk/>
            <pc:sldMk cId="3983330977" sldId="676"/>
            <ac:graphicFrameMk id="10" creationId="{B26AB435-3D6F-4D49-AD6F-E52E85003F97}"/>
          </ac:graphicFrameMkLst>
        </pc:graphicFrameChg>
      </pc:sldChg>
      <pc:sldChg chg="addSp delSp modSp">
        <pc:chgData name="SANUJ KULSHRESTHA" userId="fd589cad1c679b7b" providerId="LiveId" clId="{99E067CB-AD72-2E4A-9361-85E44A58F679}" dt="2019-03-26T18:27:55.796" v="14390"/>
        <pc:sldMkLst>
          <pc:docMk/>
          <pc:sldMk cId="2427230632" sldId="689"/>
        </pc:sldMkLst>
        <pc:spChg chg="add del mod">
          <ac:chgData name="SANUJ KULSHRESTHA" userId="fd589cad1c679b7b" providerId="LiveId" clId="{99E067CB-AD72-2E4A-9361-85E44A58F679}" dt="2019-03-26T18:27:55.796" v="14390"/>
          <ac:spMkLst>
            <pc:docMk/>
            <pc:sldMk cId="2427230632" sldId="689"/>
            <ac:spMk id="2" creationId="{46F82103-176D-0E4C-B977-F4FE50FDBBDC}"/>
          </ac:spMkLst>
        </pc:spChg>
        <pc:spChg chg="mod">
          <ac:chgData name="SANUJ KULSHRESTHA" userId="fd589cad1c679b7b" providerId="LiveId" clId="{99E067CB-AD72-2E4A-9361-85E44A58F679}" dt="2019-03-26T18:27:51.106" v="14388" actId="20577"/>
          <ac:spMkLst>
            <pc:docMk/>
            <pc:sldMk cId="2427230632" sldId="689"/>
            <ac:spMk id="870" creationId="{00000000-0000-0000-0000-000000000000}"/>
          </ac:spMkLst>
        </pc:spChg>
      </pc:sldChg>
      <pc:sldChg chg="modSp">
        <pc:chgData name="SANUJ KULSHRESTHA" userId="fd589cad1c679b7b" providerId="LiveId" clId="{99E067CB-AD72-2E4A-9361-85E44A58F679}" dt="2019-03-24T14:55:42.371" v="13383" actId="1582"/>
        <pc:sldMkLst>
          <pc:docMk/>
          <pc:sldMk cId="3210401000" sldId="696"/>
        </pc:sldMkLst>
        <pc:spChg chg="mod">
          <ac:chgData name="SANUJ KULSHRESTHA" userId="fd589cad1c679b7b" providerId="LiveId" clId="{99E067CB-AD72-2E4A-9361-85E44A58F679}" dt="2019-03-24T14:55:42.371" v="13383" actId="1582"/>
          <ac:spMkLst>
            <pc:docMk/>
            <pc:sldMk cId="3210401000" sldId="696"/>
            <ac:spMk id="3" creationId="{979F8DA9-9AEE-4029-A1B4-BF23499FBF3D}"/>
          </ac:spMkLst>
        </pc:spChg>
        <pc:spChg chg="mod">
          <ac:chgData name="SANUJ KULSHRESTHA" userId="fd589cad1c679b7b" providerId="LiveId" clId="{99E067CB-AD72-2E4A-9361-85E44A58F679}" dt="2019-03-24T14:55:42.371" v="13383" actId="1582"/>
          <ac:spMkLst>
            <pc:docMk/>
            <pc:sldMk cId="3210401000" sldId="696"/>
            <ac:spMk id="992" creationId="{A223D481-F78E-49FF-AD9A-C44CDB90E85F}"/>
          </ac:spMkLst>
        </pc:spChg>
        <pc:spChg chg="mod">
          <ac:chgData name="SANUJ KULSHRESTHA" userId="fd589cad1c679b7b" providerId="LiveId" clId="{99E067CB-AD72-2E4A-9361-85E44A58F679}" dt="2019-03-24T14:55:42.371" v="13383" actId="1582"/>
          <ac:spMkLst>
            <pc:docMk/>
            <pc:sldMk cId="3210401000" sldId="696"/>
            <ac:spMk id="993" creationId="{4BF9191A-FCDF-4E63-A503-9874DE72D7A9}"/>
          </ac:spMkLst>
        </pc:spChg>
        <pc:spChg chg="mod">
          <ac:chgData name="SANUJ KULSHRESTHA" userId="fd589cad1c679b7b" providerId="LiveId" clId="{99E067CB-AD72-2E4A-9361-85E44A58F679}" dt="2019-03-24T14:55:42.371" v="13383" actId="1582"/>
          <ac:spMkLst>
            <pc:docMk/>
            <pc:sldMk cId="3210401000" sldId="696"/>
            <ac:spMk id="994" creationId="{9AC4F7A7-39F6-4EFE-94EB-E2192C5750FA}"/>
          </ac:spMkLst>
        </pc:spChg>
        <pc:spChg chg="mod">
          <ac:chgData name="SANUJ KULSHRESTHA" userId="fd589cad1c679b7b" providerId="LiveId" clId="{99E067CB-AD72-2E4A-9361-85E44A58F679}" dt="2019-03-24T14:55:42.371" v="13383" actId="1582"/>
          <ac:spMkLst>
            <pc:docMk/>
            <pc:sldMk cId="3210401000" sldId="696"/>
            <ac:spMk id="995" creationId="{F121FC0D-3495-45BB-96DF-297206EEED2D}"/>
          </ac:spMkLst>
        </pc:spChg>
        <pc:spChg chg="mod">
          <ac:chgData name="SANUJ KULSHRESTHA" userId="fd589cad1c679b7b" providerId="LiveId" clId="{99E067CB-AD72-2E4A-9361-85E44A58F679}" dt="2019-03-24T14:55:42.371" v="13383" actId="1582"/>
          <ac:spMkLst>
            <pc:docMk/>
            <pc:sldMk cId="3210401000" sldId="696"/>
            <ac:spMk id="1000" creationId="{4DB7ABC4-0C3E-4679-96C1-B3986A4CE893}"/>
          </ac:spMkLst>
        </pc:spChg>
        <pc:spChg chg="mod">
          <ac:chgData name="SANUJ KULSHRESTHA" userId="fd589cad1c679b7b" providerId="LiveId" clId="{99E067CB-AD72-2E4A-9361-85E44A58F679}" dt="2019-03-24T14:55:42.371" v="13383" actId="1582"/>
          <ac:spMkLst>
            <pc:docMk/>
            <pc:sldMk cId="3210401000" sldId="696"/>
            <ac:spMk id="1001" creationId="{A8BF720F-06C0-4C45-ACE9-C869DEFCC838}"/>
          </ac:spMkLst>
        </pc:spChg>
        <pc:spChg chg="mod">
          <ac:chgData name="SANUJ KULSHRESTHA" userId="fd589cad1c679b7b" providerId="LiveId" clId="{99E067CB-AD72-2E4A-9361-85E44A58F679}" dt="2019-03-24T14:55:42.371" v="13383" actId="1582"/>
          <ac:spMkLst>
            <pc:docMk/>
            <pc:sldMk cId="3210401000" sldId="696"/>
            <ac:spMk id="1002" creationId="{72A98738-52DC-475C-8BAA-C40F7844CF5D}"/>
          </ac:spMkLst>
        </pc:spChg>
        <pc:spChg chg="mod">
          <ac:chgData name="SANUJ KULSHRESTHA" userId="fd589cad1c679b7b" providerId="LiveId" clId="{99E067CB-AD72-2E4A-9361-85E44A58F679}" dt="2019-03-24T14:55:42.371" v="13383" actId="1582"/>
          <ac:spMkLst>
            <pc:docMk/>
            <pc:sldMk cId="3210401000" sldId="696"/>
            <ac:spMk id="1003" creationId="{372EC554-51FF-442A-A5C9-8EDA2CF2A06F}"/>
          </ac:spMkLst>
        </pc:spChg>
        <pc:spChg chg="mod">
          <ac:chgData name="SANUJ KULSHRESTHA" userId="fd589cad1c679b7b" providerId="LiveId" clId="{99E067CB-AD72-2E4A-9361-85E44A58F679}" dt="2019-03-24T14:55:42.371" v="13383" actId="1582"/>
          <ac:spMkLst>
            <pc:docMk/>
            <pc:sldMk cId="3210401000" sldId="696"/>
            <ac:spMk id="1004" creationId="{DD8BA5DE-8149-4E86-A076-92D04A2B3611}"/>
          </ac:spMkLst>
        </pc:spChg>
        <pc:spChg chg="mod">
          <ac:chgData name="SANUJ KULSHRESTHA" userId="fd589cad1c679b7b" providerId="LiveId" clId="{99E067CB-AD72-2E4A-9361-85E44A58F679}" dt="2019-03-24T14:55:42.371" v="13383" actId="1582"/>
          <ac:spMkLst>
            <pc:docMk/>
            <pc:sldMk cId="3210401000" sldId="696"/>
            <ac:spMk id="1005" creationId="{C015BE65-9735-453B-B247-FD1CB76D868E}"/>
          </ac:spMkLst>
        </pc:spChg>
        <pc:spChg chg="mod">
          <ac:chgData name="SANUJ KULSHRESTHA" userId="fd589cad1c679b7b" providerId="LiveId" clId="{99E067CB-AD72-2E4A-9361-85E44A58F679}" dt="2019-03-24T14:55:42.371" v="13383" actId="1582"/>
          <ac:spMkLst>
            <pc:docMk/>
            <pc:sldMk cId="3210401000" sldId="696"/>
            <ac:spMk id="1006" creationId="{59789AE1-9574-40FA-9E8A-629D33DC071F}"/>
          </ac:spMkLst>
        </pc:spChg>
        <pc:spChg chg="mod">
          <ac:chgData name="SANUJ KULSHRESTHA" userId="fd589cad1c679b7b" providerId="LiveId" clId="{99E067CB-AD72-2E4A-9361-85E44A58F679}" dt="2019-03-24T14:55:42.371" v="13383" actId="1582"/>
          <ac:spMkLst>
            <pc:docMk/>
            <pc:sldMk cId="3210401000" sldId="696"/>
            <ac:spMk id="1007" creationId="{3C6F78AE-0E02-425F-B778-D614628B9B3F}"/>
          </ac:spMkLst>
        </pc:spChg>
        <pc:spChg chg="mod">
          <ac:chgData name="SANUJ KULSHRESTHA" userId="fd589cad1c679b7b" providerId="LiveId" clId="{99E067CB-AD72-2E4A-9361-85E44A58F679}" dt="2019-03-24T14:55:42.371" v="13383" actId="1582"/>
          <ac:spMkLst>
            <pc:docMk/>
            <pc:sldMk cId="3210401000" sldId="696"/>
            <ac:spMk id="1008" creationId="{15016B2D-6484-4F8F-A41A-641A41067FD5}"/>
          </ac:spMkLst>
        </pc:spChg>
        <pc:spChg chg="mod">
          <ac:chgData name="SANUJ KULSHRESTHA" userId="fd589cad1c679b7b" providerId="LiveId" clId="{99E067CB-AD72-2E4A-9361-85E44A58F679}" dt="2019-03-24T14:55:42.371" v="13383" actId="1582"/>
          <ac:spMkLst>
            <pc:docMk/>
            <pc:sldMk cId="3210401000" sldId="696"/>
            <ac:spMk id="1009" creationId="{BBB41D54-57AA-43FF-904B-342FD99384D5}"/>
          </ac:spMkLst>
        </pc:spChg>
        <pc:spChg chg="mod">
          <ac:chgData name="SANUJ KULSHRESTHA" userId="fd589cad1c679b7b" providerId="LiveId" clId="{99E067CB-AD72-2E4A-9361-85E44A58F679}" dt="2019-03-24T14:55:42.371" v="13383" actId="1582"/>
          <ac:spMkLst>
            <pc:docMk/>
            <pc:sldMk cId="3210401000" sldId="696"/>
            <ac:spMk id="1010" creationId="{2F5B4A3E-4F12-4216-A12F-5665201A996A}"/>
          </ac:spMkLst>
        </pc:spChg>
        <pc:spChg chg="mod">
          <ac:chgData name="SANUJ KULSHRESTHA" userId="fd589cad1c679b7b" providerId="LiveId" clId="{99E067CB-AD72-2E4A-9361-85E44A58F679}" dt="2019-03-24T14:55:42.371" v="13383" actId="1582"/>
          <ac:spMkLst>
            <pc:docMk/>
            <pc:sldMk cId="3210401000" sldId="696"/>
            <ac:spMk id="1011" creationId="{043D00FE-3A3F-44DC-96B7-88C682735634}"/>
          </ac:spMkLst>
        </pc:spChg>
        <pc:spChg chg="mod">
          <ac:chgData name="SANUJ KULSHRESTHA" userId="fd589cad1c679b7b" providerId="LiveId" clId="{99E067CB-AD72-2E4A-9361-85E44A58F679}" dt="2019-03-24T14:55:42.371" v="13383" actId="1582"/>
          <ac:spMkLst>
            <pc:docMk/>
            <pc:sldMk cId="3210401000" sldId="696"/>
            <ac:spMk id="1012" creationId="{68E079DE-568D-4541-92C7-7EB1CED067CA}"/>
          </ac:spMkLst>
        </pc:spChg>
        <pc:spChg chg="mod">
          <ac:chgData name="SANUJ KULSHRESTHA" userId="fd589cad1c679b7b" providerId="LiveId" clId="{99E067CB-AD72-2E4A-9361-85E44A58F679}" dt="2019-03-24T14:55:42.371" v="13383" actId="1582"/>
          <ac:spMkLst>
            <pc:docMk/>
            <pc:sldMk cId="3210401000" sldId="696"/>
            <ac:spMk id="1013" creationId="{6AC74A5D-0375-4A69-8A1C-7A950F69CEA2}"/>
          </ac:spMkLst>
        </pc:spChg>
        <pc:spChg chg="mod">
          <ac:chgData name="SANUJ KULSHRESTHA" userId="fd589cad1c679b7b" providerId="LiveId" clId="{99E067CB-AD72-2E4A-9361-85E44A58F679}" dt="2019-03-24T14:55:42.371" v="13383" actId="1582"/>
          <ac:spMkLst>
            <pc:docMk/>
            <pc:sldMk cId="3210401000" sldId="696"/>
            <ac:spMk id="1014" creationId="{D4E60C54-B505-4D1B-AC90-46638F1A05E3}"/>
          </ac:spMkLst>
        </pc:spChg>
        <pc:spChg chg="mod">
          <ac:chgData name="SANUJ KULSHRESTHA" userId="fd589cad1c679b7b" providerId="LiveId" clId="{99E067CB-AD72-2E4A-9361-85E44A58F679}" dt="2019-03-24T14:55:42.371" v="13383" actId="1582"/>
          <ac:spMkLst>
            <pc:docMk/>
            <pc:sldMk cId="3210401000" sldId="696"/>
            <ac:spMk id="1015" creationId="{8ECA4520-5CA9-4668-8ED5-F6A18BD4D5D8}"/>
          </ac:spMkLst>
        </pc:spChg>
        <pc:cxnChg chg="mod">
          <ac:chgData name="SANUJ KULSHRESTHA" userId="fd589cad1c679b7b" providerId="LiveId" clId="{99E067CB-AD72-2E4A-9361-85E44A58F679}" dt="2019-03-24T14:55:42.371" v="13383" actId="1582"/>
          <ac:cxnSpMkLst>
            <pc:docMk/>
            <pc:sldMk cId="3210401000" sldId="696"/>
            <ac:cxnSpMk id="4" creationId="{664C9604-5494-41E1-A143-C8B892D2793B}"/>
          </ac:cxnSpMkLst>
        </pc:cxnChg>
        <pc:cxnChg chg="mod">
          <ac:chgData name="SANUJ KULSHRESTHA" userId="fd589cad1c679b7b" providerId="LiveId" clId="{99E067CB-AD72-2E4A-9361-85E44A58F679}" dt="2019-03-24T14:55:42.371" v="13383" actId="1582"/>
          <ac:cxnSpMkLst>
            <pc:docMk/>
            <pc:sldMk cId="3210401000" sldId="696"/>
            <ac:cxnSpMk id="990" creationId="{38D2357C-314C-4890-BC49-7E04D83AA15C}"/>
          </ac:cxnSpMkLst>
        </pc:cxnChg>
        <pc:cxnChg chg="mod">
          <ac:chgData name="SANUJ KULSHRESTHA" userId="fd589cad1c679b7b" providerId="LiveId" clId="{99E067CB-AD72-2E4A-9361-85E44A58F679}" dt="2019-03-24T14:55:42.371" v="13383" actId="1582"/>
          <ac:cxnSpMkLst>
            <pc:docMk/>
            <pc:sldMk cId="3210401000" sldId="696"/>
            <ac:cxnSpMk id="991" creationId="{DA71256A-4DE5-4268-B8C6-D3D2CB5D3F8D}"/>
          </ac:cxnSpMkLst>
        </pc:cxnChg>
        <pc:cxnChg chg="mod">
          <ac:chgData name="SANUJ KULSHRESTHA" userId="fd589cad1c679b7b" providerId="LiveId" clId="{99E067CB-AD72-2E4A-9361-85E44A58F679}" dt="2019-03-24T14:55:42.371" v="13383" actId="1582"/>
          <ac:cxnSpMkLst>
            <pc:docMk/>
            <pc:sldMk cId="3210401000" sldId="696"/>
            <ac:cxnSpMk id="997" creationId="{CFAA779F-8BC3-4FE7-8C62-94DC61EDBF45}"/>
          </ac:cxnSpMkLst>
        </pc:cxnChg>
        <pc:cxnChg chg="mod">
          <ac:chgData name="SANUJ KULSHRESTHA" userId="fd589cad1c679b7b" providerId="LiveId" clId="{99E067CB-AD72-2E4A-9361-85E44A58F679}" dt="2019-03-24T14:55:42.371" v="13383" actId="1582"/>
          <ac:cxnSpMkLst>
            <pc:docMk/>
            <pc:sldMk cId="3210401000" sldId="696"/>
            <ac:cxnSpMk id="998" creationId="{9CCFD1AD-8E44-4A50-8140-027381FFE050}"/>
          </ac:cxnSpMkLst>
        </pc:cxnChg>
        <pc:cxnChg chg="mod">
          <ac:chgData name="SANUJ KULSHRESTHA" userId="fd589cad1c679b7b" providerId="LiveId" clId="{99E067CB-AD72-2E4A-9361-85E44A58F679}" dt="2019-03-24T14:55:42.371" v="13383" actId="1582"/>
          <ac:cxnSpMkLst>
            <pc:docMk/>
            <pc:sldMk cId="3210401000" sldId="696"/>
            <ac:cxnSpMk id="999" creationId="{1524A72B-19EF-4FB0-AD00-95FFE5777151}"/>
          </ac:cxnSpMkLst>
        </pc:cxnChg>
      </pc:sldChg>
      <pc:sldChg chg="modSp add">
        <pc:chgData name="SANUJ KULSHRESTHA" userId="fd589cad1c679b7b" providerId="LiveId" clId="{99E067CB-AD72-2E4A-9361-85E44A58F679}" dt="2019-03-27T18:57:41.673" v="14658" actId="20577"/>
        <pc:sldMkLst>
          <pc:docMk/>
          <pc:sldMk cId="1923510816" sldId="700"/>
        </pc:sldMkLst>
        <pc:graphicFrameChg chg="modGraphic">
          <ac:chgData name="SANUJ KULSHRESTHA" userId="fd589cad1c679b7b" providerId="LiveId" clId="{99E067CB-AD72-2E4A-9361-85E44A58F679}" dt="2019-03-27T18:57:41.673" v="14658" actId="20577"/>
          <ac:graphicFrameMkLst>
            <pc:docMk/>
            <pc:sldMk cId="1923510816" sldId="700"/>
            <ac:graphicFrameMk id="2" creationId="{B813F322-E4A6-F04D-9FC4-40729E62D26B}"/>
          </ac:graphicFrameMkLst>
        </pc:graphicFrameChg>
      </pc:sldChg>
      <pc:sldChg chg="addSp modSp add">
        <pc:chgData name="SANUJ KULSHRESTHA" userId="fd589cad1c679b7b" providerId="LiveId" clId="{99E067CB-AD72-2E4A-9361-85E44A58F679}" dt="2019-03-29T18:04:38.646" v="15211" actId="20577"/>
        <pc:sldMkLst>
          <pc:docMk/>
          <pc:sldMk cId="1384765973" sldId="705"/>
        </pc:sldMkLst>
        <pc:spChg chg="mod">
          <ac:chgData name="SANUJ KULSHRESTHA" userId="fd589cad1c679b7b" providerId="LiveId" clId="{99E067CB-AD72-2E4A-9361-85E44A58F679}" dt="2019-03-24T08:21:36.049" v="10992" actId="1076"/>
          <ac:spMkLst>
            <pc:docMk/>
            <pc:sldMk cId="1384765973" sldId="705"/>
            <ac:spMk id="6" creationId="{55CD0299-B984-0349-B868-B2F08BF51E95}"/>
          </ac:spMkLst>
        </pc:spChg>
        <pc:spChg chg="mod">
          <ac:chgData name="SANUJ KULSHRESTHA" userId="fd589cad1c679b7b" providerId="LiveId" clId="{99E067CB-AD72-2E4A-9361-85E44A58F679}" dt="2019-03-24T08:32:59.745" v="11126" actId="20577"/>
          <ac:spMkLst>
            <pc:docMk/>
            <pc:sldMk cId="1384765973" sldId="705"/>
            <ac:spMk id="904" creationId="{00000000-0000-0000-0000-000000000000}"/>
          </ac:spMkLst>
        </pc:spChg>
        <pc:graphicFrameChg chg="add mod modGraphic">
          <ac:chgData name="SANUJ KULSHRESTHA" userId="fd589cad1c679b7b" providerId="LiveId" clId="{99E067CB-AD72-2E4A-9361-85E44A58F679}" dt="2019-03-29T18:04:38.646" v="15211" actId="20577"/>
          <ac:graphicFrameMkLst>
            <pc:docMk/>
            <pc:sldMk cId="1384765973" sldId="705"/>
            <ac:graphicFrameMk id="2" creationId="{0851AB32-53E3-6F49-B9EF-38841B4EC282}"/>
          </ac:graphicFrameMkLst>
        </pc:graphicFrameChg>
      </pc:sldChg>
      <pc:sldChg chg="addSp delSp modSp add">
        <pc:chgData name="SANUJ KULSHRESTHA" userId="fd589cad1c679b7b" providerId="LiveId" clId="{99E067CB-AD72-2E4A-9361-85E44A58F679}" dt="2019-03-29T15:35:14.856" v="15090" actId="1076"/>
        <pc:sldMkLst>
          <pc:docMk/>
          <pc:sldMk cId="1477051592" sldId="706"/>
        </pc:sldMkLst>
        <pc:spChg chg="add mod">
          <ac:chgData name="SANUJ KULSHRESTHA" userId="fd589cad1c679b7b" providerId="LiveId" clId="{99E067CB-AD72-2E4A-9361-85E44A58F679}" dt="2019-03-24T14:06:18.120" v="12725" actId="20577"/>
          <ac:spMkLst>
            <pc:docMk/>
            <pc:sldMk cId="1477051592" sldId="706"/>
            <ac:spMk id="2" creationId="{5D08DD1A-4B4F-FC49-B125-7026833D8380}"/>
          </ac:spMkLst>
        </pc:spChg>
        <pc:spChg chg="add mod">
          <ac:chgData name="SANUJ KULSHRESTHA" userId="fd589cad1c679b7b" providerId="LiveId" clId="{99E067CB-AD72-2E4A-9361-85E44A58F679}" dt="2019-03-29T15:33:21.479" v="15017" actId="1076"/>
          <ac:spMkLst>
            <pc:docMk/>
            <pc:sldMk cId="1477051592" sldId="706"/>
            <ac:spMk id="6" creationId="{F6E7C859-74AB-F041-8CA3-3E5C25C5C8ED}"/>
          </ac:spMkLst>
        </pc:spChg>
        <pc:spChg chg="del">
          <ac:chgData name="SANUJ KULSHRESTHA" userId="fd589cad1c679b7b" providerId="LiveId" clId="{99E067CB-AD72-2E4A-9361-85E44A58F679}" dt="2019-03-24T13:23:49.367" v="11204" actId="478"/>
          <ac:spMkLst>
            <pc:docMk/>
            <pc:sldMk cId="1477051592" sldId="706"/>
            <ac:spMk id="7" creationId="{879CA0A5-41CB-3A46-A655-AF717D1E3651}"/>
          </ac:spMkLst>
        </pc:spChg>
        <pc:spChg chg="del">
          <ac:chgData name="SANUJ KULSHRESTHA" userId="fd589cad1c679b7b" providerId="LiveId" clId="{99E067CB-AD72-2E4A-9361-85E44A58F679}" dt="2019-03-24T13:23:49.367" v="11204" actId="478"/>
          <ac:spMkLst>
            <pc:docMk/>
            <pc:sldMk cId="1477051592" sldId="706"/>
            <ac:spMk id="9" creationId="{82C4827F-8DEC-7343-B665-9953293CF5AF}"/>
          </ac:spMkLst>
        </pc:spChg>
        <pc:spChg chg="del">
          <ac:chgData name="SANUJ KULSHRESTHA" userId="fd589cad1c679b7b" providerId="LiveId" clId="{99E067CB-AD72-2E4A-9361-85E44A58F679}" dt="2019-03-24T13:23:49.367" v="11204" actId="478"/>
          <ac:spMkLst>
            <pc:docMk/>
            <pc:sldMk cId="1477051592" sldId="706"/>
            <ac:spMk id="10" creationId="{AAD4DB27-31E5-5346-9AA3-CC61255DA4C1}"/>
          </ac:spMkLst>
        </pc:spChg>
        <pc:spChg chg="del">
          <ac:chgData name="SANUJ KULSHRESTHA" userId="fd589cad1c679b7b" providerId="LiveId" clId="{99E067CB-AD72-2E4A-9361-85E44A58F679}" dt="2019-03-24T13:23:49.367" v="11204" actId="478"/>
          <ac:spMkLst>
            <pc:docMk/>
            <pc:sldMk cId="1477051592" sldId="706"/>
            <ac:spMk id="11" creationId="{4B1B953D-534F-BB41-8003-A7A936A5991B}"/>
          </ac:spMkLst>
        </pc:spChg>
        <pc:spChg chg="del">
          <ac:chgData name="SANUJ KULSHRESTHA" userId="fd589cad1c679b7b" providerId="LiveId" clId="{99E067CB-AD72-2E4A-9361-85E44A58F679}" dt="2019-03-24T13:23:49.367" v="11204" actId="478"/>
          <ac:spMkLst>
            <pc:docMk/>
            <pc:sldMk cId="1477051592" sldId="706"/>
            <ac:spMk id="12" creationId="{A1D1B6C8-AFE8-A249-BE94-B97B26A67731}"/>
          </ac:spMkLst>
        </pc:spChg>
        <pc:spChg chg="del">
          <ac:chgData name="SANUJ KULSHRESTHA" userId="fd589cad1c679b7b" providerId="LiveId" clId="{99E067CB-AD72-2E4A-9361-85E44A58F679}" dt="2019-03-24T13:23:49.367" v="11204" actId="478"/>
          <ac:spMkLst>
            <pc:docMk/>
            <pc:sldMk cId="1477051592" sldId="706"/>
            <ac:spMk id="13" creationId="{822FFA0B-6955-C548-91FD-E00E8DC85DE8}"/>
          </ac:spMkLst>
        </pc:spChg>
        <pc:spChg chg="del">
          <ac:chgData name="SANUJ KULSHRESTHA" userId="fd589cad1c679b7b" providerId="LiveId" clId="{99E067CB-AD72-2E4A-9361-85E44A58F679}" dt="2019-03-24T13:23:49.367" v="11204" actId="478"/>
          <ac:spMkLst>
            <pc:docMk/>
            <pc:sldMk cId="1477051592" sldId="706"/>
            <ac:spMk id="14" creationId="{0B2631F3-1DE0-9D48-BE7A-A67E41C56949}"/>
          </ac:spMkLst>
        </pc:spChg>
        <pc:spChg chg="del">
          <ac:chgData name="SANUJ KULSHRESTHA" userId="fd589cad1c679b7b" providerId="LiveId" clId="{99E067CB-AD72-2E4A-9361-85E44A58F679}" dt="2019-03-24T13:23:49.367" v="11204" actId="478"/>
          <ac:spMkLst>
            <pc:docMk/>
            <pc:sldMk cId="1477051592" sldId="706"/>
            <ac:spMk id="16" creationId="{3A9A6AC5-F63C-404D-B38B-B0439C2F2D28}"/>
          </ac:spMkLst>
        </pc:spChg>
        <pc:spChg chg="del">
          <ac:chgData name="SANUJ KULSHRESTHA" userId="fd589cad1c679b7b" providerId="LiveId" clId="{99E067CB-AD72-2E4A-9361-85E44A58F679}" dt="2019-03-24T13:23:49.367" v="11204" actId="478"/>
          <ac:spMkLst>
            <pc:docMk/>
            <pc:sldMk cId="1477051592" sldId="706"/>
            <ac:spMk id="17" creationId="{4D25D8C6-EB5D-0F44-AFC5-3E921BFBE74B}"/>
          </ac:spMkLst>
        </pc:spChg>
        <pc:spChg chg="add mod">
          <ac:chgData name="SANUJ KULSHRESTHA" userId="fd589cad1c679b7b" providerId="LiveId" clId="{99E067CB-AD72-2E4A-9361-85E44A58F679}" dt="2019-03-24T13:43:03.929" v="11820" actId="14100"/>
          <ac:spMkLst>
            <pc:docMk/>
            <pc:sldMk cId="1477051592" sldId="706"/>
            <ac:spMk id="18" creationId="{F567C348-18AA-C347-9427-4FD6CE292307}"/>
          </ac:spMkLst>
        </pc:spChg>
        <pc:spChg chg="add mod">
          <ac:chgData name="SANUJ KULSHRESTHA" userId="fd589cad1c679b7b" providerId="LiveId" clId="{99E067CB-AD72-2E4A-9361-85E44A58F679}" dt="2019-03-24T14:06:57.525" v="12759" actId="14100"/>
          <ac:spMkLst>
            <pc:docMk/>
            <pc:sldMk cId="1477051592" sldId="706"/>
            <ac:spMk id="19" creationId="{1E161E63-07B6-2849-AB04-29802F45EDEC}"/>
          </ac:spMkLst>
        </pc:spChg>
        <pc:spChg chg="add mod">
          <ac:chgData name="SANUJ KULSHRESTHA" userId="fd589cad1c679b7b" providerId="LiveId" clId="{99E067CB-AD72-2E4A-9361-85E44A58F679}" dt="2019-03-24T14:30:11.343" v="13170" actId="20577"/>
          <ac:spMkLst>
            <pc:docMk/>
            <pc:sldMk cId="1477051592" sldId="706"/>
            <ac:spMk id="20" creationId="{2565FE48-A174-7F41-AA87-24B0D0590CC3}"/>
          </ac:spMkLst>
        </pc:spChg>
        <pc:spChg chg="add del mod">
          <ac:chgData name="SANUJ KULSHRESTHA" userId="fd589cad1c679b7b" providerId="LiveId" clId="{99E067CB-AD72-2E4A-9361-85E44A58F679}" dt="2019-03-29T15:33:46.639" v="15025" actId="478"/>
          <ac:spMkLst>
            <pc:docMk/>
            <pc:sldMk cId="1477051592" sldId="706"/>
            <ac:spMk id="26" creationId="{7BC7B714-1FD4-B941-8DE5-8710ACD72264}"/>
          </ac:spMkLst>
        </pc:spChg>
        <pc:spChg chg="add mod">
          <ac:chgData name="SANUJ KULSHRESTHA" userId="fd589cad1c679b7b" providerId="LiveId" clId="{99E067CB-AD72-2E4A-9361-85E44A58F679}" dt="2019-03-29T15:33:35.817" v="15024" actId="20577"/>
          <ac:spMkLst>
            <pc:docMk/>
            <pc:sldMk cId="1477051592" sldId="706"/>
            <ac:spMk id="31" creationId="{1D41F380-0855-0543-A456-F839D9B7D295}"/>
          </ac:spMkLst>
        </pc:spChg>
        <pc:spChg chg="add mod">
          <ac:chgData name="SANUJ KULSHRESTHA" userId="fd589cad1c679b7b" providerId="LiveId" clId="{99E067CB-AD72-2E4A-9361-85E44A58F679}" dt="2019-03-29T15:34:32.597" v="15063" actId="1076"/>
          <ac:spMkLst>
            <pc:docMk/>
            <pc:sldMk cId="1477051592" sldId="706"/>
            <ac:spMk id="34" creationId="{19BC3809-EC34-4F44-8F38-07E63E6024C3}"/>
          </ac:spMkLst>
        </pc:spChg>
        <pc:spChg chg="add mod">
          <ac:chgData name="SANUJ KULSHRESTHA" userId="fd589cad1c679b7b" providerId="LiveId" clId="{99E067CB-AD72-2E4A-9361-85E44A58F679}" dt="2019-03-29T15:35:14.856" v="15090" actId="1076"/>
          <ac:spMkLst>
            <pc:docMk/>
            <pc:sldMk cId="1477051592" sldId="706"/>
            <ac:spMk id="35" creationId="{8AEDD253-BD7B-0B4E-A7C7-E42363425CC1}"/>
          </ac:spMkLst>
        </pc:spChg>
        <pc:spChg chg="add mod">
          <ac:chgData name="SANUJ KULSHRESTHA" userId="fd589cad1c679b7b" providerId="LiveId" clId="{99E067CB-AD72-2E4A-9361-85E44A58F679}" dt="2019-03-29T15:35:09.922" v="15088" actId="1076"/>
          <ac:spMkLst>
            <pc:docMk/>
            <pc:sldMk cId="1477051592" sldId="706"/>
            <ac:spMk id="38" creationId="{EBEBEA13-3B30-3644-ACF3-78E66A5C7993}"/>
          </ac:spMkLst>
        </pc:spChg>
        <pc:spChg chg="add mod">
          <ac:chgData name="SANUJ KULSHRESTHA" userId="fd589cad1c679b7b" providerId="LiveId" clId="{99E067CB-AD72-2E4A-9361-85E44A58F679}" dt="2019-03-24T16:31:38.230" v="13428" actId="1076"/>
          <ac:spMkLst>
            <pc:docMk/>
            <pc:sldMk cId="1477051592" sldId="706"/>
            <ac:spMk id="46" creationId="{9A69C6B1-CA05-D845-8D76-D0A7ECBD840D}"/>
          </ac:spMkLst>
        </pc:spChg>
        <pc:spChg chg="add mod">
          <ac:chgData name="SANUJ KULSHRESTHA" userId="fd589cad1c679b7b" providerId="LiveId" clId="{99E067CB-AD72-2E4A-9361-85E44A58F679}" dt="2019-03-24T16:30:59.923" v="13414" actId="1076"/>
          <ac:spMkLst>
            <pc:docMk/>
            <pc:sldMk cId="1477051592" sldId="706"/>
            <ac:spMk id="47" creationId="{B474F85F-2A2D-E141-9E30-8BBCAAD09A49}"/>
          </ac:spMkLst>
        </pc:spChg>
        <pc:spChg chg="add del mod">
          <ac:chgData name="SANUJ KULSHRESTHA" userId="fd589cad1c679b7b" providerId="LiveId" clId="{99E067CB-AD72-2E4A-9361-85E44A58F679}" dt="2019-03-24T16:30:07.772" v="13401" actId="478"/>
          <ac:spMkLst>
            <pc:docMk/>
            <pc:sldMk cId="1477051592" sldId="706"/>
            <ac:spMk id="58" creationId="{9ABE1AA4-C91C-F948-94F3-DCC41440AC1E}"/>
          </ac:spMkLst>
        </pc:spChg>
        <pc:spChg chg="add mod">
          <ac:chgData name="SANUJ KULSHRESTHA" userId="fd589cad1c679b7b" providerId="LiveId" clId="{99E067CB-AD72-2E4A-9361-85E44A58F679}" dt="2019-03-24T16:31:11.950" v="13425" actId="1076"/>
          <ac:spMkLst>
            <pc:docMk/>
            <pc:sldMk cId="1477051592" sldId="706"/>
            <ac:spMk id="67" creationId="{BEF31A2F-9C35-9745-BA87-765F6B5B9FD9}"/>
          </ac:spMkLst>
        </pc:spChg>
        <pc:graphicFrameChg chg="del">
          <ac:chgData name="SANUJ KULSHRESTHA" userId="fd589cad1c679b7b" providerId="LiveId" clId="{99E067CB-AD72-2E4A-9361-85E44A58F679}" dt="2019-03-24T13:23:49.367" v="11204" actId="478"/>
          <ac:graphicFrameMkLst>
            <pc:docMk/>
            <pc:sldMk cId="1477051592" sldId="706"/>
            <ac:graphicFrameMk id="15" creationId="{AA7EF304-AA42-3240-8DC1-B82A21EFB301}"/>
          </ac:graphicFrameMkLst>
        </pc:graphicFrameChg>
        <pc:picChg chg="add del mod">
          <ac:chgData name="SANUJ KULSHRESTHA" userId="fd589cad1c679b7b" providerId="LiveId" clId="{99E067CB-AD72-2E4A-9361-85E44A58F679}" dt="2019-03-24T14:33:31.648" v="13174" actId="478"/>
          <ac:picMkLst>
            <pc:docMk/>
            <pc:sldMk cId="1477051592" sldId="706"/>
            <ac:picMk id="4" creationId="{8A280C4C-2075-394C-9DBD-225E3B180E45}"/>
          </ac:picMkLst>
        </pc:picChg>
        <pc:picChg chg="add mod modCrop">
          <ac:chgData name="SANUJ KULSHRESTHA" userId="fd589cad1c679b7b" providerId="LiveId" clId="{99E067CB-AD72-2E4A-9361-85E44A58F679}" dt="2019-03-29T15:32:49.152" v="15006" actId="1076"/>
          <ac:picMkLst>
            <pc:docMk/>
            <pc:sldMk cId="1477051592" sldId="706"/>
            <ac:picMk id="4" creationId="{9E3F17A0-41A6-164F-B5EE-97B68C3ACCE0}"/>
          </ac:picMkLst>
        </pc:picChg>
        <pc:picChg chg="add mod modCrop">
          <ac:chgData name="SANUJ KULSHRESTHA" userId="fd589cad1c679b7b" providerId="LiveId" clId="{99E067CB-AD72-2E4A-9361-85E44A58F679}" dt="2019-03-24T16:30:48.971" v="13411" actId="1076"/>
          <ac:picMkLst>
            <pc:docMk/>
            <pc:sldMk cId="1477051592" sldId="706"/>
            <ac:picMk id="21" creationId="{32C01A44-CF18-0141-9A61-F5644885B6A6}"/>
          </ac:picMkLst>
        </pc:picChg>
        <pc:picChg chg="add mod">
          <ac:chgData name="SANUJ KULSHRESTHA" userId="fd589cad1c679b7b" providerId="LiveId" clId="{99E067CB-AD72-2E4A-9361-85E44A58F679}" dt="2019-03-24T16:30:45.176" v="13410" actId="167"/>
          <ac:picMkLst>
            <pc:docMk/>
            <pc:sldMk cId="1477051592" sldId="706"/>
            <ac:picMk id="23" creationId="{9AEEC8A5-F93D-E04E-B8A5-E5FD9709B7D4}"/>
          </ac:picMkLst>
        </pc:picChg>
        <pc:picChg chg="add del mod modCrop">
          <ac:chgData name="SANUJ KULSHRESTHA" userId="fd589cad1c679b7b" providerId="LiveId" clId="{99E067CB-AD72-2E4A-9361-85E44A58F679}" dt="2019-03-29T15:31:45.320" v="14988" actId="478"/>
          <ac:picMkLst>
            <pc:docMk/>
            <pc:sldMk cId="1477051592" sldId="706"/>
            <ac:picMk id="25" creationId="{12C78F08-B377-C943-A3EE-7BA85BDF8F34}"/>
          </ac:picMkLst>
        </pc:picChg>
        <pc:picChg chg="add mod modCrop">
          <ac:chgData name="SANUJ KULSHRESTHA" userId="fd589cad1c679b7b" providerId="LiveId" clId="{99E067CB-AD72-2E4A-9361-85E44A58F679}" dt="2019-03-29T15:33:58.185" v="15028" actId="732"/>
          <ac:picMkLst>
            <pc:docMk/>
            <pc:sldMk cId="1477051592" sldId="706"/>
            <ac:picMk id="32" creationId="{5AFD1E53-3091-8745-9B1E-BAD0A976B947}"/>
          </ac:picMkLst>
        </pc:picChg>
        <pc:picChg chg="add mod">
          <ac:chgData name="SANUJ KULSHRESTHA" userId="fd589cad1c679b7b" providerId="LiveId" clId="{99E067CB-AD72-2E4A-9361-85E44A58F679}" dt="2019-03-24T14:38:22.249" v="13256" actId="1076"/>
          <ac:picMkLst>
            <pc:docMk/>
            <pc:sldMk cId="1477051592" sldId="706"/>
            <ac:picMk id="41" creationId="{2E72F4A1-4332-7E40-96DC-08F7D56E3CE2}"/>
          </ac:picMkLst>
        </pc:picChg>
        <pc:picChg chg="add mod">
          <ac:chgData name="SANUJ KULSHRESTHA" userId="fd589cad1c679b7b" providerId="LiveId" clId="{99E067CB-AD72-2E4A-9361-85E44A58F679}" dt="2019-03-24T16:29:25.757" v="13389" actId="1076"/>
          <ac:picMkLst>
            <pc:docMk/>
            <pc:sldMk cId="1477051592" sldId="706"/>
            <ac:picMk id="54" creationId="{ED7647B5-9D9B-A94C-8803-99D9B124E113}"/>
          </ac:picMkLst>
        </pc:picChg>
        <pc:cxnChg chg="add mod">
          <ac:chgData name="SANUJ KULSHRESTHA" userId="fd589cad1c679b7b" providerId="LiveId" clId="{99E067CB-AD72-2E4A-9361-85E44A58F679}" dt="2019-03-24T16:30:48.971" v="13411" actId="1076"/>
          <ac:cxnSpMkLst>
            <pc:docMk/>
            <pc:sldMk cId="1477051592" sldId="706"/>
            <ac:cxnSpMk id="28" creationId="{C71CA52A-8E2E-504E-AB3B-10B8A1A8A71E}"/>
          </ac:cxnSpMkLst>
        </pc:cxnChg>
        <pc:cxnChg chg="add mod">
          <ac:chgData name="SANUJ KULSHRESTHA" userId="fd589cad1c679b7b" providerId="LiveId" clId="{99E067CB-AD72-2E4A-9361-85E44A58F679}" dt="2019-03-24T16:30:55.832" v="13413" actId="14100"/>
          <ac:cxnSpMkLst>
            <pc:docMk/>
            <pc:sldMk cId="1477051592" sldId="706"/>
            <ac:cxnSpMk id="33" creationId="{8EEF21CE-B39E-4847-989B-0B77A63E8228}"/>
          </ac:cxnSpMkLst>
        </pc:cxnChg>
        <pc:cxnChg chg="add mod">
          <ac:chgData name="SANUJ KULSHRESTHA" userId="fd589cad1c679b7b" providerId="LiveId" clId="{99E067CB-AD72-2E4A-9361-85E44A58F679}" dt="2019-03-29T15:33:46.639" v="15025" actId="478"/>
          <ac:cxnSpMkLst>
            <pc:docMk/>
            <pc:sldMk cId="1477051592" sldId="706"/>
            <ac:cxnSpMk id="36" creationId="{D568EC2A-56AB-9B46-8454-3A9ABF3855F4}"/>
          </ac:cxnSpMkLst>
        </pc:cxnChg>
        <pc:cxnChg chg="add mod">
          <ac:chgData name="SANUJ KULSHRESTHA" userId="fd589cad1c679b7b" providerId="LiveId" clId="{99E067CB-AD72-2E4A-9361-85E44A58F679}" dt="2019-03-29T15:32:52.421" v="15007" actId="14100"/>
          <ac:cxnSpMkLst>
            <pc:docMk/>
            <pc:sldMk cId="1477051592" sldId="706"/>
            <ac:cxnSpMk id="37" creationId="{DC9767B7-B033-F345-B928-95EB520D3979}"/>
          </ac:cxnSpMkLst>
        </pc:cxnChg>
        <pc:cxnChg chg="add del mod">
          <ac:chgData name="SANUJ KULSHRESTHA" userId="fd589cad1c679b7b" providerId="LiveId" clId="{99E067CB-AD72-2E4A-9361-85E44A58F679}" dt="2019-03-24T14:36:59.005" v="13245" actId="478"/>
          <ac:cxnSpMkLst>
            <pc:docMk/>
            <pc:sldMk cId="1477051592" sldId="706"/>
            <ac:cxnSpMk id="40" creationId="{2F25F1D7-C86B-7841-808A-4A6E5158A64A}"/>
          </ac:cxnSpMkLst>
        </pc:cxnChg>
        <pc:cxnChg chg="add mod">
          <ac:chgData name="SANUJ KULSHRESTHA" userId="fd589cad1c679b7b" providerId="LiveId" clId="{99E067CB-AD72-2E4A-9361-85E44A58F679}" dt="2019-03-29T15:33:24.130" v="15018" actId="14100"/>
          <ac:cxnSpMkLst>
            <pc:docMk/>
            <pc:sldMk cId="1477051592" sldId="706"/>
            <ac:cxnSpMk id="49" creationId="{DDBE76C4-8DC7-E54E-A6C5-9AE1D3A7AC95}"/>
          </ac:cxnSpMkLst>
        </pc:cxnChg>
        <pc:cxnChg chg="add mod">
          <ac:chgData name="SANUJ KULSHRESTHA" userId="fd589cad1c679b7b" providerId="LiveId" clId="{99E067CB-AD72-2E4A-9361-85E44A58F679}" dt="2019-03-24T16:31:38.230" v="13428" actId="1076"/>
          <ac:cxnSpMkLst>
            <pc:docMk/>
            <pc:sldMk cId="1477051592" sldId="706"/>
            <ac:cxnSpMk id="59" creationId="{709A8256-3360-1641-B716-3CA66B270332}"/>
          </ac:cxnSpMkLst>
        </pc:cxnChg>
      </pc:sldChg>
      <pc:sldChg chg="addSp modSp add ord">
        <pc:chgData name="SANUJ KULSHRESTHA" userId="fd589cad1c679b7b" providerId="LiveId" clId="{99E067CB-AD72-2E4A-9361-85E44A58F679}" dt="2019-03-24T17:09:32.857" v="14280" actId="1076"/>
        <pc:sldMkLst>
          <pc:docMk/>
          <pc:sldMk cId="1244361508" sldId="711"/>
        </pc:sldMkLst>
        <pc:spChg chg="mod">
          <ac:chgData name="SANUJ KULSHRESTHA" userId="fd589cad1c679b7b" providerId="LiveId" clId="{99E067CB-AD72-2E4A-9361-85E44A58F679}" dt="2019-03-24T17:01:23.620" v="13736" actId="14100"/>
          <ac:spMkLst>
            <pc:docMk/>
            <pc:sldMk cId="1244361508" sldId="711"/>
            <ac:spMk id="831" creationId="{00000000-0000-0000-0000-000000000000}"/>
          </ac:spMkLst>
        </pc:spChg>
        <pc:graphicFrameChg chg="add mod modGraphic">
          <ac:chgData name="SANUJ KULSHRESTHA" userId="fd589cad1c679b7b" providerId="LiveId" clId="{99E067CB-AD72-2E4A-9361-85E44A58F679}" dt="2019-03-24T17:09:32.857" v="14280" actId="1076"/>
          <ac:graphicFrameMkLst>
            <pc:docMk/>
            <pc:sldMk cId="1244361508" sldId="711"/>
            <ac:graphicFrameMk id="2" creationId="{A8C44D9A-A96F-DB4E-A0BD-D0B23EC2E02C}"/>
          </ac:graphicFrameMkLst>
        </pc:graphicFrameChg>
      </pc:sldChg>
      <pc:sldChg chg="modSp">
        <pc:chgData name="SANUJ KULSHRESTHA" userId="fd589cad1c679b7b" providerId="LiveId" clId="{99E067CB-AD72-2E4A-9361-85E44A58F679}" dt="2019-03-27T11:22:40.894" v="14411" actId="20577"/>
        <pc:sldMkLst>
          <pc:docMk/>
          <pc:sldMk cId="1236850597" sldId="751"/>
        </pc:sldMkLst>
        <pc:graphicFrameChg chg="modGraphic">
          <ac:chgData name="SANUJ KULSHRESTHA" userId="fd589cad1c679b7b" providerId="LiveId" clId="{99E067CB-AD72-2E4A-9361-85E44A58F679}" dt="2019-03-27T11:22:40.894" v="14411" actId="20577"/>
          <ac:graphicFrameMkLst>
            <pc:docMk/>
            <pc:sldMk cId="1236850597" sldId="751"/>
            <ac:graphicFrameMk id="4" creationId="{6077C4B5-371D-4FCB-AE24-00EB09D3B3A8}"/>
          </ac:graphicFrameMkLst>
        </pc:graphicFrameChg>
      </pc:sldChg>
      <pc:sldChg chg="modSp">
        <pc:chgData name="SANUJ KULSHRESTHA" userId="fd589cad1c679b7b" providerId="LiveId" clId="{99E067CB-AD72-2E4A-9361-85E44A58F679}" dt="2019-03-27T11:23:04.453" v="14413" actId="20577"/>
        <pc:sldMkLst>
          <pc:docMk/>
          <pc:sldMk cId="905236082" sldId="752"/>
        </pc:sldMkLst>
        <pc:graphicFrameChg chg="modGraphic">
          <ac:chgData name="SANUJ KULSHRESTHA" userId="fd589cad1c679b7b" providerId="LiveId" clId="{99E067CB-AD72-2E4A-9361-85E44A58F679}" dt="2019-03-27T11:23:04.453" v="14413" actId="20577"/>
          <ac:graphicFrameMkLst>
            <pc:docMk/>
            <pc:sldMk cId="905236082" sldId="752"/>
            <ac:graphicFrameMk id="4" creationId="{6077C4B5-371D-4FCB-AE24-00EB09D3B3A8}"/>
          </ac:graphicFrameMkLst>
        </pc:graphicFrameChg>
      </pc:sldChg>
      <pc:sldChg chg="modSp">
        <pc:chgData name="SANUJ KULSHRESTHA" userId="fd589cad1c679b7b" providerId="LiveId" clId="{99E067CB-AD72-2E4A-9361-85E44A58F679}" dt="2019-03-27T14:05:46.726" v="14414" actId="20577"/>
        <pc:sldMkLst>
          <pc:docMk/>
          <pc:sldMk cId="3625353831" sldId="754"/>
        </pc:sldMkLst>
        <pc:spChg chg="mod">
          <ac:chgData name="SANUJ KULSHRESTHA" userId="fd589cad1c679b7b" providerId="LiveId" clId="{99E067CB-AD72-2E4A-9361-85E44A58F679}" dt="2019-03-27T14:05:46.726" v="14414" actId="20577"/>
          <ac:spMkLst>
            <pc:docMk/>
            <pc:sldMk cId="3625353831" sldId="754"/>
            <ac:spMk id="1101" creationId="{00000000-0000-0000-0000-000000000000}"/>
          </ac:spMkLst>
        </pc:spChg>
      </pc:sldChg>
      <pc:sldChg chg="addSp delSp">
        <pc:chgData name="SANUJ KULSHRESTHA" userId="fd589cad1c679b7b" providerId="LiveId" clId="{99E067CB-AD72-2E4A-9361-85E44A58F679}" dt="2019-03-29T17:56:27.463" v="15165"/>
        <pc:sldMkLst>
          <pc:docMk/>
          <pc:sldMk cId="2652098697" sldId="771"/>
        </pc:sldMkLst>
        <pc:spChg chg="add">
          <ac:chgData name="SANUJ KULSHRESTHA" userId="fd589cad1c679b7b" providerId="LiveId" clId="{99E067CB-AD72-2E4A-9361-85E44A58F679}" dt="2019-03-29T17:56:27.463" v="15165"/>
          <ac:spMkLst>
            <pc:docMk/>
            <pc:sldMk cId="2652098697" sldId="771"/>
            <ac:spMk id="26" creationId="{CD249CA8-85BD-5A47-B7A7-63594CB5C1A5}"/>
          </ac:spMkLst>
        </pc:spChg>
        <pc:spChg chg="del">
          <ac:chgData name="SANUJ KULSHRESTHA" userId="fd589cad1c679b7b" providerId="LiveId" clId="{99E067CB-AD72-2E4A-9361-85E44A58F679}" dt="2019-03-29T17:56:26.984" v="15164" actId="478"/>
          <ac:spMkLst>
            <pc:docMk/>
            <pc:sldMk cId="2652098697" sldId="771"/>
            <ac:spMk id="286" creationId="{00000000-0000-0000-0000-000000000000}"/>
          </ac:spMkLst>
        </pc:spChg>
      </pc:sldChg>
      <pc:sldMasterChg chg="addSp delSp modSp modSldLayout">
        <pc:chgData name="SANUJ KULSHRESTHA" userId="fd589cad1c679b7b" providerId="LiveId" clId="{99E067CB-AD72-2E4A-9361-85E44A58F679}" dt="2019-03-29T17:28:48.684" v="15157"/>
        <pc:sldMasterMkLst>
          <pc:docMk/>
          <pc:sldMasterMk cId="0" sldId="2147483674"/>
        </pc:sldMasterMkLst>
        <pc:spChg chg="del">
          <ac:chgData name="SANUJ KULSHRESTHA" userId="fd589cad1c679b7b" providerId="LiveId" clId="{99E067CB-AD72-2E4A-9361-85E44A58F679}" dt="2019-03-29T17:22:32.535" v="15150" actId="478"/>
          <ac:spMkLst>
            <pc:docMk/>
            <pc:sldMasterMk cId="0" sldId="2147483674"/>
            <ac:spMk id="13" creationId="{00000000-0000-0000-0000-000000000000}"/>
          </ac:spMkLst>
        </pc:spChg>
        <pc:spChg chg="add del">
          <ac:chgData name="SANUJ KULSHRESTHA" userId="fd589cad1c679b7b" providerId="LiveId" clId="{99E067CB-AD72-2E4A-9361-85E44A58F679}" dt="2019-03-29T17:22:29.340" v="15149" actId="478"/>
          <ac:spMkLst>
            <pc:docMk/>
            <pc:sldMasterMk cId="0" sldId="2147483674"/>
            <ac:spMk id="20" creationId="{8BB70966-2E8F-AA48-BE82-377A59B8DFF8}"/>
          </ac:spMkLst>
        </pc:spChg>
        <pc:spChg chg="add del">
          <ac:chgData name="SANUJ KULSHRESTHA" userId="fd589cad1c679b7b" providerId="LiveId" clId="{99E067CB-AD72-2E4A-9361-85E44A58F679}" dt="2019-03-29T17:23:08.569" v="15152" actId="478"/>
          <ac:spMkLst>
            <pc:docMk/>
            <pc:sldMasterMk cId="0" sldId="2147483674"/>
            <ac:spMk id="21" creationId="{FDAD5D8C-64A8-0843-9561-EC7F5D155EDF}"/>
          </ac:spMkLst>
        </pc:spChg>
        <pc:spChg chg="add mod">
          <ac:chgData name="SANUJ KULSHRESTHA" userId="fd589cad1c679b7b" providerId="LiveId" clId="{99E067CB-AD72-2E4A-9361-85E44A58F679}" dt="2019-03-29T17:23:23.567" v="15155" actId="255"/>
          <ac:spMkLst>
            <pc:docMk/>
            <pc:sldMasterMk cId="0" sldId="2147483674"/>
            <ac:spMk id="22" creationId="{DA09A41C-3B93-6149-B4D9-26E6392C7E62}"/>
          </ac:spMkLst>
        </pc:spChg>
        <pc:sldLayoutChg chg="addSp delSp">
          <pc:chgData name="SANUJ KULSHRESTHA" userId="fd589cad1c679b7b" providerId="LiveId" clId="{99E067CB-AD72-2E4A-9361-85E44A58F679}" dt="2019-03-29T17:28:48.684" v="15157"/>
          <pc:sldLayoutMkLst>
            <pc:docMk/>
            <pc:sldMasterMk cId="0" sldId="2147483674"/>
            <pc:sldLayoutMk cId="0" sldId="2147483648"/>
          </pc:sldLayoutMkLst>
          <pc:spChg chg="add">
            <ac:chgData name="SANUJ KULSHRESTHA" userId="fd589cad1c679b7b" providerId="LiveId" clId="{99E067CB-AD72-2E4A-9361-85E44A58F679}" dt="2019-03-29T17:28:48.684" v="15157"/>
            <ac:spMkLst>
              <pc:docMk/>
              <pc:sldMasterMk cId="0" sldId="2147483674"/>
              <pc:sldLayoutMk cId="0" sldId="2147483648"/>
              <ac:spMk id="11" creationId="{17178936-F905-8A42-9789-973DEF7AD21B}"/>
            </ac:spMkLst>
          </pc:spChg>
          <pc:spChg chg="del">
            <ac:chgData name="SANUJ KULSHRESTHA" userId="fd589cad1c679b7b" providerId="LiveId" clId="{99E067CB-AD72-2E4A-9361-85E44A58F679}" dt="2019-03-29T17:28:43.733" v="15156" actId="478"/>
            <ac:spMkLst>
              <pc:docMk/>
              <pc:sldMasterMk cId="0" sldId="2147483674"/>
              <pc:sldLayoutMk cId="0" sldId="2147483648"/>
              <ac:spMk id="25" creationId="{00000000-0000-0000-0000-000000000000}"/>
            </ac:spMkLst>
          </pc:spChg>
        </pc:sldLayoutChg>
      </pc:sldMasterChg>
    </pc:docChg>
  </pc:docChgLst>
  <pc:docChgLst>
    <pc:chgData name="SANUJ KULSHRESTHA" userId="fd589cad1c679b7b" providerId="Windows Live" clId="Web-{516DC236-30D8-4A31-8B4F-89E961E7C613}"/>
    <pc:docChg chg="delSld modSld">
      <pc:chgData name="SANUJ KULSHRESTHA" userId="fd589cad1c679b7b" providerId="Windows Live" clId="Web-{516DC236-30D8-4A31-8B4F-89E961E7C613}" dt="2019-03-29T21:24:13.126" v="896"/>
      <pc:docMkLst>
        <pc:docMk/>
      </pc:docMkLst>
      <pc:sldChg chg="addSp delSp modSp addCm">
        <pc:chgData name="SANUJ KULSHRESTHA" userId="fd589cad1c679b7b" providerId="Windows Live" clId="Web-{516DC236-30D8-4A31-8B4F-89E961E7C613}" dt="2019-03-29T20:14:27.417" v="42" actId="1076"/>
        <pc:sldMkLst>
          <pc:docMk/>
          <pc:sldMk cId="0" sldId="298"/>
        </pc:sldMkLst>
        <pc:picChg chg="add del mod">
          <ac:chgData name="SANUJ KULSHRESTHA" userId="fd589cad1c679b7b" providerId="Windows Live" clId="Web-{516DC236-30D8-4A31-8B4F-89E961E7C613}" dt="2019-03-29T20:13:36.323" v="35"/>
          <ac:picMkLst>
            <pc:docMk/>
            <pc:sldMk cId="0" sldId="298"/>
            <ac:picMk id="4" creationId="{0E0311E5-698A-405B-97B0-8EE1652D055E}"/>
          </ac:picMkLst>
        </pc:picChg>
        <pc:picChg chg="del">
          <ac:chgData name="SANUJ KULSHRESTHA" userId="fd589cad1c679b7b" providerId="Windows Live" clId="Web-{516DC236-30D8-4A31-8B4F-89E961E7C613}" dt="2019-03-29T20:13:24.807" v="30"/>
          <ac:picMkLst>
            <pc:docMk/>
            <pc:sldMk cId="0" sldId="298"/>
            <ac:picMk id="9" creationId="{480A229A-AD3D-EB4E-9803-4C10FCDBAF02}"/>
          </ac:picMkLst>
        </pc:picChg>
        <pc:picChg chg="add mod">
          <ac:chgData name="SANUJ KULSHRESTHA" userId="fd589cad1c679b7b" providerId="Windows Live" clId="Web-{516DC236-30D8-4A31-8B4F-89E961E7C613}" dt="2019-03-29T20:14:27.417" v="42" actId="1076"/>
          <ac:picMkLst>
            <pc:docMk/>
            <pc:sldMk cId="0" sldId="298"/>
            <ac:picMk id="11" creationId="{F10C0DE9-7288-461F-87FB-4F1788A388AF}"/>
          </ac:picMkLst>
        </pc:picChg>
        <pc:cxnChg chg="add mod">
          <ac:chgData name="SANUJ KULSHRESTHA" userId="fd589cad1c679b7b" providerId="Windows Live" clId="Web-{516DC236-30D8-4A31-8B4F-89E961E7C613}" dt="2019-03-29T20:11:09.197" v="28" actId="1076"/>
          <ac:cxnSpMkLst>
            <pc:docMk/>
            <pc:sldMk cId="0" sldId="298"/>
            <ac:cxnSpMk id="3" creationId="{F2007510-65DC-412E-ACF4-390180198967}"/>
          </ac:cxnSpMkLst>
        </pc:cxnChg>
        <pc:cxnChg chg="del">
          <ac:chgData name="SANUJ KULSHRESTHA" userId="fd589cad1c679b7b" providerId="Windows Live" clId="Web-{516DC236-30D8-4A31-8B4F-89E961E7C613}" dt="2019-03-29T20:11:09.041" v="26"/>
          <ac:cxnSpMkLst>
            <pc:docMk/>
            <pc:sldMk cId="0" sldId="298"/>
            <ac:cxnSpMk id="5" creationId="{81C50A17-AF1C-434C-9D19-E74DA5E0A8CA}"/>
          </ac:cxnSpMkLst>
        </pc:cxnChg>
      </pc:sldChg>
      <pc:sldChg chg="delSp">
        <pc:chgData name="SANUJ KULSHRESTHA" userId="fd589cad1c679b7b" providerId="Windows Live" clId="Web-{516DC236-30D8-4A31-8B4F-89E961E7C613}" dt="2019-03-29T20:16:32.012" v="57"/>
        <pc:sldMkLst>
          <pc:docMk/>
          <pc:sldMk cId="0" sldId="311"/>
        </pc:sldMkLst>
        <pc:spChg chg="del">
          <ac:chgData name="SANUJ KULSHRESTHA" userId="fd589cad1c679b7b" providerId="Windows Live" clId="Web-{516DC236-30D8-4A31-8B4F-89E961E7C613}" dt="2019-03-29T20:16:32.012" v="57"/>
          <ac:spMkLst>
            <pc:docMk/>
            <pc:sldMk cId="0" sldId="311"/>
            <ac:spMk id="5" creationId="{03A9A107-F5A7-4D38-9BB2-4B281DC5F6C2}"/>
          </ac:spMkLst>
        </pc:spChg>
      </pc:sldChg>
      <pc:sldChg chg="modSp">
        <pc:chgData name="SANUJ KULSHRESTHA" userId="fd589cad1c679b7b" providerId="Windows Live" clId="Web-{516DC236-30D8-4A31-8B4F-89E961E7C613}" dt="2019-03-29T20:43:37.136" v="155" actId="20577"/>
        <pc:sldMkLst>
          <pc:docMk/>
          <pc:sldMk cId="0" sldId="323"/>
        </pc:sldMkLst>
        <pc:spChg chg="mod">
          <ac:chgData name="SANUJ KULSHRESTHA" userId="fd589cad1c679b7b" providerId="Windows Live" clId="Web-{516DC236-30D8-4A31-8B4F-89E961E7C613}" dt="2019-03-29T20:43:37.136" v="155" actId="20577"/>
          <ac:spMkLst>
            <pc:docMk/>
            <pc:sldMk cId="0" sldId="323"/>
            <ac:spMk id="840" creationId="{00000000-0000-0000-0000-000000000000}"/>
          </ac:spMkLst>
        </pc:spChg>
      </pc:sldChg>
      <pc:sldChg chg="modSp">
        <pc:chgData name="SANUJ KULSHRESTHA" userId="fd589cad1c679b7b" providerId="Windows Live" clId="Web-{516DC236-30D8-4A31-8B4F-89E961E7C613}" dt="2019-03-29T20:44:07.152" v="169"/>
        <pc:sldMkLst>
          <pc:docMk/>
          <pc:sldMk cId="1139033813" sldId="358"/>
        </pc:sldMkLst>
        <pc:graphicFrameChg chg="mod modGraphic">
          <ac:chgData name="SANUJ KULSHRESTHA" userId="fd589cad1c679b7b" providerId="Windows Live" clId="Web-{516DC236-30D8-4A31-8B4F-89E961E7C613}" dt="2019-03-29T20:44:07.152" v="169"/>
          <ac:graphicFrameMkLst>
            <pc:docMk/>
            <pc:sldMk cId="1139033813" sldId="358"/>
            <ac:graphicFrameMk id="3" creationId="{00000000-0000-0000-0000-000000000000}"/>
          </ac:graphicFrameMkLst>
        </pc:graphicFrameChg>
      </pc:sldChg>
      <pc:sldChg chg="modSp">
        <pc:chgData name="SANUJ KULSHRESTHA" userId="fd589cad1c679b7b" providerId="Windows Live" clId="Web-{516DC236-30D8-4A31-8B4F-89E961E7C613}" dt="2019-03-29T20:15:35.434" v="52"/>
        <pc:sldMkLst>
          <pc:docMk/>
          <pc:sldMk cId="1568496217" sldId="369"/>
        </pc:sldMkLst>
        <pc:graphicFrameChg chg="mod modGraphic">
          <ac:chgData name="SANUJ KULSHRESTHA" userId="fd589cad1c679b7b" providerId="Windows Live" clId="Web-{516DC236-30D8-4A31-8B4F-89E961E7C613}" dt="2019-03-29T20:15:35.434" v="52"/>
          <ac:graphicFrameMkLst>
            <pc:docMk/>
            <pc:sldMk cId="1568496217" sldId="369"/>
            <ac:graphicFrameMk id="7" creationId="{D2C01363-97A9-6447-8EDF-613A942BB8C8}"/>
          </ac:graphicFrameMkLst>
        </pc:graphicFrameChg>
      </pc:sldChg>
      <pc:sldChg chg="modSp">
        <pc:chgData name="SANUJ KULSHRESTHA" userId="fd589cad1c679b7b" providerId="Windows Live" clId="Web-{516DC236-30D8-4A31-8B4F-89E961E7C613}" dt="2019-03-29T20:48:42.732" v="265" actId="14100"/>
        <pc:sldMkLst>
          <pc:docMk/>
          <pc:sldMk cId="1030389372" sldId="423"/>
        </pc:sldMkLst>
        <pc:spChg chg="mod">
          <ac:chgData name="SANUJ KULSHRESTHA" userId="fd589cad1c679b7b" providerId="Windows Live" clId="Web-{516DC236-30D8-4A31-8B4F-89E961E7C613}" dt="2019-03-29T20:48:42.732" v="265" actId="14100"/>
          <ac:spMkLst>
            <pc:docMk/>
            <pc:sldMk cId="1030389372" sldId="423"/>
            <ac:spMk id="10" creationId="{3B77BF88-C493-46B6-9259-05F771507F9D}"/>
          </ac:spMkLst>
        </pc:spChg>
      </pc:sldChg>
      <pc:sldChg chg="addSp delSp modSp">
        <pc:chgData name="SANUJ KULSHRESTHA" userId="fd589cad1c679b7b" providerId="Windows Live" clId="Web-{516DC236-30D8-4A31-8B4F-89E961E7C613}" dt="2019-03-29T20:51:04.811" v="281" actId="14100"/>
        <pc:sldMkLst>
          <pc:docMk/>
          <pc:sldMk cId="135045506" sldId="424"/>
        </pc:sldMkLst>
        <pc:spChg chg="del">
          <ac:chgData name="SANUJ KULSHRESTHA" userId="fd589cad1c679b7b" providerId="Windows Live" clId="Web-{516DC236-30D8-4A31-8B4F-89E961E7C613}" dt="2019-03-29T20:50:52.436" v="277"/>
          <ac:spMkLst>
            <pc:docMk/>
            <pc:sldMk cId="135045506" sldId="424"/>
            <ac:spMk id="3" creationId="{F272F5C1-9873-49BB-86B8-DD962098AB1C}"/>
          </ac:spMkLst>
        </pc:spChg>
        <pc:spChg chg="mod">
          <ac:chgData name="SANUJ KULSHRESTHA" userId="fd589cad1c679b7b" providerId="Windows Live" clId="Web-{516DC236-30D8-4A31-8B4F-89E961E7C613}" dt="2019-03-29T20:51:04.811" v="281" actId="14100"/>
          <ac:spMkLst>
            <pc:docMk/>
            <pc:sldMk cId="135045506" sldId="424"/>
            <ac:spMk id="8" creationId="{326533D1-2581-4228-967F-1EC25C1E6D4B}"/>
          </ac:spMkLst>
        </pc:spChg>
        <pc:picChg chg="add mod">
          <ac:chgData name="SANUJ KULSHRESTHA" userId="fd589cad1c679b7b" providerId="Windows Live" clId="Web-{516DC236-30D8-4A31-8B4F-89E961E7C613}" dt="2019-03-29T20:50:59.311" v="280" actId="1076"/>
          <ac:picMkLst>
            <pc:docMk/>
            <pc:sldMk cId="135045506" sldId="424"/>
            <ac:picMk id="11" creationId="{A906CBA1-CC3E-405E-A036-D188E5B42F8F}"/>
          </ac:picMkLst>
        </pc:picChg>
      </pc:sldChg>
      <pc:sldChg chg="addSp delSp modSp">
        <pc:chgData name="SANUJ KULSHRESTHA" userId="fd589cad1c679b7b" providerId="Windows Live" clId="Web-{516DC236-30D8-4A31-8B4F-89E961E7C613}" dt="2019-03-29T20:50:26.436" v="267"/>
        <pc:sldMkLst>
          <pc:docMk/>
          <pc:sldMk cId="99052135" sldId="425"/>
        </pc:sldMkLst>
        <pc:picChg chg="add del mod">
          <ac:chgData name="SANUJ KULSHRESTHA" userId="fd589cad1c679b7b" providerId="Windows Live" clId="Web-{516DC236-30D8-4A31-8B4F-89E961E7C613}" dt="2019-03-29T20:50:26.436" v="267"/>
          <ac:picMkLst>
            <pc:docMk/>
            <pc:sldMk cId="99052135" sldId="425"/>
            <ac:picMk id="3" creationId="{F8E84460-6EDD-4041-A2D7-78309703F37D}"/>
          </ac:picMkLst>
        </pc:picChg>
      </pc:sldChg>
      <pc:sldChg chg="modSp">
        <pc:chgData name="SANUJ KULSHRESTHA" userId="fd589cad1c679b7b" providerId="Windows Live" clId="Web-{516DC236-30D8-4A31-8B4F-89E961E7C613}" dt="2019-03-29T21:07:31.992" v="412" actId="20577"/>
        <pc:sldMkLst>
          <pc:docMk/>
          <pc:sldMk cId="2127026573" sldId="427"/>
        </pc:sldMkLst>
        <pc:spChg chg="mod">
          <ac:chgData name="SANUJ KULSHRESTHA" userId="fd589cad1c679b7b" providerId="Windows Live" clId="Web-{516DC236-30D8-4A31-8B4F-89E961E7C613}" dt="2019-03-29T21:07:31.992" v="412" actId="20577"/>
          <ac:spMkLst>
            <pc:docMk/>
            <pc:sldMk cId="2127026573" sldId="427"/>
            <ac:spMk id="12" creationId="{6E5AAC1B-6BDD-40E7-A916-3DD3F1EC59FE}"/>
          </ac:spMkLst>
        </pc:spChg>
      </pc:sldChg>
      <pc:sldChg chg="modSp">
        <pc:chgData name="SANUJ KULSHRESTHA" userId="fd589cad1c679b7b" providerId="Windows Live" clId="Web-{516DC236-30D8-4A31-8B4F-89E961E7C613}" dt="2019-03-29T21:02:40.536" v="365" actId="20577"/>
        <pc:sldMkLst>
          <pc:docMk/>
          <pc:sldMk cId="4287190000" sldId="487"/>
        </pc:sldMkLst>
        <pc:spChg chg="mod">
          <ac:chgData name="SANUJ KULSHRESTHA" userId="fd589cad1c679b7b" providerId="Windows Live" clId="Web-{516DC236-30D8-4A31-8B4F-89E961E7C613}" dt="2019-03-29T21:02:40.536" v="365" actId="20577"/>
          <ac:spMkLst>
            <pc:docMk/>
            <pc:sldMk cId="4287190000" sldId="487"/>
            <ac:spMk id="3" creationId="{CF1B4A88-D8E2-48D0-87DD-BD656D4B6137}"/>
          </ac:spMkLst>
        </pc:spChg>
      </pc:sldChg>
      <pc:sldChg chg="addSp delSp modSp">
        <pc:chgData name="SANUJ KULSHRESTHA" userId="fd589cad1c679b7b" providerId="Windows Live" clId="Web-{516DC236-30D8-4A31-8B4F-89E961E7C613}" dt="2019-03-29T21:00:41.941" v="298" actId="14100"/>
        <pc:sldMkLst>
          <pc:docMk/>
          <pc:sldMk cId="3512742119" sldId="503"/>
        </pc:sldMkLst>
        <pc:picChg chg="add del mod">
          <ac:chgData name="SANUJ KULSHRESTHA" userId="fd589cad1c679b7b" providerId="Windows Live" clId="Web-{516DC236-30D8-4A31-8B4F-89E961E7C613}" dt="2019-03-29T20:58:08.878" v="287"/>
          <ac:picMkLst>
            <pc:docMk/>
            <pc:sldMk cId="3512742119" sldId="503"/>
            <ac:picMk id="9" creationId="{5E160A1E-AAFC-4905-89D7-8A5D25440F5A}"/>
          </ac:picMkLst>
        </pc:picChg>
        <pc:picChg chg="del">
          <ac:chgData name="SANUJ KULSHRESTHA" userId="fd589cad1c679b7b" providerId="Windows Live" clId="Web-{516DC236-30D8-4A31-8B4F-89E961E7C613}" dt="2019-03-29T20:57:21.502" v="283"/>
          <ac:picMkLst>
            <pc:docMk/>
            <pc:sldMk cId="3512742119" sldId="503"/>
            <ac:picMk id="12" creationId="{95F11ED0-1972-4608-BEF4-5140C34812BF}"/>
          </ac:picMkLst>
        </pc:picChg>
        <pc:picChg chg="add del mod">
          <ac:chgData name="SANUJ KULSHRESTHA" userId="fd589cad1c679b7b" providerId="Windows Live" clId="Web-{516DC236-30D8-4A31-8B4F-89E961E7C613}" dt="2019-03-29T21:00:25.082" v="292"/>
          <ac:picMkLst>
            <pc:docMk/>
            <pc:sldMk cId="3512742119" sldId="503"/>
            <ac:picMk id="13" creationId="{F4622FF5-3404-407D-90FD-0CDBD88AE5AB}"/>
          </ac:picMkLst>
        </pc:picChg>
        <pc:picChg chg="add mod">
          <ac:chgData name="SANUJ KULSHRESTHA" userId="fd589cad1c679b7b" providerId="Windows Live" clId="Web-{516DC236-30D8-4A31-8B4F-89E961E7C613}" dt="2019-03-29T21:00:41.941" v="298" actId="14100"/>
          <ac:picMkLst>
            <pc:docMk/>
            <pc:sldMk cId="3512742119" sldId="503"/>
            <ac:picMk id="15" creationId="{7110FF7C-4B12-4736-B978-3DF7AD6EFC9B}"/>
          </ac:picMkLst>
        </pc:picChg>
      </pc:sldChg>
      <pc:sldChg chg="modSp">
        <pc:chgData name="SANUJ KULSHRESTHA" userId="fd589cad1c679b7b" providerId="Windows Live" clId="Web-{516DC236-30D8-4A31-8B4F-89E961E7C613}" dt="2019-03-29T20:15:11.027" v="46"/>
        <pc:sldMkLst>
          <pc:docMk/>
          <pc:sldMk cId="881861508" sldId="586"/>
        </pc:sldMkLst>
        <pc:graphicFrameChg chg="mod modGraphic">
          <ac:chgData name="SANUJ KULSHRESTHA" userId="fd589cad1c679b7b" providerId="Windows Live" clId="Web-{516DC236-30D8-4A31-8B4F-89E961E7C613}" dt="2019-03-29T20:15:11.027" v="46"/>
          <ac:graphicFrameMkLst>
            <pc:docMk/>
            <pc:sldMk cId="881861508" sldId="586"/>
            <ac:graphicFrameMk id="7" creationId="{D2C01363-97A9-6447-8EDF-613A942BB8C8}"/>
          </ac:graphicFrameMkLst>
        </pc:graphicFrameChg>
      </pc:sldChg>
      <pc:sldChg chg="modSp">
        <pc:chgData name="SANUJ KULSHRESTHA" userId="fd589cad1c679b7b" providerId="Windows Live" clId="Web-{516DC236-30D8-4A31-8B4F-89E961E7C613}" dt="2019-03-29T20:15:57.809" v="56"/>
        <pc:sldMkLst>
          <pc:docMk/>
          <pc:sldMk cId="878120948" sldId="589"/>
        </pc:sldMkLst>
        <pc:graphicFrameChg chg="mod modGraphic">
          <ac:chgData name="SANUJ KULSHRESTHA" userId="fd589cad1c679b7b" providerId="Windows Live" clId="Web-{516DC236-30D8-4A31-8B4F-89E961E7C613}" dt="2019-03-29T20:15:57.809" v="56"/>
          <ac:graphicFrameMkLst>
            <pc:docMk/>
            <pc:sldMk cId="878120948" sldId="589"/>
            <ac:graphicFrameMk id="11" creationId="{47DD750E-77FF-574B-89B1-717E1151035E}"/>
          </ac:graphicFrameMkLst>
        </pc:graphicFrameChg>
      </pc:sldChg>
      <pc:sldChg chg="modSp">
        <pc:chgData name="SANUJ KULSHRESTHA" userId="fd589cad1c679b7b" providerId="Windows Live" clId="Web-{516DC236-30D8-4A31-8B4F-89E961E7C613}" dt="2019-03-29T20:43:59.964" v="165"/>
        <pc:sldMkLst>
          <pc:docMk/>
          <pc:sldMk cId="1509596697" sldId="593"/>
        </pc:sldMkLst>
        <pc:graphicFrameChg chg="mod modGraphic">
          <ac:chgData name="SANUJ KULSHRESTHA" userId="fd589cad1c679b7b" providerId="Windows Live" clId="Web-{516DC236-30D8-4A31-8B4F-89E961E7C613}" dt="2019-03-29T20:43:59.964" v="165"/>
          <ac:graphicFrameMkLst>
            <pc:docMk/>
            <pc:sldMk cId="1509596697" sldId="593"/>
            <ac:graphicFrameMk id="3" creationId="{00000000-0000-0000-0000-000000000000}"/>
          </ac:graphicFrameMkLst>
        </pc:graphicFrameChg>
      </pc:sldChg>
      <pc:sldChg chg="del">
        <pc:chgData name="SANUJ KULSHRESTHA" userId="fd589cad1c679b7b" providerId="Windows Live" clId="Web-{516DC236-30D8-4A31-8B4F-89E961E7C613}" dt="2019-03-29T20:43:15.135" v="150"/>
        <pc:sldMkLst>
          <pc:docMk/>
          <pc:sldMk cId="2965330275" sldId="641"/>
        </pc:sldMkLst>
      </pc:sldChg>
      <pc:sldChg chg="addSp modSp">
        <pc:chgData name="SANUJ KULSHRESTHA" userId="fd589cad1c679b7b" providerId="Windows Live" clId="Web-{516DC236-30D8-4A31-8B4F-89E961E7C613}" dt="2019-03-29T20:43:31.323" v="154" actId="20577"/>
        <pc:sldMkLst>
          <pc:docMk/>
          <pc:sldMk cId="3451388141" sldId="642"/>
        </pc:sldMkLst>
        <pc:spChg chg="mod">
          <ac:chgData name="SANUJ KULSHRESTHA" userId="fd589cad1c679b7b" providerId="Windows Live" clId="Web-{516DC236-30D8-4A31-8B4F-89E961E7C613}" dt="2019-03-29T20:43:31.323" v="154" actId="20577"/>
          <ac:spMkLst>
            <pc:docMk/>
            <pc:sldMk cId="3451388141" sldId="642"/>
            <ac:spMk id="2" creationId="{E698DE0D-4B06-4D76-8815-4318D6901120}"/>
          </ac:spMkLst>
        </pc:spChg>
        <pc:spChg chg="add mod">
          <ac:chgData name="SANUJ KULSHRESTHA" userId="fd589cad1c679b7b" providerId="Windows Live" clId="Web-{516DC236-30D8-4A31-8B4F-89E961E7C613}" dt="2019-03-29T20:41:32.181" v="122" actId="14100"/>
          <ac:spMkLst>
            <pc:docMk/>
            <pc:sldMk cId="3451388141" sldId="642"/>
            <ac:spMk id="3" creationId="{E600AB33-D946-4173-87AC-497E80F37389}"/>
          </ac:spMkLst>
        </pc:spChg>
        <pc:spChg chg="mod">
          <ac:chgData name="SANUJ KULSHRESTHA" userId="fd589cad1c679b7b" providerId="Windows Live" clId="Web-{516DC236-30D8-4A31-8B4F-89E961E7C613}" dt="2019-03-29T20:43:20.276" v="153" actId="20577"/>
          <ac:spMkLst>
            <pc:docMk/>
            <pc:sldMk cId="3451388141" sldId="642"/>
            <ac:spMk id="5" creationId="{3ACEDB0F-FEC0-42C2-8BB9-F638B2D79C20}"/>
          </ac:spMkLst>
        </pc:spChg>
        <pc:spChg chg="mod">
          <ac:chgData name="SANUJ KULSHRESTHA" userId="fd589cad1c679b7b" providerId="Windows Live" clId="Web-{516DC236-30D8-4A31-8B4F-89E961E7C613}" dt="2019-03-29T20:39:50.321" v="88" actId="14100"/>
          <ac:spMkLst>
            <pc:docMk/>
            <pc:sldMk cId="3451388141" sldId="642"/>
            <ac:spMk id="6" creationId="{7A0469EF-E326-4454-ACFA-553C3D33127C}"/>
          </ac:spMkLst>
        </pc:spChg>
        <pc:spChg chg="add mod">
          <ac:chgData name="SANUJ KULSHRESTHA" userId="fd589cad1c679b7b" providerId="Windows Live" clId="Web-{516DC236-30D8-4A31-8B4F-89E961E7C613}" dt="2019-03-29T20:41:29.041" v="121" actId="14100"/>
          <ac:spMkLst>
            <pc:docMk/>
            <pc:sldMk cId="3451388141" sldId="642"/>
            <ac:spMk id="11" creationId="{C6900CA6-F321-4457-8E29-FC81D1DF74CA}"/>
          </ac:spMkLst>
        </pc:spChg>
        <pc:spChg chg="add mod">
          <ac:chgData name="SANUJ KULSHRESTHA" userId="fd589cad1c679b7b" providerId="Windows Live" clId="Web-{516DC236-30D8-4A31-8B4F-89E961E7C613}" dt="2019-03-29T20:42:33.463" v="139" actId="14100"/>
          <ac:spMkLst>
            <pc:docMk/>
            <pc:sldMk cId="3451388141" sldId="642"/>
            <ac:spMk id="13" creationId="{E16521DE-77B3-42E7-A150-23AB180F10D6}"/>
          </ac:spMkLst>
        </pc:spChg>
        <pc:spChg chg="add mod">
          <ac:chgData name="SANUJ KULSHRESTHA" userId="fd589cad1c679b7b" providerId="Windows Live" clId="Web-{516DC236-30D8-4A31-8B4F-89E961E7C613}" dt="2019-03-29T20:42:57.745" v="148" actId="1076"/>
          <ac:spMkLst>
            <pc:docMk/>
            <pc:sldMk cId="3451388141" sldId="642"/>
            <ac:spMk id="15" creationId="{A9218C9D-E1E2-4304-9FC0-4578559A2A6F}"/>
          </ac:spMkLst>
        </pc:spChg>
        <pc:picChg chg="add mod">
          <ac:chgData name="SANUJ KULSHRESTHA" userId="fd589cad1c679b7b" providerId="Windows Live" clId="Web-{516DC236-30D8-4A31-8B4F-89E961E7C613}" dt="2019-03-29T20:42:58.917" v="149" actId="14100"/>
          <ac:picMkLst>
            <pc:docMk/>
            <pc:sldMk cId="3451388141" sldId="642"/>
            <ac:picMk id="17" creationId="{8DB9F445-6FC1-4754-8699-9E832B6824E5}"/>
          </ac:picMkLst>
        </pc:picChg>
      </pc:sldChg>
      <pc:sldChg chg="modSp">
        <pc:chgData name="SANUJ KULSHRESTHA" userId="fd589cad1c679b7b" providerId="Windows Live" clId="Web-{516DC236-30D8-4A31-8B4F-89E961E7C613}" dt="2019-03-29T20:23:34.750" v="71"/>
        <pc:sldMkLst>
          <pc:docMk/>
          <pc:sldMk cId="3304558023" sldId="655"/>
        </pc:sldMkLst>
        <pc:graphicFrameChg chg="mod modGraphic">
          <ac:chgData name="SANUJ KULSHRESTHA" userId="fd589cad1c679b7b" providerId="Windows Live" clId="Web-{516DC236-30D8-4A31-8B4F-89E961E7C613}" dt="2019-03-29T20:23:34.750" v="71"/>
          <ac:graphicFrameMkLst>
            <pc:docMk/>
            <pc:sldMk cId="3304558023" sldId="655"/>
            <ac:graphicFrameMk id="3" creationId="{6BE54869-98E9-4099-958E-FA31DCBFFD52}"/>
          </ac:graphicFrameMkLst>
        </pc:graphicFrameChg>
      </pc:sldChg>
      <pc:sldChg chg="modSp">
        <pc:chgData name="SANUJ KULSHRESTHA" userId="fd589cad1c679b7b" providerId="Windows Live" clId="Web-{516DC236-30D8-4A31-8B4F-89E961E7C613}" dt="2019-03-29T20:11:07.978" v="25"/>
        <pc:sldMkLst>
          <pc:docMk/>
          <pc:sldMk cId="3782139005" sldId="679"/>
        </pc:sldMkLst>
        <pc:graphicFrameChg chg="mod modGraphic">
          <ac:chgData name="SANUJ KULSHRESTHA" userId="fd589cad1c679b7b" providerId="Windows Live" clId="Web-{516DC236-30D8-4A31-8B4F-89E961E7C613}" dt="2019-03-29T20:11:07.978" v="25"/>
          <ac:graphicFrameMkLst>
            <pc:docMk/>
            <pc:sldMk cId="3782139005" sldId="679"/>
            <ac:graphicFrameMk id="4" creationId="{EA879A22-E9A6-40EC-A09C-A00D88FB8BFC}"/>
          </ac:graphicFrameMkLst>
        </pc:graphicFrameChg>
      </pc:sldChg>
      <pc:sldChg chg="del">
        <pc:chgData name="SANUJ KULSHRESTHA" userId="fd589cad1c679b7b" providerId="Windows Live" clId="Web-{516DC236-30D8-4A31-8B4F-89E961E7C613}" dt="2019-03-29T20:48:07.169" v="264"/>
        <pc:sldMkLst>
          <pc:docMk/>
          <pc:sldMk cId="3772427548" sldId="697"/>
        </pc:sldMkLst>
      </pc:sldChg>
      <pc:sldChg chg="modSp">
        <pc:chgData name="SANUJ KULSHRESTHA" userId="fd589cad1c679b7b" providerId="Windows Live" clId="Web-{516DC236-30D8-4A31-8B4F-89E961E7C613}" dt="2019-03-29T21:03:18.974" v="367"/>
        <pc:sldMkLst>
          <pc:docMk/>
          <pc:sldMk cId="320708655" sldId="698"/>
        </pc:sldMkLst>
        <pc:graphicFrameChg chg="mod modGraphic">
          <ac:chgData name="SANUJ KULSHRESTHA" userId="fd589cad1c679b7b" providerId="Windows Live" clId="Web-{516DC236-30D8-4A31-8B4F-89E961E7C613}" dt="2019-03-29T21:03:18.974" v="367"/>
          <ac:graphicFrameMkLst>
            <pc:docMk/>
            <pc:sldMk cId="320708655" sldId="698"/>
            <ac:graphicFrameMk id="2" creationId="{B813F322-E4A6-F04D-9FC4-40729E62D26B}"/>
          </ac:graphicFrameMkLst>
        </pc:graphicFrameChg>
      </pc:sldChg>
      <pc:sldChg chg="modSp">
        <pc:chgData name="SANUJ KULSHRESTHA" userId="fd589cad1c679b7b" providerId="Windows Live" clId="Web-{516DC236-30D8-4A31-8B4F-89E961E7C613}" dt="2019-03-29T21:08:36.852" v="446"/>
        <pc:sldMkLst>
          <pc:docMk/>
          <pc:sldMk cId="1923510816" sldId="700"/>
        </pc:sldMkLst>
        <pc:graphicFrameChg chg="mod modGraphic">
          <ac:chgData name="SANUJ KULSHRESTHA" userId="fd589cad1c679b7b" providerId="Windows Live" clId="Web-{516DC236-30D8-4A31-8B4F-89E961E7C613}" dt="2019-03-29T21:08:36.852" v="446"/>
          <ac:graphicFrameMkLst>
            <pc:docMk/>
            <pc:sldMk cId="1923510816" sldId="700"/>
            <ac:graphicFrameMk id="2" creationId="{B813F322-E4A6-F04D-9FC4-40729E62D26B}"/>
          </ac:graphicFrameMkLst>
        </pc:graphicFrameChg>
      </pc:sldChg>
      <pc:sldChg chg="modSp">
        <pc:chgData name="SANUJ KULSHRESTHA" userId="fd589cad1c679b7b" providerId="Windows Live" clId="Web-{516DC236-30D8-4A31-8B4F-89E961E7C613}" dt="2019-03-29T20:46:20.918" v="263"/>
        <pc:sldMkLst>
          <pc:docMk/>
          <pc:sldMk cId="1384765973" sldId="705"/>
        </pc:sldMkLst>
        <pc:graphicFrameChg chg="mod modGraphic">
          <ac:chgData name="SANUJ KULSHRESTHA" userId="fd589cad1c679b7b" providerId="Windows Live" clId="Web-{516DC236-30D8-4A31-8B4F-89E961E7C613}" dt="2019-03-29T20:46:20.918" v="263"/>
          <ac:graphicFrameMkLst>
            <pc:docMk/>
            <pc:sldMk cId="1384765973" sldId="705"/>
            <ac:graphicFrameMk id="2" creationId="{0851AB32-53E3-6F49-B9EF-38841B4EC282}"/>
          </ac:graphicFrameMkLst>
        </pc:graphicFrameChg>
      </pc:sldChg>
      <pc:sldChg chg="modSp">
        <pc:chgData name="SANUJ KULSHRESTHA" userId="fd589cad1c679b7b" providerId="Windows Live" clId="Web-{516DC236-30D8-4A31-8B4F-89E961E7C613}" dt="2019-03-29T21:05:08.038" v="379"/>
        <pc:sldMkLst>
          <pc:docMk/>
          <pc:sldMk cId="3688696102" sldId="769"/>
        </pc:sldMkLst>
        <pc:graphicFrameChg chg="mod modGraphic">
          <ac:chgData name="SANUJ KULSHRESTHA" userId="fd589cad1c679b7b" providerId="Windows Live" clId="Web-{516DC236-30D8-4A31-8B4F-89E961E7C613}" dt="2019-03-29T21:05:08.038" v="379"/>
          <ac:graphicFrameMkLst>
            <pc:docMk/>
            <pc:sldMk cId="3688696102" sldId="769"/>
            <ac:graphicFrameMk id="2" creationId="{B813F322-E4A6-F04D-9FC4-40729E62D26B}"/>
          </ac:graphicFrameMkLst>
        </pc:graphicFrameChg>
      </pc:sldChg>
      <pc:sldChg chg="modSp">
        <pc:chgData name="SANUJ KULSHRESTHA" userId="fd589cad1c679b7b" providerId="Windows Live" clId="Web-{516DC236-30D8-4A31-8B4F-89E961E7C613}" dt="2019-03-29T21:24:13.126" v="896"/>
        <pc:sldMkLst>
          <pc:docMk/>
          <pc:sldMk cId="3731747950" sldId="773"/>
        </pc:sldMkLst>
        <pc:graphicFrameChg chg="mod modGraphic">
          <ac:chgData name="SANUJ KULSHRESTHA" userId="fd589cad1c679b7b" providerId="Windows Live" clId="Web-{516DC236-30D8-4A31-8B4F-89E961E7C613}" dt="2019-03-29T21:24:13.126" v="896"/>
          <ac:graphicFrameMkLst>
            <pc:docMk/>
            <pc:sldMk cId="3731747950" sldId="773"/>
            <ac:graphicFrameMk id="9" creationId="{F0FDA639-474C-4D57-BF72-4CF73F580837}"/>
          </ac:graphicFrameMkLst>
        </pc:graphicFrameChg>
      </pc:sldChg>
    </pc:docChg>
  </pc:docChgLst>
  <pc:docChgLst>
    <pc:chgData name="Guest User" providerId="Windows Live" clId="Web-{CFD83F40-6C89-4E59-A93C-F95A68B27683}"/>
    <pc:docChg chg="addSld">
      <pc:chgData name="Guest User" userId="" providerId="Windows Live" clId="Web-{CFD83F40-6C89-4E59-A93C-F95A68B27683}" dt="2019-03-25T16:06:12.456" v="17"/>
      <pc:docMkLst>
        <pc:docMk/>
      </pc:docMkLst>
    </pc:docChg>
  </pc:docChgLst>
  <pc:docChgLst>
    <pc:chgData name="Guest User" providerId="Windows Live" clId="Web-{6D2E6737-67B9-4882-BBE8-6F13669D3284}"/>
    <pc:docChg chg="addSld modSld">
      <pc:chgData name="Guest User" userId="" providerId="Windows Live" clId="Web-{6D2E6737-67B9-4882-BBE8-6F13669D3284}" dt="2019-03-23T19:24:52.188" v="71" actId="20577"/>
      <pc:docMkLst>
        <pc:docMk/>
      </pc:docMkLst>
      <pc:sldChg chg="modSp add replId">
        <pc:chgData name="Guest User" userId="" providerId="Windows Live" clId="Web-{6D2E6737-67B9-4882-BBE8-6F13669D3284}" dt="2019-03-23T19:09:11.040" v="27" actId="1076"/>
        <pc:sldMkLst>
          <pc:docMk/>
          <pc:sldMk cId="475939732" sldId="659"/>
        </pc:sldMkLst>
        <pc:spChg chg="mod">
          <ac:chgData name="Guest User" userId="" providerId="Windows Live" clId="Web-{6D2E6737-67B9-4882-BBE8-6F13669D3284}" dt="2019-03-23T19:08:52.353" v="22" actId="1076"/>
          <ac:spMkLst>
            <pc:docMk/>
            <pc:sldMk cId="475939732" sldId="659"/>
            <ac:spMk id="13" creationId="{9906D541-FA99-47D9-B73F-72402111689D}"/>
          </ac:spMkLst>
        </pc:spChg>
        <pc:spChg chg="mod">
          <ac:chgData name="Guest User" userId="" providerId="Windows Live" clId="Web-{6D2E6737-67B9-4882-BBE8-6F13669D3284}" dt="2019-03-23T19:08:58.603" v="24" actId="1076"/>
          <ac:spMkLst>
            <pc:docMk/>
            <pc:sldMk cId="475939732" sldId="659"/>
            <ac:spMk id="14" creationId="{49AB8FE1-1655-4AB8-B9D4-C216DD4A7AC7}"/>
          </ac:spMkLst>
        </pc:spChg>
        <pc:spChg chg="mod">
          <ac:chgData name="Guest User" userId="" providerId="Windows Live" clId="Web-{6D2E6737-67B9-4882-BBE8-6F13669D3284}" dt="2019-03-23T19:09:04.837" v="26" actId="1076"/>
          <ac:spMkLst>
            <pc:docMk/>
            <pc:sldMk cId="475939732" sldId="659"/>
            <ac:spMk id="15" creationId="{CFD7AB47-9D92-4835-9180-A96049997453}"/>
          </ac:spMkLst>
        </pc:spChg>
        <pc:spChg chg="mod">
          <ac:chgData name="Guest User" userId="" providerId="Windows Live" clId="Web-{6D2E6737-67B9-4882-BBE8-6F13669D3284}" dt="2019-03-23T19:08:36.071" v="17" actId="1076"/>
          <ac:spMkLst>
            <pc:docMk/>
            <pc:sldMk cId="475939732" sldId="659"/>
            <ac:spMk id="17" creationId="{DB2BB207-6681-47C8-B851-E8DBDE32E83B}"/>
          </ac:spMkLst>
        </pc:spChg>
        <pc:spChg chg="mod">
          <ac:chgData name="Guest User" userId="" providerId="Windows Live" clId="Web-{6D2E6737-67B9-4882-BBE8-6F13669D3284}" dt="2019-03-23T19:08:16.743" v="13" actId="1076"/>
          <ac:spMkLst>
            <pc:docMk/>
            <pc:sldMk cId="475939732" sldId="659"/>
            <ac:spMk id="542" creationId="{00000000-0000-0000-0000-000000000000}"/>
          </ac:spMkLst>
        </pc:spChg>
        <pc:picChg chg="mod">
          <ac:chgData name="Guest User" userId="" providerId="Windows Live" clId="Web-{6D2E6737-67B9-4882-BBE8-6F13669D3284}" dt="2019-03-23T19:09:11.040" v="27" actId="1076"/>
          <ac:picMkLst>
            <pc:docMk/>
            <pc:sldMk cId="475939732" sldId="659"/>
            <ac:picMk id="2" creationId="{BE8E93DB-69A5-40E3-8BF9-1BF6851236A7}"/>
          </ac:picMkLst>
        </pc:picChg>
        <pc:picChg chg="mod">
          <ac:chgData name="Guest User" userId="" providerId="Windows Live" clId="Web-{6D2E6737-67B9-4882-BBE8-6F13669D3284}" dt="2019-03-23T19:08:39.321" v="18" actId="1076"/>
          <ac:picMkLst>
            <pc:docMk/>
            <pc:sldMk cId="475939732" sldId="659"/>
            <ac:picMk id="8" creationId="{7726505F-2551-4D92-A38C-A47289FB1D7C}"/>
          </ac:picMkLst>
        </pc:picChg>
        <pc:cxnChg chg="mod">
          <ac:chgData name="Guest User" userId="" providerId="Windows Live" clId="Web-{6D2E6737-67B9-4882-BBE8-6F13669D3284}" dt="2019-03-23T19:08:41.993" v="19" actId="1076"/>
          <ac:cxnSpMkLst>
            <pc:docMk/>
            <pc:sldMk cId="475939732" sldId="659"/>
            <ac:cxnSpMk id="9" creationId="{5DA54858-12D4-4C8E-94E7-7460633D2162}"/>
          </ac:cxnSpMkLst>
        </pc:cxnChg>
        <pc:cxnChg chg="mod">
          <ac:chgData name="Guest User" userId="" providerId="Windows Live" clId="Web-{6D2E6737-67B9-4882-BBE8-6F13669D3284}" dt="2019-03-23T19:08:55.243" v="23" actId="1076"/>
          <ac:cxnSpMkLst>
            <pc:docMk/>
            <pc:sldMk cId="475939732" sldId="659"/>
            <ac:cxnSpMk id="10" creationId="{175ABDFD-141D-4173-9DA1-11EF99CA0E57}"/>
          </ac:cxnSpMkLst>
        </pc:cxnChg>
        <pc:cxnChg chg="mod">
          <ac:chgData name="Guest User" userId="" providerId="Windows Live" clId="Web-{6D2E6737-67B9-4882-BBE8-6F13669D3284}" dt="2019-03-23T19:09:01.853" v="25" actId="1076"/>
          <ac:cxnSpMkLst>
            <pc:docMk/>
            <pc:sldMk cId="475939732" sldId="659"/>
            <ac:cxnSpMk id="12" creationId="{E59E7B5A-A931-498D-BF5B-0BF015115DE3}"/>
          </ac:cxnSpMkLst>
        </pc:cxnChg>
        <pc:cxnChg chg="mod">
          <ac:chgData name="Guest User" userId="" providerId="Windows Live" clId="Web-{6D2E6737-67B9-4882-BBE8-6F13669D3284}" dt="2019-03-23T19:08:31.368" v="16" actId="1076"/>
          <ac:cxnSpMkLst>
            <pc:docMk/>
            <pc:sldMk cId="475939732" sldId="659"/>
            <ac:cxnSpMk id="18" creationId="{74A01E56-1DDC-4068-82AA-10C1D4221D40}"/>
          </ac:cxnSpMkLst>
        </pc:cxnChg>
      </pc:sldChg>
      <pc:sldChg chg="modSp">
        <pc:chgData name="Guest User" userId="" providerId="Windows Live" clId="Web-{6D2E6737-67B9-4882-BBE8-6F13669D3284}" dt="2019-03-23T19:20:48.796" v="32" actId="1076"/>
        <pc:sldMkLst>
          <pc:docMk/>
          <pc:sldMk cId="3229238860" sldId="660"/>
        </pc:sldMkLst>
        <pc:picChg chg="mod">
          <ac:chgData name="Guest User" userId="" providerId="Windows Live" clId="Web-{6D2E6737-67B9-4882-BBE8-6F13669D3284}" dt="2019-03-23T19:20:48.796" v="32" actId="1076"/>
          <ac:picMkLst>
            <pc:docMk/>
            <pc:sldMk cId="3229238860" sldId="660"/>
            <ac:picMk id="10" creationId="{A4B93109-B658-4EF7-B7CA-90D97DA71AA5}"/>
          </ac:picMkLst>
        </pc:picChg>
        <pc:picChg chg="mod">
          <ac:chgData name="Guest User" userId="" providerId="Windows Live" clId="Web-{6D2E6737-67B9-4882-BBE8-6F13669D3284}" dt="2019-03-23T19:20:35.764" v="29" actId="1076"/>
          <ac:picMkLst>
            <pc:docMk/>
            <pc:sldMk cId="3229238860" sldId="660"/>
            <ac:picMk id="12" creationId="{E857E99D-91C3-4A5A-B8CF-2316621E74DD}"/>
          </ac:picMkLst>
        </pc:picChg>
        <pc:picChg chg="mod">
          <ac:chgData name="Guest User" userId="" providerId="Windows Live" clId="Web-{6D2E6737-67B9-4882-BBE8-6F13669D3284}" dt="2019-03-23T19:20:41.186" v="31" actId="1076"/>
          <ac:picMkLst>
            <pc:docMk/>
            <pc:sldMk cId="3229238860" sldId="660"/>
            <ac:picMk id="16" creationId="{94B33351-9E27-48A8-ACD6-B2FB6B688CF4}"/>
          </ac:picMkLst>
        </pc:picChg>
      </pc:sldChg>
    </pc:docChg>
  </pc:docChgLst>
  <pc:docChgLst>
    <pc:chgData name="Guest User" providerId="Windows Live" clId="Web-{A86F99AF-4D60-41F5-8851-993156DAA59D}"/>
    <pc:docChg chg="modSld">
      <pc:chgData name="Guest User" userId="" providerId="Windows Live" clId="Web-{A86F99AF-4D60-41F5-8851-993156DAA59D}" dt="2019-03-29T19:18:01.650" v="28" actId="14100"/>
      <pc:docMkLst>
        <pc:docMk/>
      </pc:docMkLst>
      <pc:sldChg chg="modSp">
        <pc:chgData name="Guest User" userId="" providerId="Windows Live" clId="Web-{A86F99AF-4D60-41F5-8851-993156DAA59D}" dt="2019-03-29T19:11:10.633" v="14" actId="20577"/>
        <pc:sldMkLst>
          <pc:docMk/>
          <pc:sldMk cId="0" sldId="345"/>
        </pc:sldMkLst>
        <pc:spChg chg="mod">
          <ac:chgData name="Guest User" userId="" providerId="Windows Live" clId="Web-{A86F99AF-4D60-41F5-8851-993156DAA59D}" dt="2019-03-29T19:11:10.633" v="14" actId="20577"/>
          <ac:spMkLst>
            <pc:docMk/>
            <pc:sldMk cId="0" sldId="345"/>
            <ac:spMk id="1048" creationId="{00000000-0000-0000-0000-000000000000}"/>
          </ac:spMkLst>
        </pc:spChg>
      </pc:sldChg>
      <pc:sldChg chg="modSp">
        <pc:chgData name="Guest User" userId="" providerId="Windows Live" clId="Web-{A86F99AF-4D60-41F5-8851-993156DAA59D}" dt="2019-03-29T19:18:01.650" v="28" actId="14100"/>
        <pc:sldMkLst>
          <pc:docMk/>
          <pc:sldMk cId="954777083" sldId="422"/>
        </pc:sldMkLst>
        <pc:spChg chg="mod">
          <ac:chgData name="Guest User" userId="" providerId="Windows Live" clId="Web-{A86F99AF-4D60-41F5-8851-993156DAA59D}" dt="2019-03-29T19:18:01.650" v="28" actId="14100"/>
          <ac:spMkLst>
            <pc:docMk/>
            <pc:sldMk cId="954777083" sldId="422"/>
            <ac:spMk id="6" creationId="{044BC34B-6700-4475-AF57-4954D5580407}"/>
          </ac:spMkLst>
        </pc:spChg>
        <pc:spChg chg="mod">
          <ac:chgData name="Guest User" userId="" providerId="Windows Live" clId="Web-{A86F99AF-4D60-41F5-8851-993156DAA59D}" dt="2019-03-29T19:16:51.710" v="25" actId="14100"/>
          <ac:spMkLst>
            <pc:docMk/>
            <pc:sldMk cId="954777083" sldId="422"/>
            <ac:spMk id="8" creationId="{9A52C8BE-1D55-400A-82E5-A1CA6A3A4FA1}"/>
          </ac:spMkLst>
        </pc:spChg>
      </pc:sldChg>
      <pc:sldChg chg="modSp">
        <pc:chgData name="Guest User" userId="" providerId="Windows Live" clId="Web-{A86F99AF-4D60-41F5-8851-993156DAA59D}" dt="2019-03-29T19:10:11.850" v="2" actId="1076"/>
        <pc:sldMkLst>
          <pc:docMk/>
          <pc:sldMk cId="1910092208" sldId="738"/>
        </pc:sldMkLst>
        <pc:spChg chg="mod">
          <ac:chgData name="Guest User" userId="" providerId="Windows Live" clId="Web-{A86F99AF-4D60-41F5-8851-993156DAA59D}" dt="2019-03-29T19:09:16.347" v="0" actId="1076"/>
          <ac:spMkLst>
            <pc:docMk/>
            <pc:sldMk cId="1910092208" sldId="738"/>
            <ac:spMk id="19" creationId="{130726BF-5139-8E4C-98E7-538A20CD1620}"/>
          </ac:spMkLst>
        </pc:spChg>
        <pc:spChg chg="mod">
          <ac:chgData name="Guest User" userId="" providerId="Windows Live" clId="Web-{A86F99AF-4D60-41F5-8851-993156DAA59D}" dt="2019-03-29T19:10:11.850" v="2" actId="1076"/>
          <ac:spMkLst>
            <pc:docMk/>
            <pc:sldMk cId="1910092208" sldId="738"/>
            <ac:spMk id="21" creationId="{4690C2E7-7DA9-2649-9BE5-747A8B53E452}"/>
          </ac:spMkLst>
        </pc:spChg>
        <pc:spChg chg="mod">
          <ac:chgData name="Guest User" userId="" providerId="Windows Live" clId="Web-{A86F99AF-4D60-41F5-8851-993156DAA59D}" dt="2019-03-29T19:10:11.740" v="1" actId="1076"/>
          <ac:spMkLst>
            <pc:docMk/>
            <pc:sldMk cId="1910092208" sldId="738"/>
            <ac:spMk id="22" creationId="{0A5EA3E0-986C-F647-A2C7-5430D6E87A1D}"/>
          </ac:spMkLst>
        </pc:spChg>
      </pc:sldChg>
      <pc:sldChg chg="modSp">
        <pc:chgData name="Guest User" userId="" providerId="Windows Live" clId="Web-{A86F99AF-4D60-41F5-8851-993156DAA59D}" dt="2019-03-29T19:13:48.202" v="22" actId="20577"/>
        <pc:sldMkLst>
          <pc:docMk/>
          <pc:sldMk cId="2939378369" sldId="779"/>
        </pc:sldMkLst>
        <pc:spChg chg="mod">
          <ac:chgData name="Guest User" userId="" providerId="Windows Live" clId="Web-{A86F99AF-4D60-41F5-8851-993156DAA59D}" dt="2019-03-29T19:13:48.202" v="22" actId="20577"/>
          <ac:spMkLst>
            <pc:docMk/>
            <pc:sldMk cId="2939378369" sldId="779"/>
            <ac:spMk id="2" creationId="{733A2F63-FC06-4025-B16F-FC15FD0B6702}"/>
          </ac:spMkLst>
        </pc:spChg>
      </pc:sldChg>
    </pc:docChg>
  </pc:docChgLst>
  <pc:docChgLst>
    <pc:chgData name="Guest User" providerId="Windows Live" clId="Web-{C8335C51-D769-470E-B2E1-397BEEF62169}"/>
    <pc:docChg chg="modSld">
      <pc:chgData name="Guest User" userId="" providerId="Windows Live" clId="Web-{C8335C51-D769-470E-B2E1-397BEEF62169}" dt="2019-03-26T19:56:58.319" v="404"/>
      <pc:docMkLst>
        <pc:docMk/>
      </pc:docMkLst>
      <pc:sldChg chg="modSp">
        <pc:chgData name="Guest User" userId="" providerId="Windows Live" clId="Web-{C8335C51-D769-470E-B2E1-397BEEF62169}" dt="2019-03-26T19:56:58.319" v="404"/>
        <pc:sldMkLst>
          <pc:docMk/>
          <pc:sldMk cId="1923510816" sldId="700"/>
        </pc:sldMkLst>
        <pc:graphicFrameChg chg="mod modGraphic">
          <ac:chgData name="Guest User" userId="" providerId="Windows Live" clId="Web-{C8335C51-D769-470E-B2E1-397BEEF62169}" dt="2019-03-26T19:56:58.319" v="404"/>
          <ac:graphicFrameMkLst>
            <pc:docMk/>
            <pc:sldMk cId="1923510816" sldId="700"/>
            <ac:graphicFrameMk id="2" creationId="{B813F322-E4A6-F04D-9FC4-40729E62D26B}"/>
          </ac:graphicFrameMkLst>
        </pc:graphicFrameChg>
      </pc:sldChg>
    </pc:docChg>
  </pc:docChgLst>
  <pc:docChgLst>
    <pc:chgData name="Guest User" providerId="Windows Live" clId="Web-{85E4E3FC-7294-4828-A013-6C2A31BA63D9}"/>
    <pc:docChg chg="addSld delSld modSld">
      <pc:chgData name="Guest User" userId="" providerId="Windows Live" clId="Web-{85E4E3FC-7294-4828-A013-6C2A31BA63D9}" dt="2019-03-23T20:05:53.865" v="71"/>
      <pc:docMkLst>
        <pc:docMk/>
      </pc:docMkLst>
      <pc:sldChg chg="addCm modNotes">
        <pc:chgData name="Guest User" userId="" providerId="Windows Live" clId="Web-{85E4E3FC-7294-4828-A013-6C2A31BA63D9}" dt="2019-03-23T19:44:40.565" v="11"/>
        <pc:sldMkLst>
          <pc:docMk/>
          <pc:sldMk cId="0" sldId="293"/>
        </pc:sldMkLst>
      </pc:sldChg>
      <pc:sldChg chg="addCm">
        <pc:chgData name="Guest User" userId="" providerId="Windows Live" clId="Web-{85E4E3FC-7294-4828-A013-6C2A31BA63D9}" dt="2019-03-23T19:46:29.727" v="14"/>
        <pc:sldMkLst>
          <pc:docMk/>
          <pc:sldMk cId="1796204749" sldId="652"/>
        </pc:sldMkLst>
      </pc:sldChg>
      <pc:sldChg chg="addCm">
        <pc:chgData name="Guest User" userId="" providerId="Windows Live" clId="Web-{85E4E3FC-7294-4828-A013-6C2A31BA63D9}" dt="2019-03-23T19:45:42.475" v="12"/>
        <pc:sldMkLst>
          <pc:docMk/>
          <pc:sldMk cId="3775520941" sldId="672"/>
        </pc:sldMkLst>
      </pc:sldChg>
      <pc:sldChg chg="addCm">
        <pc:chgData name="Guest User" userId="" providerId="Windows Live" clId="Web-{85E4E3FC-7294-4828-A013-6C2A31BA63D9}" dt="2019-03-23T19:45:59.632" v="13"/>
        <pc:sldMkLst>
          <pc:docMk/>
          <pc:sldMk cId="2049074334" sldId="673"/>
        </pc:sldMkLst>
      </pc:sldChg>
      <pc:sldChg chg="modSp">
        <pc:chgData name="Guest User" userId="" providerId="Windows Live" clId="Web-{85E4E3FC-7294-4828-A013-6C2A31BA63D9}" dt="2019-03-23T19:47:02.260" v="15" actId="20577"/>
        <pc:sldMkLst>
          <pc:docMk/>
          <pc:sldMk cId="3983330977" sldId="676"/>
        </pc:sldMkLst>
        <pc:spChg chg="mod">
          <ac:chgData name="Guest User" userId="" providerId="Windows Live" clId="Web-{85E4E3FC-7294-4828-A013-6C2A31BA63D9}" dt="2019-03-23T19:47:02.260" v="15" actId="20577"/>
          <ac:spMkLst>
            <pc:docMk/>
            <pc:sldMk cId="3983330977" sldId="676"/>
            <ac:spMk id="2" creationId="{74A1EECB-563D-4E96-88C1-C66381EA941A}"/>
          </ac:spMkLst>
        </pc:spChg>
      </pc:sldChg>
      <pc:sldChg chg="modSp">
        <pc:chgData name="Guest User" userId="" providerId="Windows Live" clId="Web-{85E4E3FC-7294-4828-A013-6C2A31BA63D9}" dt="2019-03-23T19:47:13.698" v="22" actId="20577"/>
        <pc:sldMkLst>
          <pc:docMk/>
          <pc:sldMk cId="3398396543" sldId="677"/>
        </pc:sldMkLst>
        <pc:spChg chg="mod">
          <ac:chgData name="Guest User" userId="" providerId="Windows Live" clId="Web-{85E4E3FC-7294-4828-A013-6C2A31BA63D9}" dt="2019-03-23T19:47:13.698" v="22" actId="20577"/>
          <ac:spMkLst>
            <pc:docMk/>
            <pc:sldMk cId="3398396543" sldId="677"/>
            <ac:spMk id="2" creationId="{74A1EECB-563D-4E96-88C1-C66381EA941A}"/>
          </ac:spMkLst>
        </pc:spChg>
      </pc:sldChg>
      <pc:sldChg chg="modSp">
        <pc:chgData name="Guest User" userId="" providerId="Windows Live" clId="Web-{85E4E3FC-7294-4828-A013-6C2A31BA63D9}" dt="2019-03-23T19:47:23.401" v="23" actId="20577"/>
        <pc:sldMkLst>
          <pc:docMk/>
          <pc:sldMk cId="3988349273" sldId="678"/>
        </pc:sldMkLst>
        <pc:spChg chg="mod">
          <ac:chgData name="Guest User" userId="" providerId="Windows Live" clId="Web-{85E4E3FC-7294-4828-A013-6C2A31BA63D9}" dt="2019-03-23T19:47:23.401" v="23" actId="20577"/>
          <ac:spMkLst>
            <pc:docMk/>
            <pc:sldMk cId="3988349273" sldId="678"/>
            <ac:spMk id="2" creationId="{74A1EECB-563D-4E96-88C1-C66381EA941A}"/>
          </ac:spMkLst>
        </pc:spChg>
      </pc:sldChg>
      <pc:sldChg chg="modSp">
        <pc:chgData name="Guest User" userId="" providerId="Windows Live" clId="Web-{85E4E3FC-7294-4828-A013-6C2A31BA63D9}" dt="2019-03-23T19:47:37.418" v="24" actId="20577"/>
        <pc:sldMkLst>
          <pc:docMk/>
          <pc:sldMk cId="3782139005" sldId="679"/>
        </pc:sldMkLst>
        <pc:spChg chg="mod">
          <ac:chgData name="Guest User" userId="" providerId="Windows Live" clId="Web-{85E4E3FC-7294-4828-A013-6C2A31BA63D9}" dt="2019-03-23T19:47:37.418" v="24" actId="20577"/>
          <ac:spMkLst>
            <pc:docMk/>
            <pc:sldMk cId="3782139005" sldId="679"/>
            <ac:spMk id="2" creationId="{74A1EECB-563D-4E96-88C1-C66381EA941A}"/>
          </ac:spMkLst>
        </pc:spChg>
      </pc:sldChg>
      <pc:sldChg chg="modSp">
        <pc:chgData name="Guest User" userId="" providerId="Windows Live" clId="Web-{85E4E3FC-7294-4828-A013-6C2A31BA63D9}" dt="2019-03-23T19:47:47.949" v="25" actId="20577"/>
        <pc:sldMkLst>
          <pc:docMk/>
          <pc:sldMk cId="3442756008" sldId="680"/>
        </pc:sldMkLst>
        <pc:spChg chg="mod">
          <ac:chgData name="Guest User" userId="" providerId="Windows Live" clId="Web-{85E4E3FC-7294-4828-A013-6C2A31BA63D9}" dt="2019-03-23T19:47:47.949" v="25" actId="20577"/>
          <ac:spMkLst>
            <pc:docMk/>
            <pc:sldMk cId="3442756008" sldId="680"/>
            <ac:spMk id="2" creationId="{74A1EECB-563D-4E96-88C1-C66381EA941A}"/>
          </ac:spMkLst>
        </pc:spChg>
      </pc:sldChg>
      <pc:sldChg chg="modSp">
        <pc:chgData name="Guest User" userId="" providerId="Windows Live" clId="Web-{85E4E3FC-7294-4828-A013-6C2A31BA63D9}" dt="2019-03-23T19:47:56.388" v="26" actId="20577"/>
        <pc:sldMkLst>
          <pc:docMk/>
          <pc:sldMk cId="2894613515" sldId="681"/>
        </pc:sldMkLst>
        <pc:spChg chg="mod">
          <ac:chgData name="Guest User" userId="" providerId="Windows Live" clId="Web-{85E4E3FC-7294-4828-A013-6C2A31BA63D9}" dt="2019-03-23T19:47:56.388" v="26" actId="20577"/>
          <ac:spMkLst>
            <pc:docMk/>
            <pc:sldMk cId="2894613515" sldId="681"/>
            <ac:spMk id="2" creationId="{74A1EECB-563D-4E96-88C1-C66381EA941A}"/>
          </ac:spMkLst>
        </pc:spChg>
      </pc:sldChg>
      <pc:sldChg chg="modSp">
        <pc:chgData name="Guest User" userId="" providerId="Windows Live" clId="Web-{85E4E3FC-7294-4828-A013-6C2A31BA63D9}" dt="2019-03-23T19:48:03.497" v="27" actId="20577"/>
        <pc:sldMkLst>
          <pc:docMk/>
          <pc:sldMk cId="3989600490" sldId="682"/>
        </pc:sldMkLst>
        <pc:spChg chg="mod">
          <ac:chgData name="Guest User" userId="" providerId="Windows Live" clId="Web-{85E4E3FC-7294-4828-A013-6C2A31BA63D9}" dt="2019-03-23T19:48:03.497" v="27" actId="20577"/>
          <ac:spMkLst>
            <pc:docMk/>
            <pc:sldMk cId="3989600490" sldId="682"/>
            <ac:spMk id="2" creationId="{74A1EECB-563D-4E96-88C1-C66381EA941A}"/>
          </ac:spMkLst>
        </pc:spChg>
      </pc:sldChg>
      <pc:sldChg chg="modSp">
        <pc:chgData name="Guest User" userId="" providerId="Windows Live" clId="Web-{85E4E3FC-7294-4828-A013-6C2A31BA63D9}" dt="2019-03-23T19:48:12.591" v="28" actId="20577"/>
        <pc:sldMkLst>
          <pc:docMk/>
          <pc:sldMk cId="3818513146" sldId="683"/>
        </pc:sldMkLst>
        <pc:spChg chg="mod">
          <ac:chgData name="Guest User" userId="" providerId="Windows Live" clId="Web-{85E4E3FC-7294-4828-A013-6C2A31BA63D9}" dt="2019-03-23T19:48:12.591" v="28" actId="20577"/>
          <ac:spMkLst>
            <pc:docMk/>
            <pc:sldMk cId="3818513146" sldId="683"/>
            <ac:spMk id="2" creationId="{74A1EECB-563D-4E96-88C1-C66381EA941A}"/>
          </ac:spMkLst>
        </pc:spChg>
      </pc:sldChg>
      <pc:sldChg chg="delSp modSp add replId">
        <pc:chgData name="Guest User" userId="" providerId="Windows Live" clId="Web-{85E4E3FC-7294-4828-A013-6C2A31BA63D9}" dt="2019-03-23T19:56:20.585" v="47"/>
        <pc:sldMkLst>
          <pc:docMk/>
          <pc:sldMk cId="225370629" sldId="685"/>
        </pc:sldMkLst>
        <pc:spChg chg="del mod">
          <ac:chgData name="Guest User" userId="" providerId="Windows Live" clId="Web-{85E4E3FC-7294-4828-A013-6C2A31BA63D9}" dt="2019-03-23T19:56:20.585" v="47"/>
          <ac:spMkLst>
            <pc:docMk/>
            <pc:sldMk cId="225370629" sldId="685"/>
            <ac:spMk id="10" creationId="{D56BA5BE-0057-4B84-A1BA-E6DFCF6CB20E}"/>
          </ac:spMkLst>
        </pc:spChg>
        <pc:spChg chg="del mod">
          <ac:chgData name="Guest User" userId="" providerId="Windows Live" clId="Web-{85E4E3FC-7294-4828-A013-6C2A31BA63D9}" dt="2019-03-23T19:56:13.741" v="44"/>
          <ac:spMkLst>
            <pc:docMk/>
            <pc:sldMk cId="225370629" sldId="685"/>
            <ac:spMk id="11" creationId="{A9DFACA0-A4D2-4DDF-8B0E-89201AFECBFA}"/>
          </ac:spMkLst>
        </pc:spChg>
        <pc:spChg chg="del">
          <ac:chgData name="Guest User" userId="" providerId="Windows Live" clId="Web-{85E4E3FC-7294-4828-A013-6C2A31BA63D9}" dt="2019-03-23T19:56:09.929" v="43"/>
          <ac:spMkLst>
            <pc:docMk/>
            <pc:sldMk cId="225370629" sldId="685"/>
            <ac:spMk id="12" creationId="{65BBA83C-6220-4B6E-95F6-004660C3474D}"/>
          </ac:spMkLst>
        </pc:spChg>
        <pc:spChg chg="del">
          <ac:chgData name="Guest User" userId="" providerId="Windows Live" clId="Web-{85E4E3FC-7294-4828-A013-6C2A31BA63D9}" dt="2019-03-23T19:56:00.990" v="38"/>
          <ac:spMkLst>
            <pc:docMk/>
            <pc:sldMk cId="225370629" sldId="685"/>
            <ac:spMk id="13" creationId="{5A2744F2-BF75-48C7-B641-9A36C21A3214}"/>
          </ac:spMkLst>
        </pc:spChg>
        <pc:spChg chg="del">
          <ac:chgData name="Guest User" userId="" providerId="Windows Live" clId="Web-{85E4E3FC-7294-4828-A013-6C2A31BA63D9}" dt="2019-03-23T19:55:56.131" v="37"/>
          <ac:spMkLst>
            <pc:docMk/>
            <pc:sldMk cId="225370629" sldId="685"/>
            <ac:spMk id="14" creationId="{85785E49-8A52-400E-A0F6-A6DCC4A2C82E}"/>
          </ac:spMkLst>
        </pc:spChg>
        <pc:spChg chg="del">
          <ac:chgData name="Guest User" userId="" providerId="Windows Live" clId="Web-{85E4E3FC-7294-4828-A013-6C2A31BA63D9}" dt="2019-03-23T19:55:55.193" v="36"/>
          <ac:spMkLst>
            <pc:docMk/>
            <pc:sldMk cId="225370629" sldId="685"/>
            <ac:spMk id="15" creationId="{61E98F2A-71FD-4650-B75D-C269C9395D3D}"/>
          </ac:spMkLst>
        </pc:spChg>
      </pc:sldChg>
      <pc:sldChg chg="addSp">
        <pc:chgData name="Guest User" userId="" providerId="Windows Live" clId="Web-{85E4E3FC-7294-4828-A013-6C2A31BA63D9}" dt="2019-03-23T20:00:52.943" v="59"/>
        <pc:sldMkLst>
          <pc:docMk/>
          <pc:sldMk cId="2973339155" sldId="687"/>
        </pc:sldMkLst>
        <pc:spChg chg="add">
          <ac:chgData name="Guest User" userId="" providerId="Windows Live" clId="Web-{85E4E3FC-7294-4828-A013-6C2A31BA63D9}" dt="2019-03-23T20:00:52.943" v="59"/>
          <ac:spMkLst>
            <pc:docMk/>
            <pc:sldMk cId="2973339155" sldId="687"/>
            <ac:spMk id="2" creationId="{9D177362-6076-4F0A-B07F-47B4919FBED9}"/>
          </ac:spMkLst>
        </pc:spChg>
      </pc:sldChg>
      <pc:sldChg chg="modSp">
        <pc:chgData name="Guest User" userId="" providerId="Windows Live" clId="Web-{85E4E3FC-7294-4828-A013-6C2A31BA63D9}" dt="2019-03-23T20:03:59.156" v="66" actId="20577"/>
        <pc:sldMkLst>
          <pc:docMk/>
          <pc:sldMk cId="2427230632" sldId="689"/>
        </pc:sldMkLst>
        <pc:spChg chg="mod">
          <ac:chgData name="Guest User" userId="" providerId="Windows Live" clId="Web-{85E4E3FC-7294-4828-A013-6C2A31BA63D9}" dt="2019-03-23T20:03:59.156" v="66" actId="20577"/>
          <ac:spMkLst>
            <pc:docMk/>
            <pc:sldMk cId="2427230632" sldId="689"/>
            <ac:spMk id="872" creationId="{00000000-0000-0000-0000-000000000000}"/>
          </ac:spMkLst>
        </pc:spChg>
      </pc:sldChg>
    </pc:docChg>
  </pc:docChgLst>
  <pc:docChgLst>
    <pc:chgData name="rishabh yadav" userId="5d28c930b6dd8449" providerId="LiveId" clId="{D4F711C7-FC2C-3549-94CA-63B6684135A9}"/>
    <pc:docChg chg="custSel modSld">
      <pc:chgData name="rishabh yadav" userId="5d28c930b6dd8449" providerId="LiveId" clId="{D4F711C7-FC2C-3549-94CA-63B6684135A9}" dt="2019-03-29T16:51:49.533" v="72"/>
      <pc:docMkLst>
        <pc:docMk/>
      </pc:docMkLst>
      <pc:sldChg chg="addSp delSp">
        <pc:chgData name="rishabh yadav" userId="5d28c930b6dd8449" providerId="LiveId" clId="{D4F711C7-FC2C-3549-94CA-63B6684135A9}" dt="2019-03-29T16:50:36.829" v="41"/>
        <pc:sldMkLst>
          <pc:docMk/>
          <pc:sldMk cId="0" sldId="317"/>
        </pc:sldMkLst>
        <pc:spChg chg="add del">
          <ac:chgData name="rishabh yadav" userId="5d28c930b6dd8449" providerId="LiveId" clId="{D4F711C7-FC2C-3549-94CA-63B6684135A9}" dt="2019-03-29T16:50:34.936" v="39"/>
          <ac:spMkLst>
            <pc:docMk/>
            <pc:sldMk cId="0" sldId="317"/>
            <ac:spMk id="6" creationId="{BFC98ABA-6282-BD48-A23D-283AC5806B08}"/>
          </ac:spMkLst>
        </pc:spChg>
        <pc:spChg chg="add">
          <ac:chgData name="rishabh yadav" userId="5d28c930b6dd8449" providerId="LiveId" clId="{D4F711C7-FC2C-3549-94CA-63B6684135A9}" dt="2019-03-29T16:50:36.829" v="41"/>
          <ac:spMkLst>
            <pc:docMk/>
            <pc:sldMk cId="0" sldId="317"/>
            <ac:spMk id="7" creationId="{AC577D5D-C441-CB47-A72D-68D213977D97}"/>
          </ac:spMkLst>
        </pc:spChg>
        <pc:spChg chg="del">
          <ac:chgData name="rishabh yadav" userId="5d28c930b6dd8449" providerId="LiveId" clId="{D4F711C7-FC2C-3549-94CA-63B6684135A9}" dt="2019-03-29T16:50:35.999" v="40" actId="478"/>
          <ac:spMkLst>
            <pc:docMk/>
            <pc:sldMk cId="0" sldId="317"/>
            <ac:spMk id="782" creationId="{00000000-0000-0000-0000-000000000000}"/>
          </ac:spMkLst>
        </pc:spChg>
      </pc:sldChg>
      <pc:sldChg chg="addSp delSp">
        <pc:chgData name="rishabh yadav" userId="5d28c930b6dd8449" providerId="LiveId" clId="{D4F711C7-FC2C-3549-94CA-63B6684135A9}" dt="2019-03-29T16:51:49.533" v="72"/>
        <pc:sldMkLst>
          <pc:docMk/>
          <pc:sldMk cId="0" sldId="318"/>
        </pc:sldMkLst>
        <pc:spChg chg="add">
          <ac:chgData name="rishabh yadav" userId="5d28c930b6dd8449" providerId="LiveId" clId="{D4F711C7-FC2C-3549-94CA-63B6684135A9}" dt="2019-03-29T16:50:29.095" v="37"/>
          <ac:spMkLst>
            <pc:docMk/>
            <pc:sldMk cId="0" sldId="318"/>
            <ac:spMk id="8" creationId="{95D15E40-9E8C-E247-945C-7B98F8FED059}"/>
          </ac:spMkLst>
        </pc:spChg>
        <pc:spChg chg="add">
          <ac:chgData name="rishabh yadav" userId="5d28c930b6dd8449" providerId="LiveId" clId="{D4F711C7-FC2C-3549-94CA-63B6684135A9}" dt="2019-03-29T16:51:49.533" v="72"/>
          <ac:spMkLst>
            <pc:docMk/>
            <pc:sldMk cId="0" sldId="318"/>
            <ac:spMk id="9" creationId="{E82E0780-A672-0C48-96CD-80AF89131D08}"/>
          </ac:spMkLst>
        </pc:spChg>
        <pc:spChg chg="del">
          <ac:chgData name="rishabh yadav" userId="5d28c930b6dd8449" providerId="LiveId" clId="{D4F711C7-FC2C-3549-94CA-63B6684135A9}" dt="2019-03-29T16:50:28.120" v="36" actId="478"/>
          <ac:spMkLst>
            <pc:docMk/>
            <pc:sldMk cId="0" sldId="318"/>
            <ac:spMk id="790" creationId="{00000000-0000-0000-0000-000000000000}"/>
          </ac:spMkLst>
        </pc:spChg>
        <pc:spChg chg="del">
          <ac:chgData name="rishabh yadav" userId="5d28c930b6dd8449" providerId="LiveId" clId="{D4F711C7-FC2C-3549-94CA-63B6684135A9}" dt="2019-03-29T16:51:48.591" v="71" actId="478"/>
          <ac:spMkLst>
            <pc:docMk/>
            <pc:sldMk cId="0" sldId="318"/>
            <ac:spMk id="795" creationId="{00000000-0000-0000-0000-000000000000}"/>
          </ac:spMkLst>
        </pc:spChg>
      </pc:sldChg>
      <pc:sldChg chg="addSp delSp">
        <pc:chgData name="rishabh yadav" userId="5d28c930b6dd8449" providerId="LiveId" clId="{D4F711C7-FC2C-3549-94CA-63B6684135A9}" dt="2019-03-29T16:51:42.184" v="69"/>
        <pc:sldMkLst>
          <pc:docMk/>
          <pc:sldMk cId="0" sldId="319"/>
        </pc:sldMkLst>
        <pc:spChg chg="add">
          <ac:chgData name="rishabh yadav" userId="5d28c930b6dd8449" providerId="LiveId" clId="{D4F711C7-FC2C-3549-94CA-63B6684135A9}" dt="2019-03-29T16:50:22.276" v="34"/>
          <ac:spMkLst>
            <pc:docMk/>
            <pc:sldMk cId="0" sldId="319"/>
            <ac:spMk id="7" creationId="{2319D5A9-D608-EA4D-89F4-28B05428B5AE}"/>
          </ac:spMkLst>
        </pc:spChg>
        <pc:spChg chg="add">
          <ac:chgData name="rishabh yadav" userId="5d28c930b6dd8449" providerId="LiveId" clId="{D4F711C7-FC2C-3549-94CA-63B6684135A9}" dt="2019-03-29T16:51:42.184" v="69"/>
          <ac:spMkLst>
            <pc:docMk/>
            <pc:sldMk cId="0" sldId="319"/>
            <ac:spMk id="8" creationId="{D852A0A7-E994-8947-8350-5D87ED40CC12}"/>
          </ac:spMkLst>
        </pc:spChg>
        <pc:spChg chg="del">
          <ac:chgData name="rishabh yadav" userId="5d28c930b6dd8449" providerId="LiveId" clId="{D4F711C7-FC2C-3549-94CA-63B6684135A9}" dt="2019-03-29T16:50:21.450" v="33" actId="478"/>
          <ac:spMkLst>
            <pc:docMk/>
            <pc:sldMk cId="0" sldId="319"/>
            <ac:spMk id="802" creationId="{00000000-0000-0000-0000-000000000000}"/>
          </ac:spMkLst>
        </pc:spChg>
      </pc:sldChg>
      <pc:sldChg chg="addSp delSp">
        <pc:chgData name="rishabh yadav" userId="5d28c930b6dd8449" providerId="LiveId" clId="{D4F711C7-FC2C-3549-94CA-63B6684135A9}" dt="2019-03-29T16:51:39.859" v="68"/>
        <pc:sldMkLst>
          <pc:docMk/>
          <pc:sldMk cId="0" sldId="320"/>
        </pc:sldMkLst>
        <pc:spChg chg="add">
          <ac:chgData name="rishabh yadav" userId="5d28c930b6dd8449" providerId="LiveId" clId="{D4F711C7-FC2C-3549-94CA-63B6684135A9}" dt="2019-03-29T16:50:17.899" v="32"/>
          <ac:spMkLst>
            <pc:docMk/>
            <pc:sldMk cId="0" sldId="320"/>
            <ac:spMk id="8" creationId="{76252397-7F82-7245-A01E-41CABB68CC76}"/>
          </ac:spMkLst>
        </pc:spChg>
        <pc:spChg chg="add">
          <ac:chgData name="rishabh yadav" userId="5d28c930b6dd8449" providerId="LiveId" clId="{D4F711C7-FC2C-3549-94CA-63B6684135A9}" dt="2019-03-29T16:51:39.859" v="68"/>
          <ac:spMkLst>
            <pc:docMk/>
            <pc:sldMk cId="0" sldId="320"/>
            <ac:spMk id="9" creationId="{19BB4C5B-E599-424E-A168-F3BC2C56E0ED}"/>
          </ac:spMkLst>
        </pc:spChg>
        <pc:spChg chg="del">
          <ac:chgData name="rishabh yadav" userId="5d28c930b6dd8449" providerId="LiveId" clId="{D4F711C7-FC2C-3549-94CA-63B6684135A9}" dt="2019-03-29T16:50:17.044" v="31" actId="478"/>
          <ac:spMkLst>
            <pc:docMk/>
            <pc:sldMk cId="0" sldId="320"/>
            <ac:spMk id="809" creationId="{00000000-0000-0000-0000-000000000000}"/>
          </ac:spMkLst>
        </pc:spChg>
        <pc:spChg chg="del">
          <ac:chgData name="rishabh yadav" userId="5d28c930b6dd8449" providerId="LiveId" clId="{D4F711C7-FC2C-3549-94CA-63B6684135A9}" dt="2019-03-29T16:51:38.820" v="67" actId="478"/>
          <ac:spMkLst>
            <pc:docMk/>
            <pc:sldMk cId="0" sldId="320"/>
            <ac:spMk id="812" creationId="{00000000-0000-0000-0000-000000000000}"/>
          </ac:spMkLst>
        </pc:spChg>
      </pc:sldChg>
      <pc:sldChg chg="addSp delSp">
        <pc:chgData name="rishabh yadav" userId="5d28c930b6dd8449" providerId="LiveId" clId="{D4F711C7-FC2C-3549-94CA-63B6684135A9}" dt="2019-03-29T16:51:32.215" v="65"/>
        <pc:sldMkLst>
          <pc:docMk/>
          <pc:sldMk cId="0" sldId="321"/>
        </pc:sldMkLst>
        <pc:spChg chg="add">
          <ac:chgData name="rishabh yadav" userId="5d28c930b6dd8449" providerId="LiveId" clId="{D4F711C7-FC2C-3549-94CA-63B6684135A9}" dt="2019-03-29T16:50:06.876" v="29"/>
          <ac:spMkLst>
            <pc:docMk/>
            <pc:sldMk cId="0" sldId="321"/>
            <ac:spMk id="8" creationId="{5AF106BC-59C6-3342-9053-08CA07777C09}"/>
          </ac:spMkLst>
        </pc:spChg>
        <pc:spChg chg="add">
          <ac:chgData name="rishabh yadav" userId="5d28c930b6dd8449" providerId="LiveId" clId="{D4F711C7-FC2C-3549-94CA-63B6684135A9}" dt="2019-03-29T16:51:32.215" v="65"/>
          <ac:spMkLst>
            <pc:docMk/>
            <pc:sldMk cId="0" sldId="321"/>
            <ac:spMk id="9" creationId="{61B83EDB-1865-0C43-AC19-55DC0979870C}"/>
          </ac:spMkLst>
        </pc:spChg>
        <pc:spChg chg="del">
          <ac:chgData name="rishabh yadav" userId="5d28c930b6dd8449" providerId="LiveId" clId="{D4F711C7-FC2C-3549-94CA-63B6684135A9}" dt="2019-03-29T16:50:06.016" v="28" actId="478"/>
          <ac:spMkLst>
            <pc:docMk/>
            <pc:sldMk cId="0" sldId="321"/>
            <ac:spMk id="818" creationId="{00000000-0000-0000-0000-000000000000}"/>
          </ac:spMkLst>
        </pc:spChg>
        <pc:spChg chg="del">
          <ac:chgData name="rishabh yadav" userId="5d28c930b6dd8449" providerId="LiveId" clId="{D4F711C7-FC2C-3549-94CA-63B6684135A9}" dt="2019-03-29T16:51:31.255" v="64" actId="478"/>
          <ac:spMkLst>
            <pc:docMk/>
            <pc:sldMk cId="0" sldId="321"/>
            <ac:spMk id="822" creationId="{00000000-0000-0000-0000-000000000000}"/>
          </ac:spMkLst>
        </pc:spChg>
      </pc:sldChg>
      <pc:sldChg chg="addSp delSp">
        <pc:chgData name="rishabh yadav" userId="5d28c930b6dd8449" providerId="LiveId" clId="{D4F711C7-FC2C-3549-94CA-63B6684135A9}" dt="2019-03-29T16:51:23.144" v="61"/>
        <pc:sldMkLst>
          <pc:docMk/>
          <pc:sldMk cId="0" sldId="322"/>
        </pc:sldMkLst>
        <pc:spChg chg="add">
          <ac:chgData name="rishabh yadav" userId="5d28c930b6dd8449" providerId="LiveId" clId="{D4F711C7-FC2C-3549-94CA-63B6684135A9}" dt="2019-03-29T16:49:53.772" v="25"/>
          <ac:spMkLst>
            <pc:docMk/>
            <pc:sldMk cId="0" sldId="322"/>
            <ac:spMk id="11" creationId="{C75ED52B-DD73-D143-AC0B-E138DD974060}"/>
          </ac:spMkLst>
        </pc:spChg>
        <pc:spChg chg="add">
          <ac:chgData name="rishabh yadav" userId="5d28c930b6dd8449" providerId="LiveId" clId="{D4F711C7-FC2C-3549-94CA-63B6684135A9}" dt="2019-03-29T16:51:23.144" v="61"/>
          <ac:spMkLst>
            <pc:docMk/>
            <pc:sldMk cId="0" sldId="322"/>
            <ac:spMk id="13" creationId="{E4DCFD23-C31A-F54E-82E3-E4D2FC3F1003}"/>
          </ac:spMkLst>
        </pc:spChg>
        <pc:spChg chg="del">
          <ac:chgData name="rishabh yadav" userId="5d28c930b6dd8449" providerId="LiveId" clId="{D4F711C7-FC2C-3549-94CA-63B6684135A9}" dt="2019-03-29T16:49:52.953" v="24" actId="478"/>
          <ac:spMkLst>
            <pc:docMk/>
            <pc:sldMk cId="0" sldId="322"/>
            <ac:spMk id="828" creationId="{00000000-0000-0000-0000-000000000000}"/>
          </ac:spMkLst>
        </pc:spChg>
        <pc:spChg chg="del">
          <ac:chgData name="rishabh yadav" userId="5d28c930b6dd8449" providerId="LiveId" clId="{D4F711C7-FC2C-3549-94CA-63B6684135A9}" dt="2019-03-29T16:51:22.084" v="60" actId="478"/>
          <ac:spMkLst>
            <pc:docMk/>
            <pc:sldMk cId="0" sldId="322"/>
            <ac:spMk id="832" creationId="{00000000-0000-0000-0000-000000000000}"/>
          </ac:spMkLst>
        </pc:spChg>
      </pc:sldChg>
      <pc:sldChg chg="addSp delSp modSp">
        <pc:chgData name="rishabh yadav" userId="5d28c930b6dd8449" providerId="LiveId" clId="{D4F711C7-FC2C-3549-94CA-63B6684135A9}" dt="2019-03-29T16:51:13.861" v="57"/>
        <pc:sldMkLst>
          <pc:docMk/>
          <pc:sldMk cId="0" sldId="323"/>
        </pc:sldMkLst>
        <pc:spChg chg="mod">
          <ac:chgData name="rishabh yadav" userId="5d28c930b6dd8449" providerId="LiveId" clId="{D4F711C7-FC2C-3549-94CA-63B6684135A9}" dt="2019-03-29T16:49:37.167" v="19" actId="14100"/>
          <ac:spMkLst>
            <pc:docMk/>
            <pc:sldMk cId="0" sldId="323"/>
            <ac:spMk id="9" creationId="{E01D316E-59C3-4BBA-A30E-CCE75BA46534}"/>
          </ac:spMkLst>
        </pc:spChg>
        <pc:spChg chg="add del mod">
          <ac:chgData name="rishabh yadav" userId="5d28c930b6dd8449" providerId="LiveId" clId="{D4F711C7-FC2C-3549-94CA-63B6684135A9}" dt="2019-03-29T16:49:16.060" v="10" actId="478"/>
          <ac:spMkLst>
            <pc:docMk/>
            <pc:sldMk cId="0" sldId="323"/>
            <ac:spMk id="10" creationId="{4B18F943-1913-CD4E-AAD7-E9700BB31877}"/>
          </ac:spMkLst>
        </pc:spChg>
        <pc:spChg chg="add">
          <ac:chgData name="rishabh yadav" userId="5d28c930b6dd8449" providerId="LiveId" clId="{D4F711C7-FC2C-3549-94CA-63B6684135A9}" dt="2019-03-29T16:49:32.647" v="18"/>
          <ac:spMkLst>
            <pc:docMk/>
            <pc:sldMk cId="0" sldId="323"/>
            <ac:spMk id="13" creationId="{DF6DD8F4-DC93-A94A-BF7C-03ACA3A9D4E9}"/>
          </ac:spMkLst>
        </pc:spChg>
        <pc:spChg chg="add">
          <ac:chgData name="rishabh yadav" userId="5d28c930b6dd8449" providerId="LiveId" clId="{D4F711C7-FC2C-3549-94CA-63B6684135A9}" dt="2019-03-29T16:51:13.861" v="57"/>
          <ac:spMkLst>
            <pc:docMk/>
            <pc:sldMk cId="0" sldId="323"/>
            <ac:spMk id="14" creationId="{554021A7-F4F6-914D-9EBB-119765029137}"/>
          </ac:spMkLst>
        </pc:spChg>
        <pc:spChg chg="del">
          <ac:chgData name="rishabh yadav" userId="5d28c930b6dd8449" providerId="LiveId" clId="{D4F711C7-FC2C-3549-94CA-63B6684135A9}" dt="2019-03-29T16:49:31.802" v="17" actId="478"/>
          <ac:spMkLst>
            <pc:docMk/>
            <pc:sldMk cId="0" sldId="323"/>
            <ac:spMk id="838" creationId="{00000000-0000-0000-0000-000000000000}"/>
          </ac:spMkLst>
        </pc:spChg>
      </pc:sldChg>
      <pc:sldChg chg="addSp delSp modSp">
        <pc:chgData name="rishabh yadav" userId="5d28c930b6dd8449" providerId="LiveId" clId="{D4F711C7-FC2C-3549-94CA-63B6684135A9}" dt="2019-03-29T16:48:47.236" v="5"/>
        <pc:sldMkLst>
          <pc:docMk/>
          <pc:sldMk cId="0" sldId="324"/>
        </pc:sldMkLst>
        <pc:spChg chg="add del">
          <ac:chgData name="rishabh yadav" userId="5d28c930b6dd8449" providerId="LiveId" clId="{D4F711C7-FC2C-3549-94CA-63B6684135A9}" dt="2019-03-29T16:48:41.883" v="2" actId="478"/>
          <ac:spMkLst>
            <pc:docMk/>
            <pc:sldMk cId="0" sldId="324"/>
            <ac:spMk id="6" creationId="{FB7E6303-F58A-6644-BBDF-EF901D078804}"/>
          </ac:spMkLst>
        </pc:spChg>
        <pc:spChg chg="add">
          <ac:chgData name="rishabh yadav" userId="5d28c930b6dd8449" providerId="LiveId" clId="{D4F711C7-FC2C-3549-94CA-63B6684135A9}" dt="2019-03-29T16:48:47.236" v="5"/>
          <ac:spMkLst>
            <pc:docMk/>
            <pc:sldMk cId="0" sldId="324"/>
            <ac:spMk id="7" creationId="{FFE20E26-777C-854C-ACE1-142B13C238D3}"/>
          </ac:spMkLst>
        </pc:spChg>
        <pc:spChg chg="del mod">
          <ac:chgData name="rishabh yadav" userId="5d28c930b6dd8449" providerId="LiveId" clId="{D4F711C7-FC2C-3549-94CA-63B6684135A9}" dt="2019-03-29T16:48:46.397" v="4" actId="478"/>
          <ac:spMkLst>
            <pc:docMk/>
            <pc:sldMk cId="0" sldId="324"/>
            <ac:spMk id="848" creationId="{00000000-0000-0000-0000-000000000000}"/>
          </ac:spMkLst>
        </pc:spChg>
      </pc:sldChg>
      <pc:sldChg chg="modSp">
        <pc:chgData name="rishabh yadav" userId="5d28c930b6dd8449" providerId="LiveId" clId="{D4F711C7-FC2C-3549-94CA-63B6684135A9}" dt="2019-03-29T16:48:23.490" v="0"/>
        <pc:sldMkLst>
          <pc:docMk/>
          <pc:sldMk cId="0" sldId="326"/>
        </pc:sldMkLst>
        <pc:spChg chg="mod">
          <ac:chgData name="rishabh yadav" userId="5d28c930b6dd8449" providerId="LiveId" clId="{D4F711C7-FC2C-3549-94CA-63B6684135A9}" dt="2019-03-29T16:48:23.490" v="0"/>
          <ac:spMkLst>
            <pc:docMk/>
            <pc:sldMk cId="0" sldId="326"/>
            <ac:spMk id="867" creationId="{00000000-0000-0000-0000-000000000000}"/>
          </ac:spMkLst>
        </pc:spChg>
      </pc:sldChg>
      <pc:sldChg chg="addSp">
        <pc:chgData name="rishabh yadav" userId="5d28c930b6dd8449" providerId="LiveId" clId="{D4F711C7-FC2C-3549-94CA-63B6684135A9}" dt="2019-03-29T16:51:45.126" v="70"/>
        <pc:sldMkLst>
          <pc:docMk/>
          <pc:sldMk cId="928267799" sldId="637"/>
        </pc:sldMkLst>
        <pc:spChg chg="add">
          <ac:chgData name="rishabh yadav" userId="5d28c930b6dd8449" providerId="LiveId" clId="{D4F711C7-FC2C-3549-94CA-63B6684135A9}" dt="2019-03-29T16:50:24.468" v="35"/>
          <ac:spMkLst>
            <pc:docMk/>
            <pc:sldMk cId="928267799" sldId="637"/>
            <ac:spMk id="9" creationId="{4437D3BB-5338-034D-9086-0D7F4D1F1AE4}"/>
          </ac:spMkLst>
        </pc:spChg>
        <pc:spChg chg="add">
          <ac:chgData name="rishabh yadav" userId="5d28c930b6dd8449" providerId="LiveId" clId="{D4F711C7-FC2C-3549-94CA-63B6684135A9}" dt="2019-03-29T16:51:45.126" v="70"/>
          <ac:spMkLst>
            <pc:docMk/>
            <pc:sldMk cId="928267799" sldId="637"/>
            <ac:spMk id="10" creationId="{360295A5-EC66-4E48-9031-7595655C3E10}"/>
          </ac:spMkLst>
        </pc:spChg>
      </pc:sldChg>
      <pc:sldChg chg="addSp">
        <pc:chgData name="rishabh yadav" userId="5d28c930b6dd8449" providerId="LiveId" clId="{D4F711C7-FC2C-3549-94CA-63B6684135A9}" dt="2019-03-29T16:51:34.574" v="66"/>
        <pc:sldMkLst>
          <pc:docMk/>
          <pc:sldMk cId="3663217866" sldId="638"/>
        </pc:sldMkLst>
        <pc:spChg chg="add">
          <ac:chgData name="rishabh yadav" userId="5d28c930b6dd8449" providerId="LiveId" clId="{D4F711C7-FC2C-3549-94CA-63B6684135A9}" dt="2019-03-29T16:50:10.311" v="30"/>
          <ac:spMkLst>
            <pc:docMk/>
            <pc:sldMk cId="3663217866" sldId="638"/>
            <ac:spMk id="7" creationId="{9E50CE66-FD05-6147-9EDA-3E22801B78ED}"/>
          </ac:spMkLst>
        </pc:spChg>
        <pc:spChg chg="add">
          <ac:chgData name="rishabh yadav" userId="5d28c930b6dd8449" providerId="LiveId" clId="{D4F711C7-FC2C-3549-94CA-63B6684135A9}" dt="2019-03-29T16:51:34.574" v="66"/>
          <ac:spMkLst>
            <pc:docMk/>
            <pc:sldMk cId="3663217866" sldId="638"/>
            <ac:spMk id="8" creationId="{E2BC0527-6969-AF49-A788-A35D5F2B2ED8}"/>
          </ac:spMkLst>
        </pc:spChg>
      </pc:sldChg>
      <pc:sldChg chg="addSp">
        <pc:chgData name="rishabh yadav" userId="5d28c930b6dd8449" providerId="LiveId" clId="{D4F711C7-FC2C-3549-94CA-63B6684135A9}" dt="2019-03-29T16:51:28.282" v="63"/>
        <pc:sldMkLst>
          <pc:docMk/>
          <pc:sldMk cId="2152300812" sldId="639"/>
        </pc:sldMkLst>
        <pc:spChg chg="add">
          <ac:chgData name="rishabh yadav" userId="5d28c930b6dd8449" providerId="LiveId" clId="{D4F711C7-FC2C-3549-94CA-63B6684135A9}" dt="2019-03-29T16:49:59.985" v="27"/>
          <ac:spMkLst>
            <pc:docMk/>
            <pc:sldMk cId="2152300812" sldId="639"/>
            <ac:spMk id="6" creationId="{32974936-73B6-2E44-8BDA-1889E229CB73}"/>
          </ac:spMkLst>
        </pc:spChg>
        <pc:spChg chg="add">
          <ac:chgData name="rishabh yadav" userId="5d28c930b6dd8449" providerId="LiveId" clId="{D4F711C7-FC2C-3549-94CA-63B6684135A9}" dt="2019-03-29T16:51:28.282" v="63"/>
          <ac:spMkLst>
            <pc:docMk/>
            <pc:sldMk cId="2152300812" sldId="639"/>
            <ac:spMk id="8" creationId="{577DF14F-6038-3C41-B481-9EB0959C7A32}"/>
          </ac:spMkLst>
        </pc:spChg>
      </pc:sldChg>
      <pc:sldChg chg="addSp">
        <pc:chgData name="rishabh yadav" userId="5d28c930b6dd8449" providerId="LiveId" clId="{D4F711C7-FC2C-3549-94CA-63B6684135A9}" dt="2019-03-29T16:51:25.247" v="62"/>
        <pc:sldMkLst>
          <pc:docMk/>
          <pc:sldMk cId="3625808982" sldId="640"/>
        </pc:sldMkLst>
        <pc:spChg chg="add">
          <ac:chgData name="rishabh yadav" userId="5d28c930b6dd8449" providerId="LiveId" clId="{D4F711C7-FC2C-3549-94CA-63B6684135A9}" dt="2019-03-29T16:49:57.529" v="26"/>
          <ac:spMkLst>
            <pc:docMk/>
            <pc:sldMk cId="3625808982" sldId="640"/>
            <ac:spMk id="6" creationId="{C55DA4BC-0BA3-9B4C-85C0-D7C2A321FC6B}"/>
          </ac:spMkLst>
        </pc:spChg>
        <pc:spChg chg="add">
          <ac:chgData name="rishabh yadav" userId="5d28c930b6dd8449" providerId="LiveId" clId="{D4F711C7-FC2C-3549-94CA-63B6684135A9}" dt="2019-03-29T16:51:25.247" v="62"/>
          <ac:spMkLst>
            <pc:docMk/>
            <pc:sldMk cId="3625808982" sldId="640"/>
            <ac:spMk id="9" creationId="{5DA76F16-B528-6D40-B2C0-43068AF1023A}"/>
          </ac:spMkLst>
        </pc:spChg>
      </pc:sldChg>
      <pc:sldChg chg="addSp modSp">
        <pc:chgData name="rishabh yadav" userId="5d28c930b6dd8449" providerId="LiveId" clId="{D4F711C7-FC2C-3549-94CA-63B6684135A9}" dt="2019-03-29T16:51:06.819" v="55" actId="20577"/>
        <pc:sldMkLst>
          <pc:docMk/>
          <pc:sldMk cId="2965330275" sldId="641"/>
        </pc:sldMkLst>
        <pc:spChg chg="add">
          <ac:chgData name="rishabh yadav" userId="5d28c930b6dd8449" providerId="LiveId" clId="{D4F711C7-FC2C-3549-94CA-63B6684135A9}" dt="2019-03-29T16:48:51.560" v="6"/>
          <ac:spMkLst>
            <pc:docMk/>
            <pc:sldMk cId="2965330275" sldId="641"/>
            <ac:spMk id="10" creationId="{FAF1410F-644E-8C47-BA61-2F1FB3EE3F5C}"/>
          </ac:spMkLst>
        </pc:spChg>
        <pc:spChg chg="add mod">
          <ac:chgData name="rishabh yadav" userId="5d28c930b6dd8449" providerId="LiveId" clId="{D4F711C7-FC2C-3549-94CA-63B6684135A9}" dt="2019-03-29T16:51:06.819" v="55" actId="20577"/>
          <ac:spMkLst>
            <pc:docMk/>
            <pc:sldMk cId="2965330275" sldId="641"/>
            <ac:spMk id="11" creationId="{716F472A-C39B-9C47-9880-473A425784A8}"/>
          </ac:spMkLst>
        </pc:spChg>
      </pc:sldChg>
      <pc:sldChg chg="addSp">
        <pc:chgData name="rishabh yadav" userId="5d28c930b6dd8449" providerId="LiveId" clId="{D4F711C7-FC2C-3549-94CA-63B6684135A9}" dt="2019-03-29T16:51:11.247" v="56"/>
        <pc:sldMkLst>
          <pc:docMk/>
          <pc:sldMk cId="3451388141" sldId="642"/>
        </pc:sldMkLst>
        <pc:spChg chg="add">
          <ac:chgData name="rishabh yadav" userId="5d28c930b6dd8449" providerId="LiveId" clId="{D4F711C7-FC2C-3549-94CA-63B6684135A9}" dt="2019-03-29T16:48:55.201" v="7"/>
          <ac:spMkLst>
            <pc:docMk/>
            <pc:sldMk cId="3451388141" sldId="642"/>
            <ac:spMk id="7" creationId="{7602C3AB-69F1-AB4C-B173-E7E1FE8BD622}"/>
          </ac:spMkLst>
        </pc:spChg>
        <pc:spChg chg="add">
          <ac:chgData name="rishabh yadav" userId="5d28c930b6dd8449" providerId="LiveId" clId="{D4F711C7-FC2C-3549-94CA-63B6684135A9}" dt="2019-03-29T16:51:11.247" v="56"/>
          <ac:spMkLst>
            <pc:docMk/>
            <pc:sldMk cId="3451388141" sldId="642"/>
            <ac:spMk id="8" creationId="{11E5B817-5A0B-0347-A50A-C0A4FA2B7E12}"/>
          </ac:spMkLst>
        </pc:spChg>
      </pc:sldChg>
      <pc:sldChg chg="addSp delSp modSp">
        <pc:chgData name="rishabh yadav" userId="5d28c930b6dd8449" providerId="LiveId" clId="{D4F711C7-FC2C-3549-94CA-63B6684135A9}" dt="2019-03-29T16:51:18.359" v="59"/>
        <pc:sldMkLst>
          <pc:docMk/>
          <pc:sldMk cId="1244361508" sldId="711"/>
        </pc:sldMkLst>
        <pc:spChg chg="add">
          <ac:chgData name="rishabh yadav" userId="5d28c930b6dd8449" providerId="LiveId" clId="{D4F711C7-FC2C-3549-94CA-63B6684135A9}" dt="2019-03-29T16:49:46.374" v="23"/>
          <ac:spMkLst>
            <pc:docMk/>
            <pc:sldMk cId="1244361508" sldId="711"/>
            <ac:spMk id="9" creationId="{FE1E7C3E-F903-C840-A863-69B37C8EA31C}"/>
          </ac:spMkLst>
        </pc:spChg>
        <pc:spChg chg="add">
          <ac:chgData name="rishabh yadav" userId="5d28c930b6dd8449" providerId="LiveId" clId="{D4F711C7-FC2C-3549-94CA-63B6684135A9}" dt="2019-03-29T16:51:18.359" v="59"/>
          <ac:spMkLst>
            <pc:docMk/>
            <pc:sldMk cId="1244361508" sldId="711"/>
            <ac:spMk id="10" creationId="{27877B6F-D84A-CF49-B9F2-0958046FA660}"/>
          </ac:spMkLst>
        </pc:spChg>
        <pc:spChg chg="del">
          <ac:chgData name="rishabh yadav" userId="5d28c930b6dd8449" providerId="LiveId" clId="{D4F711C7-FC2C-3549-94CA-63B6684135A9}" dt="2019-03-29T16:49:45.505" v="22" actId="478"/>
          <ac:spMkLst>
            <pc:docMk/>
            <pc:sldMk cId="1244361508" sldId="711"/>
            <ac:spMk id="828" creationId="{00000000-0000-0000-0000-000000000000}"/>
          </ac:spMkLst>
        </pc:spChg>
        <pc:spChg chg="mod">
          <ac:chgData name="rishabh yadav" userId="5d28c930b6dd8449" providerId="LiveId" clId="{D4F711C7-FC2C-3549-94CA-63B6684135A9}" dt="2019-03-29T16:49:43.233" v="21" actId="20577"/>
          <ac:spMkLst>
            <pc:docMk/>
            <pc:sldMk cId="1244361508" sldId="711"/>
            <ac:spMk id="831" creationId="{00000000-0000-0000-0000-000000000000}"/>
          </ac:spMkLst>
        </pc:spChg>
        <pc:spChg chg="del">
          <ac:chgData name="rishabh yadav" userId="5d28c930b6dd8449" providerId="LiveId" clId="{D4F711C7-FC2C-3549-94CA-63B6684135A9}" dt="2019-03-29T16:51:17.442" v="58" actId="478"/>
          <ac:spMkLst>
            <pc:docMk/>
            <pc:sldMk cId="1244361508" sldId="711"/>
            <ac:spMk id="832" creationId="{00000000-0000-0000-0000-000000000000}"/>
          </ac:spMkLst>
        </pc:spChg>
      </pc:sldChg>
    </pc:docChg>
  </pc:docChgLst>
  <pc:docChgLst>
    <pc:chgData name="Guest User" providerId="Windows Live" clId="Web-{4814D85C-8A46-4545-9178-33862B90A953}"/>
    <pc:docChg chg="modSld">
      <pc:chgData name="Guest User" userId="" providerId="Windows Live" clId="Web-{4814D85C-8A46-4545-9178-33862B90A953}" dt="2019-03-29T19:48:35.327" v="67" actId="20577"/>
      <pc:docMkLst>
        <pc:docMk/>
      </pc:docMkLst>
      <pc:sldChg chg="modSp">
        <pc:chgData name="Guest User" userId="" providerId="Windows Live" clId="Web-{4814D85C-8A46-4545-9178-33862B90A953}" dt="2019-03-29T19:44:11.482" v="25"/>
        <pc:sldMkLst>
          <pc:docMk/>
          <pc:sldMk cId="0" sldId="309"/>
        </pc:sldMkLst>
        <pc:graphicFrameChg chg="mod modGraphic">
          <ac:chgData name="Guest User" userId="" providerId="Windows Live" clId="Web-{4814D85C-8A46-4545-9178-33862B90A953}" dt="2019-03-29T19:44:11.482" v="25"/>
          <ac:graphicFrameMkLst>
            <pc:docMk/>
            <pc:sldMk cId="0" sldId="309"/>
            <ac:graphicFrameMk id="4" creationId="{C20BCB0A-023A-E345-9296-7D1D7013EC21}"/>
          </ac:graphicFrameMkLst>
        </pc:graphicFrameChg>
        <pc:graphicFrameChg chg="mod modGraphic">
          <ac:chgData name="Guest User" userId="" providerId="Windows Live" clId="Web-{4814D85C-8A46-4545-9178-33862B90A953}" dt="2019-03-29T19:43:36.903" v="20"/>
          <ac:graphicFrameMkLst>
            <pc:docMk/>
            <pc:sldMk cId="0" sldId="309"/>
            <ac:graphicFrameMk id="9" creationId="{15EDDF9F-2487-4221-B52A-E5BE16D67987}"/>
          </ac:graphicFrameMkLst>
        </pc:graphicFrameChg>
      </pc:sldChg>
      <pc:sldChg chg="delSp modSp">
        <pc:chgData name="Guest User" userId="" providerId="Windows Live" clId="Web-{4814D85C-8A46-4545-9178-33862B90A953}" dt="2019-03-29T19:48:35.327" v="67" actId="20577"/>
        <pc:sldMkLst>
          <pc:docMk/>
          <pc:sldMk cId="928267799" sldId="637"/>
        </pc:sldMkLst>
        <pc:spChg chg="del mod">
          <ac:chgData name="Guest User" userId="" providerId="Windows Live" clId="Web-{4814D85C-8A46-4545-9178-33862B90A953}" dt="2019-03-29T19:46:46.264" v="28"/>
          <ac:spMkLst>
            <pc:docMk/>
            <pc:sldMk cId="928267799" sldId="637"/>
            <ac:spMk id="5" creationId="{C2BEB071-8C6C-4A18-8A95-B210F852062A}"/>
          </ac:spMkLst>
        </pc:spChg>
        <pc:spChg chg="mod">
          <ac:chgData name="Guest User" userId="" providerId="Windows Live" clId="Web-{4814D85C-8A46-4545-9178-33862B90A953}" dt="2019-03-29T19:48:35.327" v="67" actId="20577"/>
          <ac:spMkLst>
            <pc:docMk/>
            <pc:sldMk cId="928267799" sldId="637"/>
            <ac:spMk id="8" creationId="{43417D64-6C08-448C-853D-87FBD2E14F1F}"/>
          </ac:spMkLst>
        </pc:spChg>
      </pc:sldChg>
      <pc:sldChg chg="modSp">
        <pc:chgData name="Guest User" userId="" providerId="Windows Live" clId="Web-{4814D85C-8A46-4545-9178-33862B90A953}" dt="2019-03-29T19:38:54.745" v="13" actId="1076"/>
        <pc:sldMkLst>
          <pc:docMk/>
          <pc:sldMk cId="554312870" sldId="643"/>
        </pc:sldMkLst>
        <pc:spChg chg="mod">
          <ac:chgData name="Guest User" userId="" providerId="Windows Live" clId="Web-{4814D85C-8A46-4545-9178-33862B90A953}" dt="2019-03-29T19:38:49.276" v="10" actId="20577"/>
          <ac:spMkLst>
            <pc:docMk/>
            <pc:sldMk cId="554312870" sldId="643"/>
            <ac:spMk id="32" creationId="{BF7D20E7-707C-4AEF-B43A-885077213637}"/>
          </ac:spMkLst>
        </pc:spChg>
        <pc:spChg chg="mod">
          <ac:chgData name="Guest User" userId="" providerId="Windows Live" clId="Web-{4814D85C-8A46-4545-9178-33862B90A953}" dt="2019-03-29T19:38:54.745" v="13" actId="1076"/>
          <ac:spMkLst>
            <pc:docMk/>
            <pc:sldMk cId="554312870" sldId="643"/>
            <ac:spMk id="507" creationId="{00000000-0000-0000-0000-000000000000}"/>
          </ac:spMkLst>
        </pc:spChg>
      </pc:sldChg>
      <pc:sldChg chg="modSp">
        <pc:chgData name="Guest User" userId="" providerId="Windows Live" clId="Web-{4814D85C-8A46-4545-9178-33862B90A953}" dt="2019-03-29T19:41:14.246" v="16" actId="1076"/>
        <pc:sldMkLst>
          <pc:docMk/>
          <pc:sldMk cId="3398396543" sldId="677"/>
        </pc:sldMkLst>
        <pc:graphicFrameChg chg="modGraphic">
          <ac:chgData name="Guest User" userId="" providerId="Windows Live" clId="Web-{4814D85C-8A46-4545-9178-33862B90A953}" dt="2019-03-29T19:40:57.590" v="15"/>
          <ac:graphicFrameMkLst>
            <pc:docMk/>
            <pc:sldMk cId="3398396543" sldId="677"/>
            <ac:graphicFrameMk id="3" creationId="{04725A34-4012-4963-B0FE-505213B6240C}"/>
          </ac:graphicFrameMkLst>
        </pc:graphicFrameChg>
        <pc:graphicFrameChg chg="mod">
          <ac:chgData name="Guest User" userId="" providerId="Windows Live" clId="Web-{4814D85C-8A46-4545-9178-33862B90A953}" dt="2019-03-29T19:41:14.246" v="16" actId="1076"/>
          <ac:graphicFrameMkLst>
            <pc:docMk/>
            <pc:sldMk cId="3398396543" sldId="677"/>
            <ac:graphicFrameMk id="10" creationId="{B26AB435-3D6F-4D49-AD6F-E52E85003F97}"/>
          </ac:graphicFrameMkLst>
        </pc:graphicFrameChg>
      </pc:sldChg>
    </pc:docChg>
  </pc:docChgLst>
  <pc:docChgLst>
    <pc:chgData name="Prashant Garg" userId="602f0c5c8532f0b4" providerId="Windows Live" clId="Web-{374EEB01-1051-4DB9-BED2-7A4683861CF9}"/>
    <pc:docChg chg="modSld">
      <pc:chgData name="Prashant Garg" userId="602f0c5c8532f0b4" providerId="Windows Live" clId="Web-{374EEB01-1051-4DB9-BED2-7A4683861CF9}" dt="2019-03-29T14:47:31.088" v="1"/>
      <pc:docMkLst>
        <pc:docMk/>
      </pc:docMkLst>
      <pc:sldChg chg="modSp">
        <pc:chgData name="Prashant Garg" userId="602f0c5c8532f0b4" providerId="Windows Live" clId="Web-{374EEB01-1051-4DB9-BED2-7A4683861CF9}" dt="2019-03-29T14:47:31.088" v="1"/>
        <pc:sldMkLst>
          <pc:docMk/>
          <pc:sldMk cId="2957622931" sldId="665"/>
        </pc:sldMkLst>
        <pc:graphicFrameChg chg="modGraphic">
          <ac:chgData name="Prashant Garg" userId="602f0c5c8532f0b4" providerId="Windows Live" clId="Web-{374EEB01-1051-4DB9-BED2-7A4683861CF9}" dt="2019-03-29T14:47:31.088" v="1"/>
          <ac:graphicFrameMkLst>
            <pc:docMk/>
            <pc:sldMk cId="2957622931" sldId="665"/>
            <ac:graphicFrameMk id="2" creationId="{B813F322-E4A6-F04D-9FC4-40729E62D26B}"/>
          </ac:graphicFrameMkLst>
        </pc:graphicFrameChg>
      </pc:sldChg>
    </pc:docChg>
  </pc:docChgLst>
  <pc:docChgLst>
    <pc:chgData name="SANUJ KULSHRESTHA" userId="fd589cad1c679b7b" providerId="Windows Live" clId="Web-{20D1016E-D62A-4514-A033-A813730B2D90}"/>
    <pc:docChg chg="modSld">
      <pc:chgData name="SANUJ KULSHRESTHA" userId="fd589cad1c679b7b" providerId="Windows Live" clId="Web-{20D1016E-D62A-4514-A033-A813730B2D90}" dt="2019-03-17T11:46:54.169" v="7"/>
      <pc:docMkLst>
        <pc:docMk/>
      </pc:docMkLst>
      <pc:sldChg chg="modSp">
        <pc:chgData name="SANUJ KULSHRESTHA" userId="fd589cad1c679b7b" providerId="Windows Live" clId="Web-{20D1016E-D62A-4514-A033-A813730B2D90}" dt="2019-03-17T11:44:21.965" v="1"/>
        <pc:sldMkLst>
          <pc:docMk/>
          <pc:sldMk cId="0" sldId="269"/>
        </pc:sldMkLst>
        <pc:graphicFrameChg chg="mod modGraphic">
          <ac:chgData name="SANUJ KULSHRESTHA" userId="fd589cad1c679b7b" providerId="Windows Live" clId="Web-{20D1016E-D62A-4514-A033-A813730B2D90}" dt="2019-03-17T11:44:21.965" v="1"/>
          <ac:graphicFrameMkLst>
            <pc:docMk/>
            <pc:sldMk cId="0" sldId="269"/>
            <ac:graphicFrameMk id="4" creationId="{0AC19E46-7740-6645-8132-E5BED838070B}"/>
          </ac:graphicFrameMkLst>
        </pc:graphicFrameChg>
      </pc:sldChg>
      <pc:sldChg chg="modSp">
        <pc:chgData name="SANUJ KULSHRESTHA" userId="fd589cad1c679b7b" providerId="Windows Live" clId="Web-{20D1016E-D62A-4514-A033-A813730B2D90}" dt="2019-03-17T11:46:54.169" v="7"/>
        <pc:sldMkLst>
          <pc:docMk/>
          <pc:sldMk cId="0" sldId="276"/>
        </pc:sldMkLst>
        <pc:graphicFrameChg chg="mod modGraphic">
          <ac:chgData name="SANUJ KULSHRESTHA" userId="fd589cad1c679b7b" providerId="Windows Live" clId="Web-{20D1016E-D62A-4514-A033-A813730B2D90}" dt="2019-03-17T11:46:54.169" v="7"/>
          <ac:graphicFrameMkLst>
            <pc:docMk/>
            <pc:sldMk cId="0" sldId="276"/>
            <ac:graphicFrameMk id="4" creationId="{30A85497-8AD8-2B44-8377-AD178B16A68A}"/>
          </ac:graphicFrameMkLst>
        </pc:graphicFrameChg>
      </pc:sldChg>
    </pc:docChg>
  </pc:docChgLst>
  <pc:docChgLst>
    <pc:chgData name="SANUJ KULSHRESTHA" userId="fd589cad1c679b7b" providerId="Windows Live" clId="Web-{63832387-D7E5-436E-B4E4-174F26D21249}"/>
    <pc:docChg chg="modSld">
      <pc:chgData name="SANUJ KULSHRESTHA" userId="fd589cad1c679b7b" providerId="Windows Live" clId="Web-{63832387-D7E5-436E-B4E4-174F26D21249}" dt="2019-03-29T17:41:28.372" v="115" actId="1076"/>
      <pc:docMkLst>
        <pc:docMk/>
      </pc:docMkLst>
      <pc:sldChg chg="addSp delSp modSp">
        <pc:chgData name="SANUJ KULSHRESTHA" userId="fd589cad1c679b7b" providerId="Windows Live" clId="Web-{63832387-D7E5-436E-B4E4-174F26D21249}" dt="2019-03-29T17:41:28.372" v="115" actId="1076"/>
        <pc:sldMkLst>
          <pc:docMk/>
          <pc:sldMk cId="737767884" sldId="591"/>
        </pc:sldMkLst>
        <pc:spChg chg="del">
          <ac:chgData name="SANUJ KULSHRESTHA" userId="fd589cad1c679b7b" providerId="Windows Live" clId="Web-{63832387-D7E5-436E-B4E4-174F26D21249}" dt="2019-03-29T17:41:08.231" v="110"/>
          <ac:spMkLst>
            <pc:docMk/>
            <pc:sldMk cId="737767884" sldId="591"/>
            <ac:spMk id="2" creationId="{92E3DF69-4F02-994A-B0A4-DC315AF932C8}"/>
          </ac:spMkLst>
        </pc:spChg>
        <pc:picChg chg="add mod">
          <ac:chgData name="SANUJ KULSHRESTHA" userId="fd589cad1c679b7b" providerId="Windows Live" clId="Web-{63832387-D7E5-436E-B4E4-174F26D21249}" dt="2019-03-29T17:41:28.372" v="115" actId="1076"/>
          <ac:picMkLst>
            <pc:docMk/>
            <pc:sldMk cId="737767884" sldId="591"/>
            <ac:picMk id="3" creationId="{99A9781E-7239-4B66-BEE0-8EC7B7EF58A2}"/>
          </ac:picMkLst>
        </pc:picChg>
      </pc:sldChg>
      <pc:sldChg chg="delSp modSp">
        <pc:chgData name="SANUJ KULSHRESTHA" userId="fd589cad1c679b7b" providerId="Windows Live" clId="Web-{63832387-D7E5-436E-B4E4-174F26D21249}" dt="2019-03-29T17:40:13.715" v="109"/>
        <pc:sldMkLst>
          <pc:docMk/>
          <pc:sldMk cId="1477051592" sldId="706"/>
        </pc:sldMkLst>
        <pc:spChg chg="mod">
          <ac:chgData name="SANUJ KULSHRESTHA" userId="fd589cad1c679b7b" providerId="Windows Live" clId="Web-{63832387-D7E5-436E-B4E4-174F26D21249}" dt="2019-03-29T17:39:51.278" v="72" actId="20577"/>
          <ac:spMkLst>
            <pc:docMk/>
            <pc:sldMk cId="1477051592" sldId="706"/>
            <ac:spMk id="2" creationId="{5D08DD1A-4B4F-FC49-B125-7026833D8380}"/>
          </ac:spMkLst>
        </pc:spChg>
        <pc:spChg chg="mod">
          <ac:chgData name="SANUJ KULSHRESTHA" userId="fd589cad1c679b7b" providerId="Windows Live" clId="Web-{63832387-D7E5-436E-B4E4-174F26D21249}" dt="2019-03-29T17:40:07.169" v="107" actId="20577"/>
          <ac:spMkLst>
            <pc:docMk/>
            <pc:sldMk cId="1477051592" sldId="706"/>
            <ac:spMk id="35" creationId="{8AEDD253-BD7B-0B4E-A7C7-E42363425CC1}"/>
          </ac:spMkLst>
        </pc:spChg>
        <pc:spChg chg="mod">
          <ac:chgData name="SANUJ KULSHRESTHA" userId="fd589cad1c679b7b" providerId="Windows Live" clId="Web-{63832387-D7E5-436E-B4E4-174F26D21249}" dt="2019-03-29T17:39:57.903" v="87" actId="20577"/>
          <ac:spMkLst>
            <pc:docMk/>
            <pc:sldMk cId="1477051592" sldId="706"/>
            <ac:spMk id="38" creationId="{EBEBEA13-3B30-3644-ACF3-78E66A5C7993}"/>
          </ac:spMkLst>
        </pc:spChg>
        <pc:spChg chg="del">
          <ac:chgData name="SANUJ KULSHRESTHA" userId="fd589cad1c679b7b" providerId="Windows Live" clId="Web-{63832387-D7E5-436E-B4E4-174F26D21249}" dt="2019-03-29T17:40:13.715" v="109"/>
          <ac:spMkLst>
            <pc:docMk/>
            <pc:sldMk cId="1477051592" sldId="706"/>
            <ac:spMk id="47" creationId="{B474F85F-2A2D-E141-9E30-8BBCAAD09A49}"/>
          </ac:spMkLst>
        </pc:spChg>
      </pc:sldChg>
    </pc:docChg>
  </pc:docChgLst>
  <pc:docChgLst>
    <pc:chgData name="Nakul Agg" userId="448ca6a79f0e089e" providerId="Windows Live" clId="Web-{1A89A981-A1BA-4EBA-BACE-92EAEAFE6DCF}"/>
    <pc:docChg chg="modSld">
      <pc:chgData name="Nakul Agg" userId="448ca6a79f0e089e" providerId="Windows Live" clId="Web-{1A89A981-A1BA-4EBA-BACE-92EAEAFE6DCF}" dt="2019-03-29T22:35:58.958" v="218"/>
      <pc:docMkLst>
        <pc:docMk/>
      </pc:docMkLst>
      <pc:sldChg chg="modSp">
        <pc:chgData name="Nakul Agg" userId="448ca6a79f0e089e" providerId="Windows Live" clId="Web-{1A89A981-A1BA-4EBA-BACE-92EAEAFE6DCF}" dt="2019-03-29T22:27:26.646" v="1" actId="14100"/>
        <pc:sldMkLst>
          <pc:docMk/>
          <pc:sldMk cId="4127011315" sldId="257"/>
        </pc:sldMkLst>
        <pc:spChg chg="mod">
          <ac:chgData name="Nakul Agg" userId="448ca6a79f0e089e" providerId="Windows Live" clId="Web-{1A89A981-A1BA-4EBA-BACE-92EAEAFE6DCF}" dt="2019-03-29T22:27:26.646" v="1" actId="14100"/>
          <ac:spMkLst>
            <pc:docMk/>
            <pc:sldMk cId="4127011315" sldId="257"/>
            <ac:spMk id="11" creationId="{00000000-0000-0000-0000-000000000000}"/>
          </ac:spMkLst>
        </pc:spChg>
      </pc:sldChg>
      <pc:sldChg chg="modSp">
        <pc:chgData name="Nakul Agg" userId="448ca6a79f0e089e" providerId="Windows Live" clId="Web-{1A89A981-A1BA-4EBA-BACE-92EAEAFE6DCF}" dt="2019-03-29T22:35:58.958" v="218"/>
        <pc:sldMkLst>
          <pc:docMk/>
          <pc:sldMk cId="2211772275" sldId="578"/>
        </pc:sldMkLst>
        <pc:graphicFrameChg chg="mod modGraphic">
          <ac:chgData name="Nakul Agg" userId="448ca6a79f0e089e" providerId="Windows Live" clId="Web-{1A89A981-A1BA-4EBA-BACE-92EAEAFE6DCF}" dt="2019-03-29T22:35:58.958" v="218"/>
          <ac:graphicFrameMkLst>
            <pc:docMk/>
            <pc:sldMk cId="2211772275" sldId="578"/>
            <ac:graphicFrameMk id="2" creationId="{00000000-0000-0000-0000-000000000000}"/>
          </ac:graphicFrameMkLst>
        </pc:graphicFrameChg>
      </pc:sldChg>
      <pc:sldChg chg="modSp">
        <pc:chgData name="Nakul Agg" userId="448ca6a79f0e089e" providerId="Windows Live" clId="Web-{1A89A981-A1BA-4EBA-BACE-92EAEAFE6DCF}" dt="2019-03-29T22:28:45.333" v="73" actId="20577"/>
        <pc:sldMkLst>
          <pc:docMk/>
          <pc:sldMk cId="2826747609" sldId="602"/>
        </pc:sldMkLst>
        <pc:spChg chg="mod">
          <ac:chgData name="Nakul Agg" userId="448ca6a79f0e089e" providerId="Windows Live" clId="Web-{1A89A981-A1BA-4EBA-BACE-92EAEAFE6DCF}" dt="2019-03-29T22:28:45.333" v="73" actId="20577"/>
          <ac:spMkLst>
            <pc:docMk/>
            <pc:sldMk cId="2826747609" sldId="602"/>
            <ac:spMk id="12" creationId="{6CD9C9BF-4689-4D8D-B550-D49355C7D3AF}"/>
          </ac:spMkLst>
        </pc:spChg>
      </pc:sldChg>
      <pc:sldChg chg="modSp">
        <pc:chgData name="Nakul Agg" userId="448ca6a79f0e089e" providerId="Windows Live" clId="Web-{1A89A981-A1BA-4EBA-BACE-92EAEAFE6DCF}" dt="2019-03-29T22:31:40.755" v="208" actId="20577"/>
        <pc:sldMkLst>
          <pc:docMk/>
          <pc:sldMk cId="3128738589" sldId="708"/>
        </pc:sldMkLst>
        <pc:spChg chg="mod">
          <ac:chgData name="Nakul Agg" userId="448ca6a79f0e089e" providerId="Windows Live" clId="Web-{1A89A981-A1BA-4EBA-BACE-92EAEAFE6DCF}" dt="2019-03-29T22:31:40.755" v="208" actId="20577"/>
          <ac:spMkLst>
            <pc:docMk/>
            <pc:sldMk cId="3128738589" sldId="708"/>
            <ac:spMk id="3" creationId="{5CC95010-F36D-4FDF-B3CC-1673AFBB3D28}"/>
          </ac:spMkLst>
        </pc:spChg>
        <pc:spChg chg="mod">
          <ac:chgData name="Nakul Agg" userId="448ca6a79f0e089e" providerId="Windows Live" clId="Web-{1A89A981-A1BA-4EBA-BACE-92EAEAFE6DCF}" dt="2019-03-29T22:30:58.771" v="199" actId="20577"/>
          <ac:spMkLst>
            <pc:docMk/>
            <pc:sldMk cId="3128738589" sldId="708"/>
            <ac:spMk id="17" creationId="{96FA1486-1AB6-460D-8EB6-D7A157DB816B}"/>
          </ac:spMkLst>
        </pc:spChg>
      </pc:sldChg>
      <pc:sldChg chg="modSp">
        <pc:chgData name="Nakul Agg" userId="448ca6a79f0e089e" providerId="Windows Live" clId="Web-{1A89A981-A1BA-4EBA-BACE-92EAEAFE6DCF}" dt="2019-03-29T22:30:51.802" v="198"/>
        <pc:sldMkLst>
          <pc:docMk/>
          <pc:sldMk cId="2652098697" sldId="771"/>
        </pc:sldMkLst>
        <pc:graphicFrameChg chg="mod modGraphic">
          <ac:chgData name="Nakul Agg" userId="448ca6a79f0e089e" providerId="Windows Live" clId="Web-{1A89A981-A1BA-4EBA-BACE-92EAEAFE6DCF}" dt="2019-03-29T22:30:51.802" v="198"/>
          <ac:graphicFrameMkLst>
            <pc:docMk/>
            <pc:sldMk cId="2652098697" sldId="771"/>
            <ac:graphicFrameMk id="34" creationId="{52E28048-35E3-4098-9159-CCC4E3DE0259}"/>
          </ac:graphicFrameMkLst>
        </pc:graphicFrameChg>
      </pc:sldChg>
    </pc:docChg>
  </pc:docChgLst>
  <pc:docChgLst>
    <pc:chgData name="Guest User" providerId="Windows Live" clId="Web-{F2E3B36E-8036-4B6C-9B94-553D9688630D}"/>
    <pc:docChg chg="addSld delSld">
      <pc:chgData name="Guest User" userId="" providerId="Windows Live" clId="Web-{F2E3B36E-8036-4B6C-9B94-553D9688630D}" dt="2019-03-24T13:28:16.860" v="1"/>
      <pc:docMkLst>
        <pc:docMk/>
      </pc:docMkLst>
    </pc:docChg>
  </pc:docChgLst>
  <pc:docChgLst>
    <pc:chgData name="SANUJ KULSHRESTHA" userId="fd589cad1c679b7b" providerId="Windows Live" clId="Web-{214F1145-D51A-401E-8941-D8ABE161BC04}"/>
    <pc:docChg chg="modSld">
      <pc:chgData name="SANUJ KULSHRESTHA" userId="fd589cad1c679b7b" providerId="Windows Live" clId="Web-{214F1145-D51A-401E-8941-D8ABE161BC04}" dt="2019-03-29T20:02:31.141" v="57"/>
      <pc:docMkLst>
        <pc:docMk/>
      </pc:docMkLst>
      <pc:sldChg chg="modSp">
        <pc:chgData name="SANUJ KULSHRESTHA" userId="fd589cad1c679b7b" providerId="Windows Live" clId="Web-{214F1145-D51A-401E-8941-D8ABE161BC04}" dt="2019-03-29T19:53:41.139" v="1"/>
        <pc:sldMkLst>
          <pc:docMk/>
          <pc:sldMk cId="2126526731" sldId="579"/>
        </pc:sldMkLst>
        <pc:graphicFrameChg chg="mod modGraphic">
          <ac:chgData name="SANUJ KULSHRESTHA" userId="fd589cad1c679b7b" providerId="Windows Live" clId="Web-{214F1145-D51A-401E-8941-D8ABE161BC04}" dt="2019-03-29T19:53:41.139" v="1"/>
          <ac:graphicFrameMkLst>
            <pc:docMk/>
            <pc:sldMk cId="2126526731" sldId="579"/>
            <ac:graphicFrameMk id="4" creationId="{00000000-0000-0000-0000-000000000000}"/>
          </ac:graphicFrameMkLst>
        </pc:graphicFrameChg>
      </pc:sldChg>
      <pc:sldChg chg="modSp">
        <pc:chgData name="SANUJ KULSHRESTHA" userId="fd589cad1c679b7b" providerId="Windows Live" clId="Web-{214F1145-D51A-401E-8941-D8ABE161BC04}" dt="2019-03-29T20:02:31.141" v="57"/>
        <pc:sldMkLst>
          <pc:docMk/>
          <pc:sldMk cId="3983330977" sldId="676"/>
        </pc:sldMkLst>
        <pc:graphicFrameChg chg="mod modGraphic">
          <ac:chgData name="SANUJ KULSHRESTHA" userId="fd589cad1c679b7b" providerId="Windows Live" clId="Web-{214F1145-D51A-401E-8941-D8ABE161BC04}" dt="2019-03-29T20:02:31.141" v="57"/>
          <ac:graphicFrameMkLst>
            <pc:docMk/>
            <pc:sldMk cId="3983330977" sldId="676"/>
            <ac:graphicFrameMk id="10" creationId="{B26AB435-3D6F-4D49-AD6F-E52E85003F97}"/>
          </ac:graphicFrameMkLst>
        </pc:graphicFrameChg>
      </pc:sldChg>
      <pc:sldChg chg="addSp delSp modSp">
        <pc:chgData name="SANUJ KULSHRESTHA" userId="fd589cad1c679b7b" providerId="Windows Live" clId="Web-{214F1145-D51A-401E-8941-D8ABE161BC04}" dt="2019-03-29T19:56:46.343" v="27" actId="14100"/>
        <pc:sldMkLst>
          <pc:docMk/>
          <pc:sldMk cId="1477051592" sldId="706"/>
        </pc:sldMkLst>
        <pc:picChg chg="add mod ord modCrop">
          <ac:chgData name="SANUJ KULSHRESTHA" userId="fd589cad1c679b7b" providerId="Windows Live" clId="Web-{214F1145-D51A-401E-8941-D8ABE161BC04}" dt="2019-03-29T19:56:14.374" v="15" actId="1076"/>
          <ac:picMkLst>
            <pc:docMk/>
            <pc:sldMk cId="1477051592" sldId="706"/>
            <ac:picMk id="5" creationId="{31959922-82AD-4BD6-942B-35CE60E7B6B7}"/>
          </ac:picMkLst>
        </pc:picChg>
        <pc:picChg chg="del">
          <ac:chgData name="SANUJ KULSHRESTHA" userId="fd589cad1c679b7b" providerId="Windows Live" clId="Web-{214F1145-D51A-401E-8941-D8ABE161BC04}" dt="2019-03-29T19:56:17.749" v="16"/>
          <ac:picMkLst>
            <pc:docMk/>
            <pc:sldMk cId="1477051592" sldId="706"/>
            <ac:picMk id="21" creationId="{32C01A44-CF18-0141-9A61-F5644885B6A6}"/>
          </ac:picMkLst>
        </pc:picChg>
        <pc:picChg chg="add mod">
          <ac:chgData name="SANUJ KULSHRESTHA" userId="fd589cad1c679b7b" providerId="Windows Live" clId="Web-{214F1145-D51A-401E-8941-D8ABE161BC04}" dt="2019-03-29T19:56:38.640" v="25" actId="688"/>
          <ac:picMkLst>
            <pc:docMk/>
            <pc:sldMk cId="1477051592" sldId="706"/>
            <ac:picMk id="39" creationId="{DC0EA70E-9507-4155-8523-E885FE83B906}"/>
          </ac:picMkLst>
        </pc:picChg>
        <pc:picChg chg="del">
          <ac:chgData name="SANUJ KULSHRESTHA" userId="fd589cad1c679b7b" providerId="Windows Live" clId="Web-{214F1145-D51A-401E-8941-D8ABE161BC04}" dt="2019-03-29T19:54:49.061" v="2"/>
          <ac:picMkLst>
            <pc:docMk/>
            <pc:sldMk cId="1477051592" sldId="706"/>
            <ac:picMk id="54" creationId="{ED7647B5-9D9B-A94C-8803-99D9B124E113}"/>
          </ac:picMkLst>
        </pc:picChg>
        <pc:cxnChg chg="mod">
          <ac:chgData name="SANUJ KULSHRESTHA" userId="fd589cad1c679b7b" providerId="Windows Live" clId="Web-{214F1145-D51A-401E-8941-D8ABE161BC04}" dt="2019-03-29T19:56:46.343" v="27" actId="14100"/>
          <ac:cxnSpMkLst>
            <pc:docMk/>
            <pc:sldMk cId="1477051592" sldId="706"/>
            <ac:cxnSpMk id="33" creationId="{8EEF21CE-B39E-4847-989B-0B77A63E8228}"/>
          </ac:cxnSpMkLst>
        </pc:cxnChg>
      </pc:sldChg>
    </pc:docChg>
  </pc:docChgLst>
  <pc:docChgLst>
    <pc:chgData name="SANUJ KULSHRESTHA" userId="fd589cad1c679b7b" providerId="Windows Live" clId="Web-{367E84C5-CBE3-49F0-B331-FCC45C8424D8}"/>
    <pc:docChg chg="delSld">
      <pc:chgData name="SANUJ KULSHRESTHA" userId="fd589cad1c679b7b" providerId="Windows Live" clId="Web-{367E84C5-CBE3-49F0-B331-FCC45C8424D8}" dt="2019-03-29T22:38:15.204" v="0"/>
      <pc:docMkLst>
        <pc:docMk/>
      </pc:docMkLst>
      <pc:sldChg chg="del">
        <pc:chgData name="SANUJ KULSHRESTHA" userId="fd589cad1c679b7b" providerId="Windows Live" clId="Web-{367E84C5-CBE3-49F0-B331-FCC45C8424D8}" dt="2019-03-29T22:38:15.204" v="0"/>
        <pc:sldMkLst>
          <pc:docMk/>
          <pc:sldMk cId="3701652916" sldId="35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2A7_E16EDC7D.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_2AA_EDCC78EA.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_2AA_EDCC78EA.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505056107218251"/>
          <c:y val="6.7966482730431224E-2"/>
          <c:w val="0.5481993059948409"/>
          <c:h val="0.70467124311284013"/>
        </c:manualLayout>
      </c:layout>
      <c:barChart>
        <c:barDir val="bar"/>
        <c:grouping val="clustered"/>
        <c:varyColors val="0"/>
        <c:ser>
          <c:idx val="0"/>
          <c:order val="0"/>
          <c:tx>
            <c:strRef>
              <c:f>Sheet1!$B$1</c:f>
              <c:strCache>
                <c:ptCount val="1"/>
                <c:pt idx="0">
                  <c:v>Mass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Sheet1!$A$2:$A$3</c:f>
              <c:strCache>
                <c:ptCount val="2"/>
                <c:pt idx="0">
                  <c:v>Electronics Container Mass</c:v>
                </c:pt>
                <c:pt idx="1">
                  <c:v>Electronics Payload Mass</c:v>
                </c:pt>
              </c:strCache>
            </c:strRef>
          </c:cat>
          <c:val>
            <c:numRef>
              <c:f>Sheet1!$B$2:$B$3</c:f>
              <c:numCache>
                <c:formatCode>General</c:formatCode>
                <c:ptCount val="2"/>
                <c:pt idx="0">
                  <c:v>78.28</c:v>
                </c:pt>
                <c:pt idx="1">
                  <c:v>210.03</c:v>
                </c:pt>
              </c:numCache>
            </c:numRef>
          </c:val>
          <c:extLst>
            <c:ext xmlns:c16="http://schemas.microsoft.com/office/drawing/2014/chart" uri="{C3380CC4-5D6E-409C-BE32-E72D297353CC}">
              <c16:uniqueId val="{00000000-246A-40B6-8DA1-FAF73FDBB634}"/>
            </c:ext>
          </c:extLst>
        </c:ser>
        <c:ser>
          <c:idx val="1"/>
          <c:order val="1"/>
          <c:tx>
            <c:strRef>
              <c:f>Sheet1!$C$1</c:f>
              <c:strCache>
                <c:ptCount val="1"/>
                <c:pt idx="0">
                  <c:v>Uncertainity</c:v>
                </c:pt>
              </c:strCache>
            </c:strRef>
          </c:tx>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Sheet1!$A$2:$A$3</c:f>
              <c:strCache>
                <c:ptCount val="2"/>
                <c:pt idx="0">
                  <c:v>Electronics Container Mass</c:v>
                </c:pt>
                <c:pt idx="1">
                  <c:v>Electronics Payload Mass</c:v>
                </c:pt>
              </c:strCache>
            </c:strRef>
          </c:cat>
          <c:val>
            <c:numRef>
              <c:f>Sheet1!$C$2:$C$3</c:f>
              <c:numCache>
                <c:formatCode>General</c:formatCode>
                <c:ptCount val="2"/>
                <c:pt idx="0">
                  <c:v>0.25</c:v>
                </c:pt>
                <c:pt idx="1">
                  <c:v>1.26</c:v>
                </c:pt>
              </c:numCache>
            </c:numRef>
          </c:val>
          <c:extLst>
            <c:ext xmlns:c16="http://schemas.microsoft.com/office/drawing/2014/chart" uri="{C3380CC4-5D6E-409C-BE32-E72D297353CC}">
              <c16:uniqueId val="{00000001-246A-40B6-8DA1-FAF73FDBB634}"/>
            </c:ext>
          </c:extLst>
        </c:ser>
        <c:dLbls>
          <c:showLegendKey val="0"/>
          <c:showVal val="0"/>
          <c:showCatName val="0"/>
          <c:showSerName val="0"/>
          <c:showPercent val="0"/>
          <c:showBubbleSize val="0"/>
        </c:dLbls>
        <c:gapWidth val="115"/>
        <c:overlap val="-20"/>
        <c:axId val="1040594488"/>
        <c:axId val="1040585960"/>
      </c:barChart>
      <c:catAx>
        <c:axId val="1040594488"/>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40585960"/>
        <c:crosses val="autoZero"/>
        <c:auto val="1"/>
        <c:lblAlgn val="ctr"/>
        <c:lblOffset val="100"/>
        <c:noMultiLvlLbl val="0"/>
      </c:catAx>
      <c:valAx>
        <c:axId val="10405859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405944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0"/>
      <c:rotY val="0"/>
      <c:depthPercent val="100"/>
      <c:rAngAx val="0"/>
    </c:view3D>
    <c:floor>
      <c:thickness val="0"/>
      <c:spPr>
        <a:solidFill>
          <a:schemeClr val="lt1"/>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Mass</c:v>
                </c:pt>
              </c:strCache>
            </c:strRef>
          </c:tx>
          <c:spPr>
            <a:pattFill prst="ltDnDiag">
              <a:fgClr>
                <a:schemeClr val="accent2"/>
              </a:fgClr>
              <a:bgClr>
                <a:schemeClr val="accent2">
                  <a:lumMod val="20000"/>
                  <a:lumOff val="80000"/>
                </a:schemeClr>
              </a:bgClr>
            </a:pattFill>
            <a:ln>
              <a:solidFill>
                <a:schemeClr val="accent2"/>
              </a:solidFill>
            </a:ln>
            <a:effectLst/>
            <a:sp3d>
              <a:contourClr>
                <a:schemeClr val="accent2"/>
              </a:contourClr>
            </a:sp3d>
          </c:spPr>
          <c:invertIfNegative val="0"/>
          <c:dLbls>
            <c:dLbl>
              <c:idx val="1"/>
              <c:layout>
                <c:manualLayout>
                  <c:x val="2.9126810334467522E-3"/>
                  <c:y val="-4.85914369585704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D27-42DC-8F0A-197AC0855156}"/>
                </c:ext>
              </c:extLst>
            </c:dLbl>
            <c:spPr>
              <a:noFill/>
              <a:ln>
                <a:noFill/>
              </a:ln>
              <a:effectLst/>
            </c:spPr>
            <c:txPr>
              <a:bodyPr rot="0" spcFirstLastPara="1" vertOverflow="ellipsis" vert="horz" wrap="square" lIns="38100" tIns="19050" rIns="38100" bIns="19050" anchor="ctr" anchorCtr="0">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Total Electronics Mass</c:v>
                </c:pt>
                <c:pt idx="1">
                  <c:v>Total Mechanical Mass</c:v>
                </c:pt>
              </c:strCache>
            </c:strRef>
          </c:cat>
          <c:val>
            <c:numRef>
              <c:f>Sheet1!$B$2:$B$3</c:f>
              <c:numCache>
                <c:formatCode>General</c:formatCode>
                <c:ptCount val="2"/>
                <c:pt idx="0">
                  <c:v>210.03</c:v>
                </c:pt>
                <c:pt idx="1">
                  <c:v>112.65</c:v>
                </c:pt>
              </c:numCache>
            </c:numRef>
          </c:val>
          <c:shape val="cylinder"/>
          <c:extLst>
            <c:ext xmlns:c16="http://schemas.microsoft.com/office/drawing/2014/chart" uri="{C3380CC4-5D6E-409C-BE32-E72D297353CC}">
              <c16:uniqueId val="{00000000-8D27-42DC-8F0A-197AC0855156}"/>
            </c:ext>
          </c:extLst>
        </c:ser>
        <c:ser>
          <c:idx val="1"/>
          <c:order val="1"/>
          <c:tx>
            <c:strRef>
              <c:f>Sheet1!$C$1</c:f>
              <c:strCache>
                <c:ptCount val="1"/>
                <c:pt idx="0">
                  <c:v>Uncertainity</c:v>
                </c:pt>
              </c:strCache>
            </c:strRef>
          </c:tx>
          <c:spPr>
            <a:pattFill prst="ltDnDiag">
              <a:fgClr>
                <a:schemeClr val="accent4"/>
              </a:fgClr>
              <a:bgClr>
                <a:schemeClr val="accent4">
                  <a:lumMod val="20000"/>
                  <a:lumOff val="80000"/>
                </a:schemeClr>
              </a:bgClr>
            </a:pattFill>
            <a:ln>
              <a:solidFill>
                <a:schemeClr val="accent4"/>
              </a:solidFill>
            </a:ln>
            <a:effectLst/>
            <a:sp3d>
              <a:contourClr>
                <a:schemeClr val="accent4"/>
              </a:contourClr>
            </a:sp3d>
          </c:spPr>
          <c:invertIfNegative val="0"/>
          <c:dLbls>
            <c:dLbl>
              <c:idx val="0"/>
              <c:layout>
                <c:manualLayout>
                  <c:x val="2.9126810334467522E-3"/>
                  <c:y val="-4.4853634115603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D27-42DC-8F0A-197AC0855156}"/>
                </c:ext>
              </c:extLst>
            </c:dLbl>
            <c:dLbl>
              <c:idx val="1"/>
              <c:layout>
                <c:manualLayout>
                  <c:x val="2.9126810334467522E-3"/>
                  <c:y val="-7.47560568593392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D27-42DC-8F0A-197AC0855156}"/>
                </c:ext>
              </c:extLst>
            </c:dLbl>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Total Electronics Mass</c:v>
                </c:pt>
                <c:pt idx="1">
                  <c:v>Total Mechanical Mass</c:v>
                </c:pt>
              </c:strCache>
            </c:strRef>
          </c:cat>
          <c:val>
            <c:numRef>
              <c:f>Sheet1!$C$2:$C$3</c:f>
              <c:numCache>
                <c:formatCode>General</c:formatCode>
                <c:ptCount val="2"/>
                <c:pt idx="0">
                  <c:v>1.26</c:v>
                </c:pt>
                <c:pt idx="1">
                  <c:v>0.12</c:v>
                </c:pt>
              </c:numCache>
            </c:numRef>
          </c:val>
          <c:shape val="cylinder"/>
          <c:extLst>
            <c:ext xmlns:c16="http://schemas.microsoft.com/office/drawing/2014/chart" uri="{C3380CC4-5D6E-409C-BE32-E72D297353CC}">
              <c16:uniqueId val="{00000003-8D27-42DC-8F0A-197AC0855156}"/>
            </c:ext>
          </c:extLst>
        </c:ser>
        <c:dLbls>
          <c:showLegendKey val="0"/>
          <c:showVal val="0"/>
          <c:showCatName val="0"/>
          <c:showSerName val="0"/>
          <c:showPercent val="0"/>
          <c:showBubbleSize val="0"/>
        </c:dLbls>
        <c:gapWidth val="100"/>
        <c:gapDepth val="112"/>
        <c:shape val="box"/>
        <c:axId val="1040573168"/>
        <c:axId val="1040570872"/>
        <c:axId val="0"/>
      </c:bar3DChart>
      <c:catAx>
        <c:axId val="10405731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40570872"/>
        <c:crosses val="autoZero"/>
        <c:auto val="1"/>
        <c:lblAlgn val="ctr"/>
        <c:lblOffset val="100"/>
        <c:noMultiLvlLbl val="0"/>
      </c:catAx>
      <c:valAx>
        <c:axId val="10405708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405731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0"/>
      <c:rotY val="0"/>
      <c:depthPercent val="100"/>
      <c:rAngAx val="0"/>
    </c:view3D>
    <c:floor>
      <c:thickness val="0"/>
      <c:spPr>
        <a:solidFill>
          <a:schemeClr val="lt1"/>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Mass</c:v>
                </c:pt>
              </c:strCache>
            </c:strRef>
          </c:tx>
          <c:spPr>
            <a:pattFill prst="ltDnDiag">
              <a:fgClr>
                <a:schemeClr val="accent2"/>
              </a:fgClr>
              <a:bgClr>
                <a:schemeClr val="accent2">
                  <a:lumMod val="20000"/>
                  <a:lumOff val="80000"/>
                </a:schemeClr>
              </a:bgClr>
            </a:pattFill>
            <a:ln>
              <a:solidFill>
                <a:schemeClr val="accent2"/>
              </a:solidFill>
            </a:ln>
            <a:effectLst/>
            <a:sp3d>
              <a:contourClr>
                <a:schemeClr val="accent2"/>
              </a:contourClr>
            </a:sp3d>
          </c:spPr>
          <c:invertIfNegative val="0"/>
          <c:dLbls>
            <c:dLbl>
              <c:idx val="1"/>
              <c:layout>
                <c:manualLayout>
                  <c:x val="2.9126810334467522E-3"/>
                  <c:y val="-4.85914369585704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B8C-49E7-8599-4BC99991AEBB}"/>
                </c:ext>
              </c:extLst>
            </c:dLbl>
            <c:spPr>
              <a:noFill/>
              <a:ln>
                <a:noFill/>
              </a:ln>
              <a:effectLst/>
            </c:spPr>
            <c:txPr>
              <a:bodyPr rot="0" spcFirstLastPara="1" vertOverflow="ellipsis" vert="horz" wrap="square" lIns="38100" tIns="19050" rIns="38100" bIns="19050" anchor="ctr" anchorCtr="0">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Total Electronics Mass</c:v>
                </c:pt>
                <c:pt idx="1">
                  <c:v>Total Mechanical Mass</c:v>
                </c:pt>
              </c:strCache>
            </c:strRef>
          </c:cat>
          <c:val>
            <c:numRef>
              <c:f>Sheet1!$B$2:$B$3</c:f>
              <c:numCache>
                <c:formatCode>General</c:formatCode>
                <c:ptCount val="2"/>
                <c:pt idx="0">
                  <c:v>78.28</c:v>
                </c:pt>
                <c:pt idx="1">
                  <c:v>107.24</c:v>
                </c:pt>
              </c:numCache>
            </c:numRef>
          </c:val>
          <c:shape val="cylinder"/>
          <c:extLst>
            <c:ext xmlns:c16="http://schemas.microsoft.com/office/drawing/2014/chart" uri="{C3380CC4-5D6E-409C-BE32-E72D297353CC}">
              <c16:uniqueId val="{00000001-DB8C-49E7-8599-4BC99991AEBB}"/>
            </c:ext>
          </c:extLst>
        </c:ser>
        <c:ser>
          <c:idx val="1"/>
          <c:order val="1"/>
          <c:tx>
            <c:strRef>
              <c:f>Sheet1!$C$1</c:f>
              <c:strCache>
                <c:ptCount val="1"/>
                <c:pt idx="0">
                  <c:v>Uncertainity</c:v>
                </c:pt>
              </c:strCache>
            </c:strRef>
          </c:tx>
          <c:spPr>
            <a:pattFill prst="ltDnDiag">
              <a:fgClr>
                <a:schemeClr val="accent4"/>
              </a:fgClr>
              <a:bgClr>
                <a:schemeClr val="accent4">
                  <a:lumMod val="20000"/>
                  <a:lumOff val="80000"/>
                </a:schemeClr>
              </a:bgClr>
            </a:pattFill>
            <a:ln>
              <a:solidFill>
                <a:schemeClr val="accent4"/>
              </a:solidFill>
            </a:ln>
            <a:effectLst/>
            <a:sp3d>
              <a:contourClr>
                <a:schemeClr val="accent4"/>
              </a:contourClr>
            </a:sp3d>
          </c:spPr>
          <c:invertIfNegative val="0"/>
          <c:dLbls>
            <c:dLbl>
              <c:idx val="0"/>
              <c:layout>
                <c:manualLayout>
                  <c:x val="2.9126810334467522E-3"/>
                  <c:y val="-4.4853634115603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B8C-49E7-8599-4BC99991AEBB}"/>
                </c:ext>
              </c:extLst>
            </c:dLbl>
            <c:dLbl>
              <c:idx val="1"/>
              <c:layout>
                <c:manualLayout>
                  <c:x val="2.9126810334467522E-3"/>
                  <c:y val="-7.47560568593392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B8C-49E7-8599-4BC99991AEBB}"/>
                </c:ext>
              </c:extLst>
            </c:dLbl>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Total Electronics Mass</c:v>
                </c:pt>
                <c:pt idx="1">
                  <c:v>Total Mechanical Mass</c:v>
                </c:pt>
              </c:strCache>
            </c:strRef>
          </c:cat>
          <c:val>
            <c:numRef>
              <c:f>Sheet1!$C$2:$C$3</c:f>
              <c:numCache>
                <c:formatCode>General</c:formatCode>
                <c:ptCount val="2"/>
                <c:pt idx="0">
                  <c:v>0.25</c:v>
                </c:pt>
                <c:pt idx="1">
                  <c:v>0.24</c:v>
                </c:pt>
              </c:numCache>
            </c:numRef>
          </c:val>
          <c:shape val="cylinder"/>
          <c:extLst>
            <c:ext xmlns:c16="http://schemas.microsoft.com/office/drawing/2014/chart" uri="{C3380CC4-5D6E-409C-BE32-E72D297353CC}">
              <c16:uniqueId val="{00000004-DB8C-49E7-8599-4BC99991AEBB}"/>
            </c:ext>
          </c:extLst>
        </c:ser>
        <c:dLbls>
          <c:showLegendKey val="0"/>
          <c:showVal val="0"/>
          <c:showCatName val="0"/>
          <c:showSerName val="0"/>
          <c:showPercent val="0"/>
          <c:showBubbleSize val="0"/>
        </c:dLbls>
        <c:gapWidth val="100"/>
        <c:gapDepth val="112"/>
        <c:shape val="box"/>
        <c:axId val="1040573168"/>
        <c:axId val="1040570872"/>
        <c:axId val="0"/>
      </c:bar3DChart>
      <c:catAx>
        <c:axId val="10405731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40570872"/>
        <c:crosses val="autoZero"/>
        <c:auto val="1"/>
        <c:lblAlgn val="ctr"/>
        <c:lblOffset val="100"/>
        <c:noMultiLvlLbl val="0"/>
      </c:catAx>
      <c:valAx>
        <c:axId val="10405708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405731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87">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styleClr val="auto"/>
    </cs:lnRef>
    <cs:fillRef idx="0">
      <cs:styleClr val="auto"/>
    </cs:fillRef>
    <cs:effectRef idx="0"/>
    <cs:fontRef idx="minor">
      <a:schemeClr val="tx1"/>
    </cs:fontRef>
    <cs:spPr>
      <a:pattFill prst="ltDnDiag">
        <a:fgClr>
          <a:schemeClr val="phClr"/>
        </a:fgClr>
        <a:bgClr>
          <a:schemeClr val="phClr">
            <a:lumMod val="20000"/>
            <a:lumOff val="80000"/>
          </a:schemeClr>
        </a:bgClr>
      </a:pattFill>
      <a:ln>
        <a:solidFill>
          <a:schemeClr val="phClr"/>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spPr>
      <a:solidFill>
        <a:schemeClr val="lt1"/>
      </a:solidFill>
      <a:sp3d/>
    </cs:spPr>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7">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styleClr val="auto"/>
    </cs:lnRef>
    <cs:fillRef idx="0">
      <cs:styleClr val="auto"/>
    </cs:fillRef>
    <cs:effectRef idx="0"/>
    <cs:fontRef idx="minor">
      <a:schemeClr val="tx1"/>
    </cs:fontRef>
    <cs:spPr>
      <a:pattFill prst="ltDnDiag">
        <a:fgClr>
          <a:schemeClr val="phClr"/>
        </a:fgClr>
        <a:bgClr>
          <a:schemeClr val="phClr">
            <a:lumMod val="20000"/>
            <a:lumOff val="80000"/>
          </a:schemeClr>
        </a:bgClr>
      </a:pattFill>
      <a:ln>
        <a:solidFill>
          <a:schemeClr val="phClr"/>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spPr>
      <a:solidFill>
        <a:schemeClr val="lt1"/>
      </a:solidFill>
      <a:sp3d/>
    </cs:spPr>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1-27T01:53:17.926" idx="21">
    <p:pos x="10" y="10"/>
    <p:text>Sync the index with the slide's headings</p:text>
    <p:extLst>
      <p:ext uri="{C676402C-5697-4E1C-873F-D02D1690AC5C}">
        <p15:threadingInfo xmlns:p15="http://schemas.microsoft.com/office/powerpoint/2012/main" timeZoneBias="-33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5" dt="2019-03-30T00:55:21.569" idx="2">
    <p:pos x="10" y="10"/>
    <p:text>do we need this?</p:text>
    <p:extLst>
      <p:ext uri="{C676402C-5697-4E1C-873F-D02D1690AC5C}">
        <p15:threadingInfo xmlns:p15="http://schemas.microsoft.com/office/powerpoint/2012/main" timeZoneBias="-33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9-03-24T18:10:49.221" idx="9">
    <p:pos x="1398" y="3009"/>
    <p:text>BLDC change Hona hai</p:text>
    <p:extLst>
      <p:ext uri="{C676402C-5697-4E1C-873F-D02D1690AC5C}">
        <p15:threadingInfo xmlns:p15="http://schemas.microsoft.com/office/powerpoint/2012/main" timeZoneBias="-330"/>
      </p:ext>
    </p:extLst>
  </p:cm>
  <p:cm authorId="6" dt="2019-03-29T09:56:51.567" idx="3">
    <p:pos x="5669" y="633"/>
    <p:text>formatting
</p:text>
    <p:extLst>
      <p:ext uri="{C676402C-5697-4E1C-873F-D02D1690AC5C}">
        <p15:threadingInfo xmlns:p15="http://schemas.microsoft.com/office/powerpoint/2012/main" timeZoneBias="4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03-17T22:41:44.035" idx="8">
    <p:pos x="1036" y="3493"/>
    <p:text>Camera need to be changed</p:text>
    <p:extLst>
      <p:ext uri="{C676402C-5697-4E1C-873F-D02D1690AC5C}">
        <p15:threadingInfo xmlns:p15="http://schemas.microsoft.com/office/powerpoint/2012/main" timeZoneBias="-330"/>
      </p:ext>
    </p:extLst>
  </p:cm>
  <p:cm authorId="1" dt="2019-03-24T21:12:22.649" idx="27">
    <p:pos x="1036" y="3589"/>
    <p:text>also add servo in this diagram along with battery</p:text>
    <p:extLst>
      <p:ext uri="{C676402C-5697-4E1C-873F-D02D1690AC5C}">
        <p15:threadingInfo xmlns:p15="http://schemas.microsoft.com/office/powerpoint/2012/main" timeZoneBias="-330">
          <p15:parentCm authorId="2" idx="8"/>
        </p15:threadingInfo>
      </p:ext>
    </p:extLst>
  </p:cm>
  <p:cm authorId="2" dt="2019-03-29T13:13:00.573" idx="21">
    <p:pos x="1036" y="3685"/>
    <p:text>Assume kar sakte hai ki servo camera subsystem ka part hai!
</p:text>
    <p:extLst>
      <p:ext uri="{C676402C-5697-4E1C-873F-D02D1690AC5C}">
        <p15:threadingInfo xmlns:p15="http://schemas.microsoft.com/office/powerpoint/2012/main" timeZoneBias="420">
          <p15:parentCm authorId="2" idx="8"/>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3" dt="2019-03-29T14:31:43.322" idx="9">
    <p:pos x="10" y="10"/>
    <p:text>
Range deleted . Range is not a parameter of an antenna , depends on the system.
</p:text>
    <p:extLst>
      <p:ext uri="{C676402C-5697-4E1C-873F-D02D1690AC5C}">
        <p15:threadingInfo xmlns:p15="http://schemas.microsoft.com/office/powerpoint/2012/main" timeZoneBias="4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19-03-24T22:08:49.810" idx="10">
    <p:pos x="10" y="10"/>
    <p:text>I'm putting it in a table. Sad jagah table hi race to ache lagega</p:text>
    <p:extLst>
      <p:ext uri="{C676402C-5697-4E1C-873F-D02D1690AC5C}">
        <p15:threadingInfo xmlns:p15="http://schemas.microsoft.com/office/powerpoint/2012/main" timeZoneBias="-330"/>
      </p:ext>
    </p:extLst>
  </p:cm>
  <p:cm authorId="1" dt="2019-03-25T14:09:25.803" idx="30">
    <p:pos x="10" y="106"/>
    <p:text>Great!</p:text>
    <p:extLst>
      <p:ext uri="{C676402C-5697-4E1C-873F-D02D1690AC5C}">
        <p15:threadingInfo xmlns:p15="http://schemas.microsoft.com/office/powerpoint/2012/main" timeZoneBias="-330">
          <p15:parentCm authorId="2" idx="10"/>
        </p15:threadingInfo>
      </p:ext>
    </p:extLst>
  </p:cm>
  <p:cm authorId="1" dt="2019-03-25T14:09:56.324" idx="31">
    <p:pos x="10" y="202"/>
    <p:text>Color scheme yahi rakhni hai?</p:text>
    <p:extLst>
      <p:ext uri="{C676402C-5697-4E1C-873F-D02D1690AC5C}">
        <p15:threadingInfo xmlns:p15="http://schemas.microsoft.com/office/powerpoint/2012/main" timeZoneBias="-330">
          <p15:parentCm authorId="2" idx="10"/>
        </p15:threadingInfo>
      </p:ext>
    </p:extLst>
  </p:cm>
  <p:cm authorId="2" dt="2019-03-26T10:38:47.616" idx="19">
    <p:pos x="10" y="298"/>
    <p:text>Theek hi ha
</p:text>
    <p:extLst>
      <p:ext uri="{C676402C-5697-4E1C-873F-D02D1690AC5C}">
        <p15:threadingInfo xmlns:p15="http://schemas.microsoft.com/office/powerpoint/2012/main" timeZoneBias="420">
          <p15:parentCm authorId="2" idx="10"/>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3-22T15:37:42.256" idx="26">
    <p:pos x="106" y="106"/>
    <p:text>wherever bldc was mentoined, replace by servo</p:text>
    <p:extLst>
      <p:ext uri="{C676402C-5697-4E1C-873F-D02D1690AC5C}">
        <p15:threadingInfo xmlns:p15="http://schemas.microsoft.com/office/powerpoint/2012/main" timeZoneBias="-330"/>
      </p:ext>
    </p:extLst>
  </p:cm>
  <p:cm authorId="1" dt="2019-03-25T10:09:12.837" idx="28">
    <p:pos x="106" y="202"/>
    <p:text>Don't do taht.Hum yahi likhne wale hain.
- Nakul sir</p:text>
    <p:extLst mod="1">
      <p:ext uri="{C676402C-5697-4E1C-873F-D02D1690AC5C}">
        <p15:threadingInfo xmlns:p15="http://schemas.microsoft.com/office/powerpoint/2012/main" timeZoneBias="-330">
          <p15:parentCm authorId="1" idx="26"/>
        </p15:threadingInfo>
      </p:ext>
    </p:extLst>
  </p:cm>
  <p:cm authorId="1" dt="2019-03-25T13:32:21.284" idx="29">
    <p:pos x="10" y="10"/>
    <p:text>Add a 12 V booster for buzzer.</p:text>
    <p:extLst>
      <p:ext uri="{C676402C-5697-4E1C-873F-D02D1690AC5C}">
        <p15:threadingInfo xmlns:p15="http://schemas.microsoft.com/office/powerpoint/2012/main" timeZoneBias="-33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1-22T17:08:41.480" idx="3">
    <p:pos x="10" y="10"/>
    <p:text>Please cross-check the duty cycles.</p:text>
    <p:extLst>
      <p:ext uri="{C676402C-5697-4E1C-873F-D02D1690AC5C}">
        <p15:threadingInfo xmlns:p15="http://schemas.microsoft.com/office/powerpoint/2012/main" timeZoneBias="-33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1-27T01:49:22.156" idx="13">
    <p:pos x="106" y="106"/>
    <p:text>Example can be given of receiving data</p:text>
    <p:extLst>
      <p:ext uri="{C676402C-5697-4E1C-873F-D02D1690AC5C}">
        <p15:threadingInfo xmlns:p15="http://schemas.microsoft.com/office/powerpoint/2012/main" timeZoneBias="-33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2" dt="2019-01-27T19:49:56.485" idx="18">
    <p:pos x="3533" y="3547"/>
    <p:text>KALAM full form wrong in image 3 bottom</p:text>
    <p:extLst mod="1">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1-27T01:53:17.926" idx="21">
    <p:pos x="10" y="10"/>
    <p:text>Sync the index with the slide's headings</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1-27T01:53:17.926" idx="21">
    <p:pos x="10" y="10"/>
    <p:text>Sync the index with the slide's headings</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1-27T01:53:17.926" idx="21">
    <p:pos x="10" y="10"/>
    <p:text>Sync the index with the slide's headings</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1-27T01:53:17.926" idx="21">
    <p:pos x="10" y="10"/>
    <p:text>Sync the index with the slide's headings</p:text>
    <p:extLst>
      <p:ext uri="{C676402C-5697-4E1C-873F-D02D1690AC5C}">
        <p15:threadingInfo xmlns:p15="http://schemas.microsoft.com/office/powerpoint/2012/main"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1-27T01:52:03.779" idx="17">
    <p:pos x="10" y="10"/>
    <p:text/>
    <p:extLst>
      <p:ext uri="{C676402C-5697-4E1C-873F-D02D1690AC5C}">
        <p15:threadingInfo xmlns:p15="http://schemas.microsoft.com/office/powerpoint/2012/main"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6" dt="2019-03-29T06:53:17.517" idx="1">
    <p:pos x="10" y="10"/>
    <p:text>serial monitor image?
</p:text>
    <p:extLst>
      <p:ext uri="{C676402C-5697-4E1C-873F-D02D1690AC5C}">
        <p15:threadingInfo xmlns:p15="http://schemas.microsoft.com/office/powerpoint/2012/main" timeZoneBias="420"/>
      </p:ext>
    </p:extLst>
  </p:cm>
  <p:cm authorId="2" dt="2019-03-29T09:51:02.376" idx="20">
    <p:pos x="10" y="106"/>
    <p:text>Resolved!
</p:text>
    <p:extLst>
      <p:ext uri="{C676402C-5697-4E1C-873F-D02D1690AC5C}">
        <p15:threadingInfo xmlns:p15="http://schemas.microsoft.com/office/powerpoint/2012/main" timeZoneBias="420">
          <p15:parentCm authorId="6" idx="1"/>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3" dt="2019-03-23T13:48:02.918" idx="8">
    <p:pos x="10" y="10"/>
    <p:text>@Anmol, I need your help in this slide</p:text>
    <p:extLst mod="1">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1-27T01:58:09.242" idx="24">
    <p:pos x="10" y="10"/>
    <p:text>These have been exactly copied from the last years</p:text>
    <p:extLst>
      <p:ext uri="{C676402C-5697-4E1C-873F-D02D1690AC5C}">
        <p15:threadingInfo xmlns:p15="http://schemas.microsoft.com/office/powerpoint/2012/main" timeZoneBias="-330"/>
      </p:ext>
    </p:extLst>
  </p:cm>
  <p:cm authorId="3" dt="2019-02-01T09:02:51.703" idx="3">
    <p:pos x="10" y="106"/>
    <p:text>i have made the changes
</p:text>
    <p:extLst>
      <p:ext uri="{C676402C-5697-4E1C-873F-D02D1690AC5C}">
        <p15:threadingInfo xmlns:p15="http://schemas.microsoft.com/office/powerpoint/2012/main" timeZoneBias="480">
          <p15:parentCm authorId="1" idx="24"/>
        </p15:threadingInfo>
      </p:ext>
    </p:extLst>
  </p:cm>
</p:cmLst>
</file>

<file path=ppt/diagrams/_rels/data3.xml.rels><?xml version="1.0" encoding="UTF-8" standalone="yes"?>
<Relationships xmlns="http://schemas.openxmlformats.org/package/2006/relationships"><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CA1DE4-C01F-47FF-B399-26E88392E37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6DF7C9E6-25AA-449E-9214-D8CD2CA55F04}">
      <dgm:prSet phldrT="[Text]"/>
      <dgm:spPr>
        <a:solidFill>
          <a:srgbClr val="F9F5E4"/>
        </a:solidFill>
        <a:ln>
          <a:solidFill>
            <a:schemeClr val="tx1"/>
          </a:solidFill>
        </a:ln>
      </dgm:spPr>
      <dgm:t>
        <a:bodyPr/>
        <a:lstStyle/>
        <a:p>
          <a:r>
            <a:rPr lang="en-IN" b="1">
              <a:solidFill>
                <a:schemeClr val="tx1"/>
              </a:solidFill>
              <a:latin typeface="Helvetica Neue"/>
            </a:rPr>
            <a:t>1. The CanSat integrity as a whole is checked thoroughly.</a:t>
          </a:r>
        </a:p>
        <a:p>
          <a:r>
            <a:rPr lang="en-IN" b="1">
              <a:solidFill>
                <a:schemeClr val="tx1"/>
              </a:solidFill>
              <a:latin typeface="Helvetica Neue"/>
            </a:rPr>
            <a:t>2. Environmental tests performed by the staff.</a:t>
          </a:r>
        </a:p>
        <a:p>
          <a:r>
            <a:rPr lang="en-IN" b="1">
              <a:solidFill>
                <a:schemeClr val="tx1"/>
              </a:solidFill>
              <a:latin typeface="Helvetica Neue"/>
            </a:rPr>
            <a:t>3. Communication and GCS checks completed.</a:t>
          </a:r>
        </a:p>
        <a:p>
          <a:r>
            <a:rPr lang="en-IN" b="1">
              <a:solidFill>
                <a:schemeClr val="tx1"/>
              </a:solidFill>
              <a:latin typeface="Helvetica Neue"/>
            </a:rPr>
            <a:t>4. CanSat is switched ON, and telemetry starts.</a:t>
          </a:r>
        </a:p>
        <a:p>
          <a:r>
            <a:rPr lang="en-IN" b="1">
              <a:solidFill>
                <a:schemeClr val="tx1"/>
              </a:solidFill>
              <a:latin typeface="Helvetica Neue"/>
            </a:rPr>
            <a:t>5. CanSat integrated in the launch rocket.</a:t>
          </a:r>
          <a:endParaRPr lang="en-IN" b="1">
            <a:solidFill>
              <a:schemeClr val="tx1"/>
            </a:solidFill>
          </a:endParaRPr>
        </a:p>
      </dgm:t>
    </dgm:pt>
    <dgm:pt modelId="{C1DF34E5-CAB2-4046-AC03-52251E2CADA5}" type="parTrans" cxnId="{8305105D-73E2-446F-AA0B-C85F8DA8C32F}">
      <dgm:prSet/>
      <dgm:spPr/>
      <dgm:t>
        <a:bodyPr/>
        <a:lstStyle/>
        <a:p>
          <a:endParaRPr lang="en-IN"/>
        </a:p>
      </dgm:t>
    </dgm:pt>
    <dgm:pt modelId="{06885027-D8F5-4A78-8B1B-9F7B97B3FFC7}" type="sibTrans" cxnId="{8305105D-73E2-446F-AA0B-C85F8DA8C32F}">
      <dgm:prSet/>
      <dgm:spPr>
        <a:solidFill>
          <a:srgbClr val="F5AD09">
            <a:alpha val="90000"/>
          </a:srgbClr>
        </a:solidFill>
        <a:ln>
          <a:solidFill>
            <a:schemeClr val="tx1">
              <a:alpha val="90000"/>
            </a:schemeClr>
          </a:solidFill>
        </a:ln>
      </dgm:spPr>
      <dgm:t>
        <a:bodyPr/>
        <a:lstStyle/>
        <a:p>
          <a:endParaRPr lang="en-IN"/>
        </a:p>
      </dgm:t>
    </dgm:pt>
    <dgm:pt modelId="{FD7F5712-2A85-41AE-A843-6A989B212921}">
      <dgm:prSet phldrT="[Text]"/>
      <dgm:spPr>
        <a:solidFill>
          <a:srgbClr val="F9F5E4"/>
        </a:solidFill>
        <a:ln>
          <a:solidFill>
            <a:schemeClr val="tx1"/>
          </a:solidFill>
        </a:ln>
      </dgm:spPr>
      <dgm:t>
        <a:bodyPr/>
        <a:lstStyle/>
        <a:p>
          <a:r>
            <a:rPr lang="en-IN" b="1">
              <a:solidFill>
                <a:schemeClr val="tx1"/>
              </a:solidFill>
              <a:latin typeface="Helvetica Neue"/>
            </a:rPr>
            <a:t>1. CanSat launched with the rocket.</a:t>
          </a:r>
        </a:p>
        <a:p>
          <a:endParaRPr lang="en-IN" b="1">
            <a:solidFill>
              <a:schemeClr val="tx1"/>
            </a:solidFill>
          </a:endParaRPr>
        </a:p>
      </dgm:t>
    </dgm:pt>
    <dgm:pt modelId="{BAAE69AA-16EE-4ECD-ACE1-7A50C27912EE}" type="parTrans" cxnId="{0891916A-5739-4F5B-9A05-4456989C4FAF}">
      <dgm:prSet/>
      <dgm:spPr/>
      <dgm:t>
        <a:bodyPr/>
        <a:lstStyle/>
        <a:p>
          <a:endParaRPr lang="en-IN"/>
        </a:p>
      </dgm:t>
    </dgm:pt>
    <dgm:pt modelId="{5E337990-CCCF-4C6D-B84B-E4A62EDF6788}" type="sibTrans" cxnId="{0891916A-5739-4F5B-9A05-4456989C4FAF}">
      <dgm:prSet/>
      <dgm:spPr>
        <a:solidFill>
          <a:srgbClr val="F5AD09">
            <a:alpha val="90000"/>
          </a:srgbClr>
        </a:solidFill>
        <a:ln>
          <a:solidFill>
            <a:schemeClr val="tx1">
              <a:alpha val="90000"/>
            </a:schemeClr>
          </a:solidFill>
        </a:ln>
      </dgm:spPr>
      <dgm:t>
        <a:bodyPr/>
        <a:lstStyle/>
        <a:p>
          <a:endParaRPr lang="en-IN"/>
        </a:p>
      </dgm:t>
    </dgm:pt>
    <dgm:pt modelId="{3D4D3D25-E562-4F73-BE56-5F890B0DBDE5}">
      <dgm:prSet phldrT="[Text]"/>
      <dgm:spPr>
        <a:solidFill>
          <a:srgbClr val="F9F5E4"/>
        </a:solidFill>
        <a:ln>
          <a:solidFill>
            <a:schemeClr val="tx1"/>
          </a:solidFill>
        </a:ln>
      </dgm:spPr>
      <dgm:t>
        <a:bodyPr/>
        <a:lstStyle/>
        <a:p>
          <a:r>
            <a:rPr lang="en-IN" b="1">
              <a:solidFill>
                <a:schemeClr val="tx1"/>
              </a:solidFill>
              <a:latin typeface="Helvetica Neue"/>
            </a:rPr>
            <a:t>1. CanSat released at apex at an altitude of around 700m.</a:t>
          </a:r>
          <a:br>
            <a:rPr lang="en-IN" b="1">
              <a:solidFill>
                <a:schemeClr val="tx1"/>
              </a:solidFill>
              <a:latin typeface="Helvetica Neue"/>
            </a:rPr>
          </a:br>
          <a:br>
            <a:rPr lang="en-IN" b="1">
              <a:solidFill>
                <a:schemeClr val="tx1"/>
              </a:solidFill>
              <a:latin typeface="Helvetica Neue"/>
            </a:rPr>
          </a:br>
          <a:r>
            <a:rPr lang="en-IN" b="1">
              <a:solidFill>
                <a:schemeClr val="tx1"/>
              </a:solidFill>
              <a:latin typeface="Helvetica Neue"/>
            </a:rPr>
            <a:t>2. The parachute of CanSat deploys right after the release.</a:t>
          </a:r>
          <a:endParaRPr lang="en-IN" b="1">
            <a:solidFill>
              <a:schemeClr val="tx1"/>
            </a:solidFill>
          </a:endParaRPr>
        </a:p>
      </dgm:t>
    </dgm:pt>
    <dgm:pt modelId="{DCD0D919-648E-4C22-9758-50FF81F2DD67}" type="parTrans" cxnId="{9049DB24-56D9-442F-B44E-D5CDC4E29A78}">
      <dgm:prSet/>
      <dgm:spPr/>
      <dgm:t>
        <a:bodyPr/>
        <a:lstStyle/>
        <a:p>
          <a:endParaRPr lang="en-IN"/>
        </a:p>
      </dgm:t>
    </dgm:pt>
    <dgm:pt modelId="{7AEB6F8A-D3AE-4320-B8EE-DF02B97FD78A}" type="sibTrans" cxnId="{9049DB24-56D9-442F-B44E-D5CDC4E29A78}">
      <dgm:prSet/>
      <dgm:spPr/>
      <dgm:t>
        <a:bodyPr/>
        <a:lstStyle/>
        <a:p>
          <a:endParaRPr lang="en-IN"/>
        </a:p>
      </dgm:t>
    </dgm:pt>
    <dgm:pt modelId="{4D1312D1-4877-4CFF-B588-40B8B7959BB2}" type="pres">
      <dgm:prSet presAssocID="{D0CA1DE4-C01F-47FF-B399-26E88392E37D}" presName="outerComposite" presStyleCnt="0">
        <dgm:presLayoutVars>
          <dgm:chMax val="5"/>
          <dgm:dir/>
          <dgm:resizeHandles val="exact"/>
        </dgm:presLayoutVars>
      </dgm:prSet>
      <dgm:spPr/>
    </dgm:pt>
    <dgm:pt modelId="{D2B1BDC5-A285-47EA-A377-6B3DF7A4F4CE}" type="pres">
      <dgm:prSet presAssocID="{D0CA1DE4-C01F-47FF-B399-26E88392E37D}" presName="dummyMaxCanvas" presStyleCnt="0">
        <dgm:presLayoutVars/>
      </dgm:prSet>
      <dgm:spPr/>
    </dgm:pt>
    <dgm:pt modelId="{675285C7-BACC-E643-B551-9AF8CE0F80AF}" type="pres">
      <dgm:prSet presAssocID="{D0CA1DE4-C01F-47FF-B399-26E88392E37D}" presName="ThreeNodes_1" presStyleLbl="node1" presStyleIdx="0" presStyleCnt="3">
        <dgm:presLayoutVars>
          <dgm:bulletEnabled val="1"/>
        </dgm:presLayoutVars>
      </dgm:prSet>
      <dgm:spPr/>
    </dgm:pt>
    <dgm:pt modelId="{20EC3A86-F633-AE4A-9BEA-AC3DA23B7410}" type="pres">
      <dgm:prSet presAssocID="{D0CA1DE4-C01F-47FF-B399-26E88392E37D}" presName="ThreeNodes_2" presStyleLbl="node1" presStyleIdx="1" presStyleCnt="3" custScaleX="112677">
        <dgm:presLayoutVars>
          <dgm:bulletEnabled val="1"/>
        </dgm:presLayoutVars>
      </dgm:prSet>
      <dgm:spPr/>
    </dgm:pt>
    <dgm:pt modelId="{E806BD89-D021-274C-8EDC-6ABFE927F149}" type="pres">
      <dgm:prSet presAssocID="{D0CA1DE4-C01F-47FF-B399-26E88392E37D}" presName="ThreeNodes_3" presStyleLbl="node1" presStyleIdx="2" presStyleCnt="3" custScaleX="117647">
        <dgm:presLayoutVars>
          <dgm:bulletEnabled val="1"/>
        </dgm:presLayoutVars>
      </dgm:prSet>
      <dgm:spPr/>
    </dgm:pt>
    <dgm:pt modelId="{C36AFE2F-9115-CF4A-B1BC-50FAE5694383}" type="pres">
      <dgm:prSet presAssocID="{D0CA1DE4-C01F-47FF-B399-26E88392E37D}" presName="ThreeConn_1-2" presStyleLbl="fgAccFollowNode1" presStyleIdx="0" presStyleCnt="2">
        <dgm:presLayoutVars>
          <dgm:bulletEnabled val="1"/>
        </dgm:presLayoutVars>
      </dgm:prSet>
      <dgm:spPr/>
    </dgm:pt>
    <dgm:pt modelId="{AFED54C4-6494-6F4E-99CD-3C25718DAABD}" type="pres">
      <dgm:prSet presAssocID="{D0CA1DE4-C01F-47FF-B399-26E88392E37D}" presName="ThreeConn_2-3" presStyleLbl="fgAccFollowNode1" presStyleIdx="1" presStyleCnt="2">
        <dgm:presLayoutVars>
          <dgm:bulletEnabled val="1"/>
        </dgm:presLayoutVars>
      </dgm:prSet>
      <dgm:spPr/>
    </dgm:pt>
    <dgm:pt modelId="{394E62A7-8A85-9844-8A1C-0FB746B5F3DA}" type="pres">
      <dgm:prSet presAssocID="{D0CA1DE4-C01F-47FF-B399-26E88392E37D}" presName="ThreeNodes_1_text" presStyleLbl="node1" presStyleIdx="2" presStyleCnt="3">
        <dgm:presLayoutVars>
          <dgm:bulletEnabled val="1"/>
        </dgm:presLayoutVars>
      </dgm:prSet>
      <dgm:spPr/>
    </dgm:pt>
    <dgm:pt modelId="{EACB7F96-062A-9843-B7C3-AA2F2F307F9F}" type="pres">
      <dgm:prSet presAssocID="{D0CA1DE4-C01F-47FF-B399-26E88392E37D}" presName="ThreeNodes_2_text" presStyleLbl="node1" presStyleIdx="2" presStyleCnt="3">
        <dgm:presLayoutVars>
          <dgm:bulletEnabled val="1"/>
        </dgm:presLayoutVars>
      </dgm:prSet>
      <dgm:spPr/>
    </dgm:pt>
    <dgm:pt modelId="{B0940B25-2DA9-924F-8558-7E1DDDCE3154}" type="pres">
      <dgm:prSet presAssocID="{D0CA1DE4-C01F-47FF-B399-26E88392E37D}" presName="ThreeNodes_3_text" presStyleLbl="node1" presStyleIdx="2" presStyleCnt="3">
        <dgm:presLayoutVars>
          <dgm:bulletEnabled val="1"/>
        </dgm:presLayoutVars>
      </dgm:prSet>
      <dgm:spPr/>
    </dgm:pt>
  </dgm:ptLst>
  <dgm:cxnLst>
    <dgm:cxn modelId="{24F2D20B-3988-9043-A17F-74105BA8409B}" type="presOf" srcId="{FD7F5712-2A85-41AE-A843-6A989B212921}" destId="{20EC3A86-F633-AE4A-9BEA-AC3DA23B7410}" srcOrd="0" destOrd="0" presId="urn:microsoft.com/office/officeart/2005/8/layout/vProcess5"/>
    <dgm:cxn modelId="{9049DB24-56D9-442F-B44E-D5CDC4E29A78}" srcId="{D0CA1DE4-C01F-47FF-B399-26E88392E37D}" destId="{3D4D3D25-E562-4F73-BE56-5F890B0DBDE5}" srcOrd="2" destOrd="0" parTransId="{DCD0D919-648E-4C22-9758-50FF81F2DD67}" sibTransId="{7AEB6F8A-D3AE-4320-B8EE-DF02B97FD78A}"/>
    <dgm:cxn modelId="{93720534-E03D-0B42-9DC6-D8D903E353E6}" type="presOf" srcId="{FD7F5712-2A85-41AE-A843-6A989B212921}" destId="{EACB7F96-062A-9843-B7C3-AA2F2F307F9F}" srcOrd="1" destOrd="0" presId="urn:microsoft.com/office/officeart/2005/8/layout/vProcess5"/>
    <dgm:cxn modelId="{8305105D-73E2-446F-AA0B-C85F8DA8C32F}" srcId="{D0CA1DE4-C01F-47FF-B399-26E88392E37D}" destId="{6DF7C9E6-25AA-449E-9214-D8CD2CA55F04}" srcOrd="0" destOrd="0" parTransId="{C1DF34E5-CAB2-4046-AC03-52251E2CADA5}" sibTransId="{06885027-D8F5-4A78-8B1B-9F7B97B3FFC7}"/>
    <dgm:cxn modelId="{66BA0449-B9C0-C94D-90BC-CBD0E503C947}" type="presOf" srcId="{3D4D3D25-E562-4F73-BE56-5F890B0DBDE5}" destId="{E806BD89-D021-274C-8EDC-6ABFE927F149}" srcOrd="0" destOrd="0" presId="urn:microsoft.com/office/officeart/2005/8/layout/vProcess5"/>
    <dgm:cxn modelId="{0891916A-5739-4F5B-9A05-4456989C4FAF}" srcId="{D0CA1DE4-C01F-47FF-B399-26E88392E37D}" destId="{FD7F5712-2A85-41AE-A843-6A989B212921}" srcOrd="1" destOrd="0" parTransId="{BAAE69AA-16EE-4ECD-ACE1-7A50C27912EE}" sibTransId="{5E337990-CCCF-4C6D-B84B-E4A62EDF6788}"/>
    <dgm:cxn modelId="{4EF40D7D-D4EC-6B4B-9F8B-DDFA177E44CB}" type="presOf" srcId="{06885027-D8F5-4A78-8B1B-9F7B97B3FFC7}" destId="{C36AFE2F-9115-CF4A-B1BC-50FAE5694383}" srcOrd="0" destOrd="0" presId="urn:microsoft.com/office/officeart/2005/8/layout/vProcess5"/>
    <dgm:cxn modelId="{720B4C91-A79B-9241-8036-1B6C66F41C13}" type="presOf" srcId="{6DF7C9E6-25AA-449E-9214-D8CD2CA55F04}" destId="{675285C7-BACC-E643-B551-9AF8CE0F80AF}" srcOrd="0" destOrd="0" presId="urn:microsoft.com/office/officeart/2005/8/layout/vProcess5"/>
    <dgm:cxn modelId="{36F142C4-7FC6-4826-B65E-ECE60F95146B}" type="presOf" srcId="{D0CA1DE4-C01F-47FF-B399-26E88392E37D}" destId="{4D1312D1-4877-4CFF-B588-40B8B7959BB2}" srcOrd="0" destOrd="0" presId="urn:microsoft.com/office/officeart/2005/8/layout/vProcess5"/>
    <dgm:cxn modelId="{670ABACB-DE16-DF42-AF3B-92C15C1F7ED7}" type="presOf" srcId="{3D4D3D25-E562-4F73-BE56-5F890B0DBDE5}" destId="{B0940B25-2DA9-924F-8558-7E1DDDCE3154}" srcOrd="1" destOrd="0" presId="urn:microsoft.com/office/officeart/2005/8/layout/vProcess5"/>
    <dgm:cxn modelId="{05DC93CC-054C-6046-9CC5-8C2B18216F2F}" type="presOf" srcId="{5E337990-CCCF-4C6D-B84B-E4A62EDF6788}" destId="{AFED54C4-6494-6F4E-99CD-3C25718DAABD}" srcOrd="0" destOrd="0" presId="urn:microsoft.com/office/officeart/2005/8/layout/vProcess5"/>
    <dgm:cxn modelId="{5D7DA9DB-F5DC-FB4A-B192-FF928406B5AF}" type="presOf" srcId="{6DF7C9E6-25AA-449E-9214-D8CD2CA55F04}" destId="{394E62A7-8A85-9844-8A1C-0FB746B5F3DA}" srcOrd="1" destOrd="0" presId="urn:microsoft.com/office/officeart/2005/8/layout/vProcess5"/>
    <dgm:cxn modelId="{8ADE3A87-546B-4D21-8F01-97C41FDC1D9D}" type="presParOf" srcId="{4D1312D1-4877-4CFF-B588-40B8B7959BB2}" destId="{D2B1BDC5-A285-47EA-A377-6B3DF7A4F4CE}" srcOrd="0" destOrd="0" presId="urn:microsoft.com/office/officeart/2005/8/layout/vProcess5"/>
    <dgm:cxn modelId="{8EB4EAC5-235C-0E45-9403-4BEB90EEE6EF}" type="presParOf" srcId="{4D1312D1-4877-4CFF-B588-40B8B7959BB2}" destId="{675285C7-BACC-E643-B551-9AF8CE0F80AF}" srcOrd="1" destOrd="0" presId="urn:microsoft.com/office/officeart/2005/8/layout/vProcess5"/>
    <dgm:cxn modelId="{006793DC-4850-EC4E-9E48-F36169EDBD4D}" type="presParOf" srcId="{4D1312D1-4877-4CFF-B588-40B8B7959BB2}" destId="{20EC3A86-F633-AE4A-9BEA-AC3DA23B7410}" srcOrd="2" destOrd="0" presId="urn:microsoft.com/office/officeart/2005/8/layout/vProcess5"/>
    <dgm:cxn modelId="{A07C3806-80FF-5E4A-A649-4A44965A884D}" type="presParOf" srcId="{4D1312D1-4877-4CFF-B588-40B8B7959BB2}" destId="{E806BD89-D021-274C-8EDC-6ABFE927F149}" srcOrd="3" destOrd="0" presId="urn:microsoft.com/office/officeart/2005/8/layout/vProcess5"/>
    <dgm:cxn modelId="{48712E02-D101-5446-A1BE-C71B468769E5}" type="presParOf" srcId="{4D1312D1-4877-4CFF-B588-40B8B7959BB2}" destId="{C36AFE2F-9115-CF4A-B1BC-50FAE5694383}" srcOrd="4" destOrd="0" presId="urn:microsoft.com/office/officeart/2005/8/layout/vProcess5"/>
    <dgm:cxn modelId="{7D88AB6B-C322-D54E-B695-9176B95243B3}" type="presParOf" srcId="{4D1312D1-4877-4CFF-B588-40B8B7959BB2}" destId="{AFED54C4-6494-6F4E-99CD-3C25718DAABD}" srcOrd="5" destOrd="0" presId="urn:microsoft.com/office/officeart/2005/8/layout/vProcess5"/>
    <dgm:cxn modelId="{9FBD0B65-4DCB-2343-AC0C-BF59093BFA66}" type="presParOf" srcId="{4D1312D1-4877-4CFF-B588-40B8B7959BB2}" destId="{394E62A7-8A85-9844-8A1C-0FB746B5F3DA}" srcOrd="6" destOrd="0" presId="urn:microsoft.com/office/officeart/2005/8/layout/vProcess5"/>
    <dgm:cxn modelId="{E3609013-2B4A-9F4E-8AAF-14E8AD26B36E}" type="presParOf" srcId="{4D1312D1-4877-4CFF-B588-40B8B7959BB2}" destId="{EACB7F96-062A-9843-B7C3-AA2F2F307F9F}" srcOrd="7" destOrd="0" presId="urn:microsoft.com/office/officeart/2005/8/layout/vProcess5"/>
    <dgm:cxn modelId="{2C5311ED-7F0A-0141-A8C3-21FC3CEF8290}" type="presParOf" srcId="{4D1312D1-4877-4CFF-B588-40B8B7959BB2}" destId="{B0940B25-2DA9-924F-8558-7E1DDDCE315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CA1DE4-C01F-47FF-B399-26E88392E37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mc:AlternateContent xmlns:mc="http://schemas.openxmlformats.org/markup-compatibility/2006">
      <mc:Choice xmlns:a14="http://schemas.microsoft.com/office/drawing/2010/main" Requires="a14">
        <dgm:pt modelId="{6DF7C9E6-25AA-449E-9214-D8CD2CA55F04}">
          <dgm:prSet phldrT="[Text]"/>
          <dgm:spPr>
            <a:solidFill>
              <a:srgbClr val="F9F5E4"/>
            </a:solidFill>
            <a:ln>
              <a:solidFill>
                <a:schemeClr val="tx1"/>
              </a:solidFill>
            </a:ln>
          </dgm:spPr>
          <dgm:t>
            <a:bodyPr/>
            <a:lstStyle/>
            <a:p>
              <a:r>
                <a:rPr lang="en-IN" b="1">
                  <a:solidFill>
                    <a:schemeClr val="tx1"/>
                  </a:solidFill>
                  <a:latin typeface="Helvetica Neue"/>
                </a:rPr>
                <a:t>1. The CanSat descents under parachute</a:t>
              </a:r>
              <a:br>
                <a:rPr lang="en-IN" b="1">
                  <a:solidFill>
                    <a:schemeClr val="tx1"/>
                  </a:solidFill>
                  <a:latin typeface="Helvetica Neue"/>
                </a:rPr>
              </a:br>
              <a:r>
                <a:rPr lang="en-IN" b="1">
                  <a:solidFill>
                    <a:schemeClr val="tx1"/>
                  </a:solidFill>
                  <a:latin typeface="Helvetica Neue"/>
                </a:rPr>
                <a:t>     with velocity of 20 </a:t>
              </a:r>
              <a14:m>
                <m:oMath xmlns:m="http://schemas.openxmlformats.org/officeDocument/2006/math">
                  <m:r>
                    <a:rPr lang="en-IN"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 </m:t>
                  </m:r>
                  <m:r>
                    <a:rPr lang="en-US" b="1" i="1" smtClean="0">
                      <a:solidFill>
                        <a:schemeClr val="tx1"/>
                      </a:solidFill>
                      <a:latin typeface="Cambria Math" panose="02040503050406030204" pitchFamily="18" charset="0"/>
                      <a:ea typeface="Cambria Math" panose="02040503050406030204" pitchFamily="18" charset="0"/>
                    </a:rPr>
                    <m:t>𝟓</m:t>
                  </m:r>
                  <m:r>
                    <a:rPr lang="en-US" b="1" i="1" smtClean="0">
                      <a:solidFill>
                        <a:schemeClr val="tx1"/>
                      </a:solidFill>
                      <a:latin typeface="Cambria Math" panose="02040503050406030204" pitchFamily="18" charset="0"/>
                      <a:ea typeface="Cambria Math" panose="02040503050406030204" pitchFamily="18" charset="0"/>
                    </a:rPr>
                    <m:t> </m:t>
                  </m:r>
                </m:oMath>
              </a14:m>
              <a:r>
                <a:rPr lang="en-IN" b="1">
                  <a:solidFill>
                    <a:schemeClr val="tx1"/>
                  </a:solidFill>
                  <a:latin typeface="Helvetica Neue"/>
                </a:rPr>
                <a:t>m/s.</a:t>
              </a:r>
            </a:p>
            <a:p>
              <a:endParaRPr lang="en-IN" b="1">
                <a:solidFill>
                  <a:schemeClr val="tx1"/>
                </a:solidFill>
              </a:endParaRPr>
            </a:p>
          </dgm:t>
        </dgm:pt>
      </mc:Choice>
      <mc:Fallback>
        <dgm:pt modelId="{6DF7C9E6-25AA-449E-9214-D8CD2CA55F04}">
          <dgm:prSet phldrT="[Text]"/>
          <dgm:spPr>
            <a:solidFill>
              <a:srgbClr val="F9F5E4"/>
            </a:solidFill>
            <a:ln>
              <a:solidFill>
                <a:schemeClr val="tx1"/>
              </a:solidFill>
            </a:ln>
          </dgm:spPr>
          <dgm:t>
            <a:bodyPr/>
            <a:lstStyle/>
            <a:p>
              <a:r>
                <a:rPr lang="en-IN" b="1">
                  <a:solidFill>
                    <a:schemeClr val="tx1"/>
                  </a:solidFill>
                  <a:latin typeface="Helvetica Neue"/>
                </a:rPr>
                <a:t>1. The CanSat descents under parachute</a:t>
              </a:r>
              <a:br>
                <a:rPr lang="en-IN" b="1">
                  <a:solidFill>
                    <a:schemeClr val="tx1"/>
                  </a:solidFill>
                  <a:latin typeface="Helvetica Neue"/>
                </a:rPr>
              </a:br>
              <a:r>
                <a:rPr lang="en-IN" b="1">
                  <a:solidFill>
                    <a:schemeClr val="tx1"/>
                  </a:solidFill>
                  <a:latin typeface="Helvetica Neue"/>
                </a:rPr>
                <a:t>     with velocity of 20 </a:t>
              </a:r>
              <a:r>
                <a:rPr lang="en-IN" b="1" i="0">
                  <a:solidFill>
                    <a:schemeClr val="tx1"/>
                  </a:solidFill>
                  <a:latin typeface="Cambria Math" panose="02040503050406030204" pitchFamily="18" charset="0"/>
                  <a:ea typeface="Cambria Math" panose="02040503050406030204" pitchFamily="18" charset="0"/>
                </a:rPr>
                <a:t>±</a:t>
              </a:r>
              <a:r>
                <a:rPr lang="en-US" b="1" i="0">
                  <a:solidFill>
                    <a:schemeClr val="tx1"/>
                  </a:solidFill>
                  <a:latin typeface="Cambria Math" panose="02040503050406030204" pitchFamily="18" charset="0"/>
                  <a:ea typeface="Cambria Math" panose="02040503050406030204" pitchFamily="18" charset="0"/>
                </a:rPr>
                <a:t> 𝟓 </a:t>
              </a:r>
              <a:r>
                <a:rPr lang="en-IN" b="1">
                  <a:solidFill>
                    <a:schemeClr val="tx1"/>
                  </a:solidFill>
                  <a:latin typeface="Helvetica Neue"/>
                </a:rPr>
                <a:t>m/s.</a:t>
              </a:r>
            </a:p>
            <a:p>
              <a:endParaRPr lang="en-IN" b="1">
                <a:solidFill>
                  <a:schemeClr val="tx1"/>
                </a:solidFill>
              </a:endParaRPr>
            </a:p>
          </dgm:t>
        </dgm:pt>
      </mc:Fallback>
    </mc:AlternateContent>
    <dgm:pt modelId="{C1DF34E5-CAB2-4046-AC03-52251E2CADA5}" type="parTrans" cxnId="{8305105D-73E2-446F-AA0B-C85F8DA8C32F}">
      <dgm:prSet/>
      <dgm:spPr/>
      <dgm:t>
        <a:bodyPr/>
        <a:lstStyle/>
        <a:p>
          <a:endParaRPr lang="en-IN"/>
        </a:p>
      </dgm:t>
    </dgm:pt>
    <dgm:pt modelId="{06885027-D8F5-4A78-8B1B-9F7B97B3FFC7}" type="sibTrans" cxnId="{8305105D-73E2-446F-AA0B-C85F8DA8C32F}">
      <dgm:prSet/>
      <dgm:spPr>
        <a:solidFill>
          <a:srgbClr val="F5AD09">
            <a:alpha val="90000"/>
          </a:srgbClr>
        </a:solidFill>
        <a:ln>
          <a:solidFill>
            <a:schemeClr val="tx1">
              <a:alpha val="90000"/>
            </a:schemeClr>
          </a:solidFill>
        </a:ln>
      </dgm:spPr>
      <dgm:t>
        <a:bodyPr/>
        <a:lstStyle/>
        <a:p>
          <a:endParaRPr lang="en-IN"/>
        </a:p>
      </dgm:t>
    </dgm:pt>
    <dgm:pt modelId="{FD7F5712-2A85-41AE-A843-6A989B212921}">
      <dgm:prSet phldrT="[Text]"/>
      <dgm:spPr>
        <a:solidFill>
          <a:srgbClr val="F9F5E4"/>
        </a:solidFill>
        <a:ln>
          <a:solidFill>
            <a:schemeClr val="tx1"/>
          </a:solidFill>
        </a:ln>
      </dgm:spPr>
      <dgm:t>
        <a:bodyPr/>
        <a:lstStyle/>
        <a:p>
          <a:r>
            <a:rPr lang="en-IN" b="1">
              <a:solidFill>
                <a:schemeClr val="tx1"/>
              </a:solidFill>
              <a:latin typeface="Helvetica Neue"/>
            </a:rPr>
            <a:t>1. At the altitude of 450m, the servo motor</a:t>
          </a:r>
          <a:br>
            <a:rPr lang="en-IN" b="1">
              <a:solidFill>
                <a:schemeClr val="tx1"/>
              </a:solidFill>
              <a:latin typeface="Helvetica Neue"/>
            </a:rPr>
          </a:br>
          <a:r>
            <a:rPr lang="en-IN" b="1">
              <a:solidFill>
                <a:schemeClr val="tx1"/>
              </a:solidFill>
              <a:latin typeface="Helvetica Neue"/>
            </a:rPr>
            <a:t>    cuts the Kevlar thread.</a:t>
          </a:r>
          <a:br>
            <a:rPr lang="en-IN" b="1">
              <a:solidFill>
                <a:schemeClr val="tx1"/>
              </a:solidFill>
              <a:latin typeface="Helvetica Neue"/>
            </a:rPr>
          </a:br>
          <a:r>
            <a:rPr lang="en-IN" b="1">
              <a:solidFill>
                <a:schemeClr val="tx1"/>
              </a:solidFill>
              <a:latin typeface="Helvetica Neue"/>
            </a:rPr>
            <a:t>2. The stretched/stressed spring gets</a:t>
          </a:r>
          <a:br>
            <a:rPr lang="en-IN" b="1">
              <a:solidFill>
                <a:schemeClr val="tx1"/>
              </a:solidFill>
              <a:latin typeface="Helvetica Neue"/>
            </a:rPr>
          </a:br>
          <a:r>
            <a:rPr lang="en-IN" b="1">
              <a:solidFill>
                <a:schemeClr val="tx1"/>
              </a:solidFill>
              <a:latin typeface="Helvetica Neue"/>
            </a:rPr>
            <a:t>    compressed and pulls the container ribs</a:t>
          </a:r>
          <a:br>
            <a:rPr lang="en-IN" b="1">
              <a:solidFill>
                <a:schemeClr val="tx1"/>
              </a:solidFill>
              <a:latin typeface="Helvetica Neue"/>
            </a:rPr>
          </a:br>
          <a:r>
            <a:rPr lang="en-IN" b="1">
              <a:solidFill>
                <a:schemeClr val="tx1"/>
              </a:solidFill>
              <a:latin typeface="Helvetica Neue"/>
            </a:rPr>
            <a:t>    open.</a:t>
          </a:r>
          <a:br>
            <a:rPr lang="en-IN" b="1">
              <a:solidFill>
                <a:schemeClr val="tx1"/>
              </a:solidFill>
              <a:latin typeface="Helvetica Neue"/>
            </a:rPr>
          </a:br>
          <a:r>
            <a:rPr lang="en-IN" b="1">
              <a:solidFill>
                <a:schemeClr val="tx1"/>
              </a:solidFill>
              <a:latin typeface="Helvetica Neue"/>
            </a:rPr>
            <a:t>3. The payload slips down the container.</a:t>
          </a:r>
          <a:br>
            <a:rPr lang="en-IN" b="1">
              <a:solidFill>
                <a:schemeClr val="tx1"/>
              </a:solidFill>
              <a:latin typeface="Helvetica Neue"/>
            </a:rPr>
          </a:br>
          <a:r>
            <a:rPr lang="en-IN" b="1">
              <a:solidFill>
                <a:schemeClr val="tx1"/>
              </a:solidFill>
              <a:latin typeface="Helvetica Neue"/>
            </a:rPr>
            <a:t>4. The stowed autogyro blades are deployed.</a:t>
          </a:r>
          <a:endParaRPr lang="en-IN" b="1">
            <a:solidFill>
              <a:schemeClr val="tx1"/>
            </a:solidFill>
          </a:endParaRPr>
        </a:p>
      </dgm:t>
    </dgm:pt>
    <dgm:pt modelId="{BAAE69AA-16EE-4ECD-ACE1-7A50C27912EE}" type="parTrans" cxnId="{0891916A-5739-4F5B-9A05-4456989C4FAF}">
      <dgm:prSet/>
      <dgm:spPr/>
      <dgm:t>
        <a:bodyPr/>
        <a:lstStyle/>
        <a:p>
          <a:endParaRPr lang="en-IN"/>
        </a:p>
      </dgm:t>
    </dgm:pt>
    <dgm:pt modelId="{5E337990-CCCF-4C6D-B84B-E4A62EDF6788}" type="sibTrans" cxnId="{0891916A-5739-4F5B-9A05-4456989C4FAF}">
      <dgm:prSet/>
      <dgm:spPr>
        <a:solidFill>
          <a:srgbClr val="F5AD09">
            <a:alpha val="90000"/>
          </a:srgbClr>
        </a:solidFill>
        <a:ln>
          <a:solidFill>
            <a:schemeClr val="tx1">
              <a:alpha val="90000"/>
            </a:schemeClr>
          </a:solidFill>
        </a:ln>
      </dgm:spPr>
      <dgm:t>
        <a:bodyPr/>
        <a:lstStyle/>
        <a:p>
          <a:endParaRPr lang="en-IN"/>
        </a:p>
      </dgm:t>
    </dgm:pt>
    <dgm:pt modelId="{3D4D3D25-E562-4F73-BE56-5F890B0DBDE5}">
      <dgm:prSet phldrT="[Text]"/>
      <dgm:spPr>
        <a:solidFill>
          <a:srgbClr val="F9F5E4"/>
        </a:solidFill>
        <a:ln>
          <a:solidFill>
            <a:schemeClr val="tx1"/>
          </a:solidFill>
        </a:ln>
      </dgm:spPr>
      <dgm:t>
        <a:bodyPr/>
        <a:lstStyle/>
        <a:p>
          <a:r>
            <a:rPr lang="en-IN" b="1">
              <a:solidFill>
                <a:schemeClr val="tx1"/>
              </a:solidFill>
              <a:latin typeface="Helvetica Neue"/>
            </a:rPr>
            <a:t>1. The autogyro blades start rotating.</a:t>
          </a:r>
          <a:br>
            <a:rPr lang="en-IN" b="1">
              <a:solidFill>
                <a:schemeClr val="tx1"/>
              </a:solidFill>
              <a:latin typeface="Helvetica Neue"/>
            </a:rPr>
          </a:br>
          <a:r>
            <a:rPr lang="en-IN" b="1">
              <a:solidFill>
                <a:schemeClr val="tx1"/>
              </a:solidFill>
              <a:latin typeface="Helvetica Neue"/>
            </a:rPr>
            <a:t>2. The payload descent under autogyro with</a:t>
          </a:r>
          <a:br>
            <a:rPr lang="en-IN" b="1">
              <a:solidFill>
                <a:schemeClr val="tx1"/>
              </a:solidFill>
              <a:latin typeface="Helvetica Neue"/>
            </a:rPr>
          </a:br>
          <a:r>
            <a:rPr lang="en-IN" b="1">
              <a:solidFill>
                <a:schemeClr val="tx1"/>
              </a:solidFill>
              <a:latin typeface="Helvetica Neue"/>
            </a:rPr>
            <a:t>    velocity of 10m/s.</a:t>
          </a:r>
          <a:endParaRPr lang="en-IN" b="1">
            <a:solidFill>
              <a:schemeClr val="tx1"/>
            </a:solidFill>
          </a:endParaRPr>
        </a:p>
      </dgm:t>
    </dgm:pt>
    <dgm:pt modelId="{DCD0D919-648E-4C22-9758-50FF81F2DD67}" type="parTrans" cxnId="{9049DB24-56D9-442F-B44E-D5CDC4E29A78}">
      <dgm:prSet/>
      <dgm:spPr/>
      <dgm:t>
        <a:bodyPr/>
        <a:lstStyle/>
        <a:p>
          <a:endParaRPr lang="en-IN"/>
        </a:p>
      </dgm:t>
    </dgm:pt>
    <dgm:pt modelId="{7AEB6F8A-D3AE-4320-B8EE-DF02B97FD78A}" type="sibTrans" cxnId="{9049DB24-56D9-442F-B44E-D5CDC4E29A78}">
      <dgm:prSet/>
      <dgm:spPr/>
      <dgm:t>
        <a:bodyPr/>
        <a:lstStyle/>
        <a:p>
          <a:endParaRPr lang="en-IN"/>
        </a:p>
      </dgm:t>
    </dgm:pt>
    <dgm:pt modelId="{4D1312D1-4877-4CFF-B588-40B8B7959BB2}" type="pres">
      <dgm:prSet presAssocID="{D0CA1DE4-C01F-47FF-B399-26E88392E37D}" presName="outerComposite" presStyleCnt="0">
        <dgm:presLayoutVars>
          <dgm:chMax val="5"/>
          <dgm:dir/>
          <dgm:resizeHandles val="exact"/>
        </dgm:presLayoutVars>
      </dgm:prSet>
      <dgm:spPr/>
    </dgm:pt>
    <dgm:pt modelId="{D2B1BDC5-A285-47EA-A377-6B3DF7A4F4CE}" type="pres">
      <dgm:prSet presAssocID="{D0CA1DE4-C01F-47FF-B399-26E88392E37D}" presName="dummyMaxCanvas" presStyleCnt="0">
        <dgm:presLayoutVars/>
      </dgm:prSet>
      <dgm:spPr/>
    </dgm:pt>
    <dgm:pt modelId="{E57F4ACB-C882-814B-93C5-E1A671A55BCF}" type="pres">
      <dgm:prSet presAssocID="{D0CA1DE4-C01F-47FF-B399-26E88392E37D}" presName="ThreeNodes_1" presStyleLbl="node1" presStyleIdx="0" presStyleCnt="3">
        <dgm:presLayoutVars>
          <dgm:bulletEnabled val="1"/>
        </dgm:presLayoutVars>
      </dgm:prSet>
      <dgm:spPr/>
    </dgm:pt>
    <dgm:pt modelId="{1894AAB2-D941-964E-9EB6-115079E0DEBF}" type="pres">
      <dgm:prSet presAssocID="{D0CA1DE4-C01F-47FF-B399-26E88392E37D}" presName="ThreeNodes_2" presStyleLbl="node1" presStyleIdx="1" presStyleCnt="3" custScaleX="112272">
        <dgm:presLayoutVars>
          <dgm:bulletEnabled val="1"/>
        </dgm:presLayoutVars>
      </dgm:prSet>
      <dgm:spPr/>
    </dgm:pt>
    <dgm:pt modelId="{6687BAF8-C059-5A47-8C7D-B938A936FF83}" type="pres">
      <dgm:prSet presAssocID="{D0CA1DE4-C01F-47FF-B399-26E88392E37D}" presName="ThreeNodes_3" presStyleLbl="node1" presStyleIdx="2" presStyleCnt="3" custScaleX="117647">
        <dgm:presLayoutVars>
          <dgm:bulletEnabled val="1"/>
        </dgm:presLayoutVars>
      </dgm:prSet>
      <dgm:spPr/>
    </dgm:pt>
    <dgm:pt modelId="{024EECD9-8C25-2143-BEB7-C037A6DFEE00}" type="pres">
      <dgm:prSet presAssocID="{D0CA1DE4-C01F-47FF-B399-26E88392E37D}" presName="ThreeConn_1-2" presStyleLbl="fgAccFollowNode1" presStyleIdx="0" presStyleCnt="2">
        <dgm:presLayoutVars>
          <dgm:bulletEnabled val="1"/>
        </dgm:presLayoutVars>
      </dgm:prSet>
      <dgm:spPr/>
    </dgm:pt>
    <dgm:pt modelId="{744A3B87-FB96-0345-A6A2-E4EDEAA32A71}" type="pres">
      <dgm:prSet presAssocID="{D0CA1DE4-C01F-47FF-B399-26E88392E37D}" presName="ThreeConn_2-3" presStyleLbl="fgAccFollowNode1" presStyleIdx="1" presStyleCnt="2">
        <dgm:presLayoutVars>
          <dgm:bulletEnabled val="1"/>
        </dgm:presLayoutVars>
      </dgm:prSet>
      <dgm:spPr/>
    </dgm:pt>
    <dgm:pt modelId="{6FC4B454-623A-0646-8C09-91DED714DFBC}" type="pres">
      <dgm:prSet presAssocID="{D0CA1DE4-C01F-47FF-B399-26E88392E37D}" presName="ThreeNodes_1_text" presStyleLbl="node1" presStyleIdx="2" presStyleCnt="3">
        <dgm:presLayoutVars>
          <dgm:bulletEnabled val="1"/>
        </dgm:presLayoutVars>
      </dgm:prSet>
      <dgm:spPr/>
    </dgm:pt>
    <dgm:pt modelId="{4DFDD0FF-B57A-3A4E-AD32-D26BAC6FC4B6}" type="pres">
      <dgm:prSet presAssocID="{D0CA1DE4-C01F-47FF-B399-26E88392E37D}" presName="ThreeNodes_2_text" presStyleLbl="node1" presStyleIdx="2" presStyleCnt="3">
        <dgm:presLayoutVars>
          <dgm:bulletEnabled val="1"/>
        </dgm:presLayoutVars>
      </dgm:prSet>
      <dgm:spPr/>
    </dgm:pt>
    <dgm:pt modelId="{CED89D36-24DA-D343-B5B3-0CFE7FC38C3C}" type="pres">
      <dgm:prSet presAssocID="{D0CA1DE4-C01F-47FF-B399-26E88392E37D}" presName="ThreeNodes_3_text" presStyleLbl="node1" presStyleIdx="2" presStyleCnt="3">
        <dgm:presLayoutVars>
          <dgm:bulletEnabled val="1"/>
        </dgm:presLayoutVars>
      </dgm:prSet>
      <dgm:spPr/>
    </dgm:pt>
  </dgm:ptLst>
  <dgm:cxnLst>
    <dgm:cxn modelId="{9049DB24-56D9-442F-B44E-D5CDC4E29A78}" srcId="{D0CA1DE4-C01F-47FF-B399-26E88392E37D}" destId="{3D4D3D25-E562-4F73-BE56-5F890B0DBDE5}" srcOrd="2" destOrd="0" parTransId="{DCD0D919-648E-4C22-9758-50FF81F2DD67}" sibTransId="{7AEB6F8A-D3AE-4320-B8EE-DF02B97FD78A}"/>
    <dgm:cxn modelId="{8305105D-73E2-446F-AA0B-C85F8DA8C32F}" srcId="{D0CA1DE4-C01F-47FF-B399-26E88392E37D}" destId="{6DF7C9E6-25AA-449E-9214-D8CD2CA55F04}" srcOrd="0" destOrd="0" parTransId="{C1DF34E5-CAB2-4046-AC03-52251E2CADA5}" sibTransId="{06885027-D8F5-4A78-8B1B-9F7B97B3FFC7}"/>
    <dgm:cxn modelId="{0891916A-5739-4F5B-9A05-4456989C4FAF}" srcId="{D0CA1DE4-C01F-47FF-B399-26E88392E37D}" destId="{FD7F5712-2A85-41AE-A843-6A989B212921}" srcOrd="1" destOrd="0" parTransId="{BAAE69AA-16EE-4ECD-ACE1-7A50C27912EE}" sibTransId="{5E337990-CCCF-4C6D-B84B-E4A62EDF6788}"/>
    <dgm:cxn modelId="{65320F76-0F39-4A4B-AC4D-209C0AA524EB}" type="presOf" srcId="{6DF7C9E6-25AA-449E-9214-D8CD2CA55F04}" destId="{E57F4ACB-C882-814B-93C5-E1A671A55BCF}" srcOrd="0" destOrd="0" presId="urn:microsoft.com/office/officeart/2005/8/layout/vProcess5"/>
    <dgm:cxn modelId="{4A173190-DCD8-D742-8AB1-55AD311E46E6}" type="presOf" srcId="{FD7F5712-2A85-41AE-A843-6A989B212921}" destId="{4DFDD0FF-B57A-3A4E-AD32-D26BAC6FC4B6}" srcOrd="1" destOrd="0" presId="urn:microsoft.com/office/officeart/2005/8/layout/vProcess5"/>
    <dgm:cxn modelId="{87C3E4A8-57C2-E049-BD41-69C258DB847A}" type="presOf" srcId="{3D4D3D25-E562-4F73-BE56-5F890B0DBDE5}" destId="{6687BAF8-C059-5A47-8C7D-B938A936FF83}" srcOrd="0" destOrd="0" presId="urn:microsoft.com/office/officeart/2005/8/layout/vProcess5"/>
    <dgm:cxn modelId="{039197AB-7D1C-CF49-ACF6-38E828997C85}" type="presOf" srcId="{3D4D3D25-E562-4F73-BE56-5F890B0DBDE5}" destId="{CED89D36-24DA-D343-B5B3-0CFE7FC38C3C}" srcOrd="1" destOrd="0" presId="urn:microsoft.com/office/officeart/2005/8/layout/vProcess5"/>
    <dgm:cxn modelId="{3CA4E3B5-D6A2-344C-B58A-D9EBBEA6A303}" type="presOf" srcId="{6DF7C9E6-25AA-449E-9214-D8CD2CA55F04}" destId="{6FC4B454-623A-0646-8C09-91DED714DFBC}" srcOrd="1" destOrd="0" presId="urn:microsoft.com/office/officeart/2005/8/layout/vProcess5"/>
    <dgm:cxn modelId="{2AF0CCC3-0A63-004F-890E-6F0E20E9515B}" type="presOf" srcId="{06885027-D8F5-4A78-8B1B-9F7B97B3FFC7}" destId="{024EECD9-8C25-2143-BEB7-C037A6DFEE00}" srcOrd="0" destOrd="0" presId="urn:microsoft.com/office/officeart/2005/8/layout/vProcess5"/>
    <dgm:cxn modelId="{36F142C4-7FC6-4826-B65E-ECE60F95146B}" type="presOf" srcId="{D0CA1DE4-C01F-47FF-B399-26E88392E37D}" destId="{4D1312D1-4877-4CFF-B588-40B8B7959BB2}" srcOrd="0" destOrd="0" presId="urn:microsoft.com/office/officeart/2005/8/layout/vProcess5"/>
    <dgm:cxn modelId="{FC7396E4-5028-654A-A0E0-6C386A8B6C56}" type="presOf" srcId="{FD7F5712-2A85-41AE-A843-6A989B212921}" destId="{1894AAB2-D941-964E-9EB6-115079E0DEBF}" srcOrd="0" destOrd="0" presId="urn:microsoft.com/office/officeart/2005/8/layout/vProcess5"/>
    <dgm:cxn modelId="{2EC416F9-70D1-CF43-8504-DF4C4F88B16A}" type="presOf" srcId="{5E337990-CCCF-4C6D-B84B-E4A62EDF6788}" destId="{744A3B87-FB96-0345-A6A2-E4EDEAA32A71}" srcOrd="0" destOrd="0" presId="urn:microsoft.com/office/officeart/2005/8/layout/vProcess5"/>
    <dgm:cxn modelId="{8ADE3A87-546B-4D21-8F01-97C41FDC1D9D}" type="presParOf" srcId="{4D1312D1-4877-4CFF-B588-40B8B7959BB2}" destId="{D2B1BDC5-A285-47EA-A377-6B3DF7A4F4CE}" srcOrd="0" destOrd="0" presId="urn:microsoft.com/office/officeart/2005/8/layout/vProcess5"/>
    <dgm:cxn modelId="{6CF1AFFC-4545-AF43-BAC4-F2CBF91E82B6}" type="presParOf" srcId="{4D1312D1-4877-4CFF-B588-40B8B7959BB2}" destId="{E57F4ACB-C882-814B-93C5-E1A671A55BCF}" srcOrd="1" destOrd="0" presId="urn:microsoft.com/office/officeart/2005/8/layout/vProcess5"/>
    <dgm:cxn modelId="{9B97A55D-B64F-4C43-BC15-7620D8B82057}" type="presParOf" srcId="{4D1312D1-4877-4CFF-B588-40B8B7959BB2}" destId="{1894AAB2-D941-964E-9EB6-115079E0DEBF}" srcOrd="2" destOrd="0" presId="urn:microsoft.com/office/officeart/2005/8/layout/vProcess5"/>
    <dgm:cxn modelId="{676AE01D-15BD-0C4A-8B9E-22B4903521C4}" type="presParOf" srcId="{4D1312D1-4877-4CFF-B588-40B8B7959BB2}" destId="{6687BAF8-C059-5A47-8C7D-B938A936FF83}" srcOrd="3" destOrd="0" presId="urn:microsoft.com/office/officeart/2005/8/layout/vProcess5"/>
    <dgm:cxn modelId="{8FC7AC3B-97E0-AB4D-8E4F-E05E5EF7BDFE}" type="presParOf" srcId="{4D1312D1-4877-4CFF-B588-40B8B7959BB2}" destId="{024EECD9-8C25-2143-BEB7-C037A6DFEE00}" srcOrd="4" destOrd="0" presId="urn:microsoft.com/office/officeart/2005/8/layout/vProcess5"/>
    <dgm:cxn modelId="{A4804B04-1B24-DA4A-BBE7-8DC67A883C7F}" type="presParOf" srcId="{4D1312D1-4877-4CFF-B588-40B8B7959BB2}" destId="{744A3B87-FB96-0345-A6A2-E4EDEAA32A71}" srcOrd="5" destOrd="0" presId="urn:microsoft.com/office/officeart/2005/8/layout/vProcess5"/>
    <dgm:cxn modelId="{560BF149-FE95-3E42-A596-EC69B0EB4DAF}" type="presParOf" srcId="{4D1312D1-4877-4CFF-B588-40B8B7959BB2}" destId="{6FC4B454-623A-0646-8C09-91DED714DFBC}" srcOrd="6" destOrd="0" presId="urn:microsoft.com/office/officeart/2005/8/layout/vProcess5"/>
    <dgm:cxn modelId="{9AD1699F-4527-6C49-B43B-A2E7BE0B3B59}" type="presParOf" srcId="{4D1312D1-4877-4CFF-B588-40B8B7959BB2}" destId="{4DFDD0FF-B57A-3A4E-AD32-D26BAC6FC4B6}" srcOrd="7" destOrd="0" presId="urn:microsoft.com/office/officeart/2005/8/layout/vProcess5"/>
    <dgm:cxn modelId="{3DB73486-D72D-AB49-822F-44A09DFEE6C5}" type="presParOf" srcId="{4D1312D1-4877-4CFF-B588-40B8B7959BB2}" destId="{CED89D36-24DA-D343-B5B3-0CFE7FC38C3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CA1DE4-C01F-47FF-B399-26E88392E37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6DF7C9E6-25AA-449E-9214-D8CD2CA55F04}">
      <dgm:prSet phldrT="[Text]"/>
      <dgm:spPr>
        <a:blipFill>
          <a:blip xmlns:r="http://schemas.openxmlformats.org/officeDocument/2006/relationships" r:embed="rId1"/>
          <a:stretch>
            <a:fillRect/>
          </a:stretch>
        </a:blipFill>
        <a:ln>
          <a:solidFill>
            <a:schemeClr val="tx1"/>
          </a:solidFill>
        </a:ln>
      </dgm:spPr>
      <dgm:t>
        <a:bodyPr/>
        <a:lstStyle/>
        <a:p>
          <a:r>
            <a:rPr lang="en-US">
              <a:noFill/>
            </a:rPr>
            <a:t> </a:t>
          </a:r>
        </a:p>
      </dgm:t>
    </dgm:pt>
    <dgm:pt modelId="{C1DF34E5-CAB2-4046-AC03-52251E2CADA5}" type="parTrans" cxnId="{8305105D-73E2-446F-AA0B-C85F8DA8C32F}">
      <dgm:prSet/>
      <dgm:spPr/>
      <dgm:t>
        <a:bodyPr/>
        <a:lstStyle/>
        <a:p>
          <a:endParaRPr lang="en-IN"/>
        </a:p>
      </dgm:t>
    </dgm:pt>
    <dgm:pt modelId="{06885027-D8F5-4A78-8B1B-9F7B97B3FFC7}" type="sibTrans" cxnId="{8305105D-73E2-446F-AA0B-C85F8DA8C32F}">
      <dgm:prSet/>
      <dgm:spPr>
        <a:solidFill>
          <a:srgbClr val="F5AD09">
            <a:alpha val="90000"/>
          </a:srgbClr>
        </a:solidFill>
        <a:ln>
          <a:solidFill>
            <a:schemeClr val="tx1">
              <a:alpha val="90000"/>
            </a:schemeClr>
          </a:solidFill>
        </a:ln>
      </dgm:spPr>
      <dgm:t>
        <a:bodyPr/>
        <a:lstStyle/>
        <a:p>
          <a:endParaRPr lang="en-IN"/>
        </a:p>
      </dgm:t>
    </dgm:pt>
    <dgm:pt modelId="{FD7F5712-2A85-41AE-A843-6A989B212921}">
      <dgm:prSet phldrT="[Text]"/>
      <dgm:spPr>
        <a:solidFill>
          <a:srgbClr val="F9F5E4"/>
        </a:solidFill>
        <a:ln>
          <a:solidFill>
            <a:schemeClr val="tx1"/>
          </a:solidFill>
        </a:ln>
      </dgm:spPr>
      <dgm:t>
        <a:bodyPr/>
        <a:lstStyle/>
        <a:p>
          <a:r>
            <a:rPr lang="en-IN" b="1">
              <a:solidFill>
                <a:schemeClr val="tx1"/>
              </a:solidFill>
              <a:latin typeface="Helvetica Neue"/>
            </a:rPr>
            <a:t>1. At the altitude of 450m, the servo motor</a:t>
          </a:r>
          <a:br>
            <a:rPr lang="en-IN" b="1">
              <a:solidFill>
                <a:schemeClr val="tx1"/>
              </a:solidFill>
              <a:latin typeface="Helvetica Neue"/>
            </a:rPr>
          </a:br>
          <a:r>
            <a:rPr lang="en-IN" b="1">
              <a:solidFill>
                <a:schemeClr val="tx1"/>
              </a:solidFill>
              <a:latin typeface="Helvetica Neue"/>
            </a:rPr>
            <a:t>    cuts the Kevlar thread.</a:t>
          </a:r>
          <a:br>
            <a:rPr lang="en-IN" b="1">
              <a:solidFill>
                <a:schemeClr val="tx1"/>
              </a:solidFill>
              <a:latin typeface="Helvetica Neue"/>
            </a:rPr>
          </a:br>
          <a:r>
            <a:rPr lang="en-IN" b="1">
              <a:solidFill>
                <a:schemeClr val="tx1"/>
              </a:solidFill>
              <a:latin typeface="Helvetica Neue"/>
            </a:rPr>
            <a:t>2. The stretched/stressed spring gets</a:t>
          </a:r>
          <a:br>
            <a:rPr lang="en-IN" b="1">
              <a:solidFill>
                <a:schemeClr val="tx1"/>
              </a:solidFill>
              <a:latin typeface="Helvetica Neue"/>
            </a:rPr>
          </a:br>
          <a:r>
            <a:rPr lang="en-IN" b="1">
              <a:solidFill>
                <a:schemeClr val="tx1"/>
              </a:solidFill>
              <a:latin typeface="Helvetica Neue"/>
            </a:rPr>
            <a:t>    compressed and pulls the container ribs</a:t>
          </a:r>
          <a:br>
            <a:rPr lang="en-IN" b="1">
              <a:solidFill>
                <a:schemeClr val="tx1"/>
              </a:solidFill>
              <a:latin typeface="Helvetica Neue"/>
            </a:rPr>
          </a:br>
          <a:r>
            <a:rPr lang="en-IN" b="1">
              <a:solidFill>
                <a:schemeClr val="tx1"/>
              </a:solidFill>
              <a:latin typeface="Helvetica Neue"/>
            </a:rPr>
            <a:t>    open.</a:t>
          </a:r>
          <a:br>
            <a:rPr lang="en-IN" b="1">
              <a:solidFill>
                <a:schemeClr val="tx1"/>
              </a:solidFill>
              <a:latin typeface="Helvetica Neue"/>
            </a:rPr>
          </a:br>
          <a:r>
            <a:rPr lang="en-IN" b="1">
              <a:solidFill>
                <a:schemeClr val="tx1"/>
              </a:solidFill>
              <a:latin typeface="Helvetica Neue"/>
            </a:rPr>
            <a:t>3. The payload slips down the container.</a:t>
          </a:r>
          <a:br>
            <a:rPr lang="en-IN" b="1">
              <a:solidFill>
                <a:schemeClr val="tx1"/>
              </a:solidFill>
              <a:latin typeface="Helvetica Neue"/>
            </a:rPr>
          </a:br>
          <a:r>
            <a:rPr lang="en-IN" b="1">
              <a:solidFill>
                <a:schemeClr val="tx1"/>
              </a:solidFill>
              <a:latin typeface="Helvetica Neue"/>
            </a:rPr>
            <a:t>4. The stowed autogyro blades are deployed.</a:t>
          </a:r>
          <a:endParaRPr lang="en-IN" b="1">
            <a:solidFill>
              <a:schemeClr val="tx1"/>
            </a:solidFill>
          </a:endParaRPr>
        </a:p>
      </dgm:t>
    </dgm:pt>
    <dgm:pt modelId="{BAAE69AA-16EE-4ECD-ACE1-7A50C27912EE}" type="parTrans" cxnId="{0891916A-5739-4F5B-9A05-4456989C4FAF}">
      <dgm:prSet/>
      <dgm:spPr/>
      <dgm:t>
        <a:bodyPr/>
        <a:lstStyle/>
        <a:p>
          <a:endParaRPr lang="en-IN"/>
        </a:p>
      </dgm:t>
    </dgm:pt>
    <dgm:pt modelId="{5E337990-CCCF-4C6D-B84B-E4A62EDF6788}" type="sibTrans" cxnId="{0891916A-5739-4F5B-9A05-4456989C4FAF}">
      <dgm:prSet/>
      <dgm:spPr>
        <a:solidFill>
          <a:srgbClr val="F5AD09">
            <a:alpha val="90000"/>
          </a:srgbClr>
        </a:solidFill>
        <a:ln>
          <a:solidFill>
            <a:schemeClr val="tx1">
              <a:alpha val="90000"/>
            </a:schemeClr>
          </a:solidFill>
        </a:ln>
      </dgm:spPr>
      <dgm:t>
        <a:bodyPr/>
        <a:lstStyle/>
        <a:p>
          <a:endParaRPr lang="en-IN"/>
        </a:p>
      </dgm:t>
    </dgm:pt>
    <dgm:pt modelId="{3D4D3D25-E562-4F73-BE56-5F890B0DBDE5}">
      <dgm:prSet phldrT="[Text]"/>
      <dgm:spPr>
        <a:solidFill>
          <a:srgbClr val="F9F5E4"/>
        </a:solidFill>
        <a:ln>
          <a:solidFill>
            <a:schemeClr val="tx1"/>
          </a:solidFill>
        </a:ln>
      </dgm:spPr>
      <dgm:t>
        <a:bodyPr/>
        <a:lstStyle/>
        <a:p>
          <a:r>
            <a:rPr lang="en-IN" b="1">
              <a:solidFill>
                <a:schemeClr val="tx1"/>
              </a:solidFill>
              <a:latin typeface="Helvetica Neue"/>
            </a:rPr>
            <a:t>1. The autogyro blades start rotating.</a:t>
          </a:r>
          <a:br>
            <a:rPr lang="en-IN" b="1">
              <a:solidFill>
                <a:schemeClr val="tx1"/>
              </a:solidFill>
              <a:latin typeface="Helvetica Neue"/>
            </a:rPr>
          </a:br>
          <a:r>
            <a:rPr lang="en-IN" b="1">
              <a:solidFill>
                <a:schemeClr val="tx1"/>
              </a:solidFill>
              <a:latin typeface="Helvetica Neue"/>
            </a:rPr>
            <a:t>2. The payload descent under autogyro with</a:t>
          </a:r>
          <a:br>
            <a:rPr lang="en-IN" b="1">
              <a:solidFill>
                <a:schemeClr val="tx1"/>
              </a:solidFill>
              <a:latin typeface="Helvetica Neue"/>
            </a:rPr>
          </a:br>
          <a:r>
            <a:rPr lang="en-IN" b="1">
              <a:solidFill>
                <a:schemeClr val="tx1"/>
              </a:solidFill>
              <a:latin typeface="Helvetica Neue"/>
            </a:rPr>
            <a:t>    velocity of 10m/s.</a:t>
          </a:r>
          <a:endParaRPr lang="en-IN" b="1">
            <a:solidFill>
              <a:schemeClr val="tx1"/>
            </a:solidFill>
          </a:endParaRPr>
        </a:p>
      </dgm:t>
    </dgm:pt>
    <dgm:pt modelId="{DCD0D919-648E-4C22-9758-50FF81F2DD67}" type="parTrans" cxnId="{9049DB24-56D9-442F-B44E-D5CDC4E29A78}">
      <dgm:prSet/>
      <dgm:spPr/>
      <dgm:t>
        <a:bodyPr/>
        <a:lstStyle/>
        <a:p>
          <a:endParaRPr lang="en-IN"/>
        </a:p>
      </dgm:t>
    </dgm:pt>
    <dgm:pt modelId="{7AEB6F8A-D3AE-4320-B8EE-DF02B97FD78A}" type="sibTrans" cxnId="{9049DB24-56D9-442F-B44E-D5CDC4E29A78}">
      <dgm:prSet/>
      <dgm:spPr/>
      <dgm:t>
        <a:bodyPr/>
        <a:lstStyle/>
        <a:p>
          <a:endParaRPr lang="en-IN"/>
        </a:p>
      </dgm:t>
    </dgm:pt>
    <dgm:pt modelId="{4D1312D1-4877-4CFF-B588-40B8B7959BB2}" type="pres">
      <dgm:prSet presAssocID="{D0CA1DE4-C01F-47FF-B399-26E88392E37D}" presName="outerComposite" presStyleCnt="0">
        <dgm:presLayoutVars>
          <dgm:chMax val="5"/>
          <dgm:dir/>
          <dgm:resizeHandles val="exact"/>
        </dgm:presLayoutVars>
      </dgm:prSet>
      <dgm:spPr/>
    </dgm:pt>
    <dgm:pt modelId="{D2B1BDC5-A285-47EA-A377-6B3DF7A4F4CE}" type="pres">
      <dgm:prSet presAssocID="{D0CA1DE4-C01F-47FF-B399-26E88392E37D}" presName="dummyMaxCanvas" presStyleCnt="0">
        <dgm:presLayoutVars/>
      </dgm:prSet>
      <dgm:spPr/>
    </dgm:pt>
    <dgm:pt modelId="{E57F4ACB-C882-814B-93C5-E1A671A55BCF}" type="pres">
      <dgm:prSet presAssocID="{D0CA1DE4-C01F-47FF-B399-26E88392E37D}" presName="ThreeNodes_1" presStyleLbl="node1" presStyleIdx="0" presStyleCnt="3">
        <dgm:presLayoutVars>
          <dgm:bulletEnabled val="1"/>
        </dgm:presLayoutVars>
      </dgm:prSet>
      <dgm:spPr/>
    </dgm:pt>
    <dgm:pt modelId="{1894AAB2-D941-964E-9EB6-115079E0DEBF}" type="pres">
      <dgm:prSet presAssocID="{D0CA1DE4-C01F-47FF-B399-26E88392E37D}" presName="ThreeNodes_2" presStyleLbl="node1" presStyleIdx="1" presStyleCnt="3" custScaleX="112272">
        <dgm:presLayoutVars>
          <dgm:bulletEnabled val="1"/>
        </dgm:presLayoutVars>
      </dgm:prSet>
      <dgm:spPr/>
    </dgm:pt>
    <dgm:pt modelId="{6687BAF8-C059-5A47-8C7D-B938A936FF83}" type="pres">
      <dgm:prSet presAssocID="{D0CA1DE4-C01F-47FF-B399-26E88392E37D}" presName="ThreeNodes_3" presStyleLbl="node1" presStyleIdx="2" presStyleCnt="3" custScaleX="117647">
        <dgm:presLayoutVars>
          <dgm:bulletEnabled val="1"/>
        </dgm:presLayoutVars>
      </dgm:prSet>
      <dgm:spPr/>
    </dgm:pt>
    <dgm:pt modelId="{024EECD9-8C25-2143-BEB7-C037A6DFEE00}" type="pres">
      <dgm:prSet presAssocID="{D0CA1DE4-C01F-47FF-B399-26E88392E37D}" presName="ThreeConn_1-2" presStyleLbl="fgAccFollowNode1" presStyleIdx="0" presStyleCnt="2">
        <dgm:presLayoutVars>
          <dgm:bulletEnabled val="1"/>
        </dgm:presLayoutVars>
      </dgm:prSet>
      <dgm:spPr/>
    </dgm:pt>
    <dgm:pt modelId="{744A3B87-FB96-0345-A6A2-E4EDEAA32A71}" type="pres">
      <dgm:prSet presAssocID="{D0CA1DE4-C01F-47FF-B399-26E88392E37D}" presName="ThreeConn_2-3" presStyleLbl="fgAccFollowNode1" presStyleIdx="1" presStyleCnt="2">
        <dgm:presLayoutVars>
          <dgm:bulletEnabled val="1"/>
        </dgm:presLayoutVars>
      </dgm:prSet>
      <dgm:spPr/>
    </dgm:pt>
    <dgm:pt modelId="{6FC4B454-623A-0646-8C09-91DED714DFBC}" type="pres">
      <dgm:prSet presAssocID="{D0CA1DE4-C01F-47FF-B399-26E88392E37D}" presName="ThreeNodes_1_text" presStyleLbl="node1" presStyleIdx="2" presStyleCnt="3">
        <dgm:presLayoutVars>
          <dgm:bulletEnabled val="1"/>
        </dgm:presLayoutVars>
      </dgm:prSet>
      <dgm:spPr/>
    </dgm:pt>
    <dgm:pt modelId="{4DFDD0FF-B57A-3A4E-AD32-D26BAC6FC4B6}" type="pres">
      <dgm:prSet presAssocID="{D0CA1DE4-C01F-47FF-B399-26E88392E37D}" presName="ThreeNodes_2_text" presStyleLbl="node1" presStyleIdx="2" presStyleCnt="3">
        <dgm:presLayoutVars>
          <dgm:bulletEnabled val="1"/>
        </dgm:presLayoutVars>
      </dgm:prSet>
      <dgm:spPr/>
    </dgm:pt>
    <dgm:pt modelId="{CED89D36-24DA-D343-B5B3-0CFE7FC38C3C}" type="pres">
      <dgm:prSet presAssocID="{D0CA1DE4-C01F-47FF-B399-26E88392E37D}" presName="ThreeNodes_3_text" presStyleLbl="node1" presStyleIdx="2" presStyleCnt="3">
        <dgm:presLayoutVars>
          <dgm:bulletEnabled val="1"/>
        </dgm:presLayoutVars>
      </dgm:prSet>
      <dgm:spPr/>
    </dgm:pt>
  </dgm:ptLst>
  <dgm:cxnLst>
    <dgm:cxn modelId="{9049DB24-56D9-442F-B44E-D5CDC4E29A78}" srcId="{D0CA1DE4-C01F-47FF-B399-26E88392E37D}" destId="{3D4D3D25-E562-4F73-BE56-5F890B0DBDE5}" srcOrd="2" destOrd="0" parTransId="{DCD0D919-648E-4C22-9758-50FF81F2DD67}" sibTransId="{7AEB6F8A-D3AE-4320-B8EE-DF02B97FD78A}"/>
    <dgm:cxn modelId="{8305105D-73E2-446F-AA0B-C85F8DA8C32F}" srcId="{D0CA1DE4-C01F-47FF-B399-26E88392E37D}" destId="{6DF7C9E6-25AA-449E-9214-D8CD2CA55F04}" srcOrd="0" destOrd="0" parTransId="{C1DF34E5-CAB2-4046-AC03-52251E2CADA5}" sibTransId="{06885027-D8F5-4A78-8B1B-9F7B97B3FFC7}"/>
    <dgm:cxn modelId="{0891916A-5739-4F5B-9A05-4456989C4FAF}" srcId="{D0CA1DE4-C01F-47FF-B399-26E88392E37D}" destId="{FD7F5712-2A85-41AE-A843-6A989B212921}" srcOrd="1" destOrd="0" parTransId="{BAAE69AA-16EE-4ECD-ACE1-7A50C27912EE}" sibTransId="{5E337990-CCCF-4C6D-B84B-E4A62EDF6788}"/>
    <dgm:cxn modelId="{65320F76-0F39-4A4B-AC4D-209C0AA524EB}" type="presOf" srcId="{6DF7C9E6-25AA-449E-9214-D8CD2CA55F04}" destId="{E57F4ACB-C882-814B-93C5-E1A671A55BCF}" srcOrd="0" destOrd="0" presId="urn:microsoft.com/office/officeart/2005/8/layout/vProcess5"/>
    <dgm:cxn modelId="{4A173190-DCD8-D742-8AB1-55AD311E46E6}" type="presOf" srcId="{FD7F5712-2A85-41AE-A843-6A989B212921}" destId="{4DFDD0FF-B57A-3A4E-AD32-D26BAC6FC4B6}" srcOrd="1" destOrd="0" presId="urn:microsoft.com/office/officeart/2005/8/layout/vProcess5"/>
    <dgm:cxn modelId="{87C3E4A8-57C2-E049-BD41-69C258DB847A}" type="presOf" srcId="{3D4D3D25-E562-4F73-BE56-5F890B0DBDE5}" destId="{6687BAF8-C059-5A47-8C7D-B938A936FF83}" srcOrd="0" destOrd="0" presId="urn:microsoft.com/office/officeart/2005/8/layout/vProcess5"/>
    <dgm:cxn modelId="{039197AB-7D1C-CF49-ACF6-38E828997C85}" type="presOf" srcId="{3D4D3D25-E562-4F73-BE56-5F890B0DBDE5}" destId="{CED89D36-24DA-D343-B5B3-0CFE7FC38C3C}" srcOrd="1" destOrd="0" presId="urn:microsoft.com/office/officeart/2005/8/layout/vProcess5"/>
    <dgm:cxn modelId="{3CA4E3B5-D6A2-344C-B58A-D9EBBEA6A303}" type="presOf" srcId="{6DF7C9E6-25AA-449E-9214-D8CD2CA55F04}" destId="{6FC4B454-623A-0646-8C09-91DED714DFBC}" srcOrd="1" destOrd="0" presId="urn:microsoft.com/office/officeart/2005/8/layout/vProcess5"/>
    <dgm:cxn modelId="{2AF0CCC3-0A63-004F-890E-6F0E20E9515B}" type="presOf" srcId="{06885027-D8F5-4A78-8B1B-9F7B97B3FFC7}" destId="{024EECD9-8C25-2143-BEB7-C037A6DFEE00}" srcOrd="0" destOrd="0" presId="urn:microsoft.com/office/officeart/2005/8/layout/vProcess5"/>
    <dgm:cxn modelId="{36F142C4-7FC6-4826-B65E-ECE60F95146B}" type="presOf" srcId="{D0CA1DE4-C01F-47FF-B399-26E88392E37D}" destId="{4D1312D1-4877-4CFF-B588-40B8B7959BB2}" srcOrd="0" destOrd="0" presId="urn:microsoft.com/office/officeart/2005/8/layout/vProcess5"/>
    <dgm:cxn modelId="{FC7396E4-5028-654A-A0E0-6C386A8B6C56}" type="presOf" srcId="{FD7F5712-2A85-41AE-A843-6A989B212921}" destId="{1894AAB2-D941-964E-9EB6-115079E0DEBF}" srcOrd="0" destOrd="0" presId="urn:microsoft.com/office/officeart/2005/8/layout/vProcess5"/>
    <dgm:cxn modelId="{2EC416F9-70D1-CF43-8504-DF4C4F88B16A}" type="presOf" srcId="{5E337990-CCCF-4C6D-B84B-E4A62EDF6788}" destId="{744A3B87-FB96-0345-A6A2-E4EDEAA32A71}" srcOrd="0" destOrd="0" presId="urn:microsoft.com/office/officeart/2005/8/layout/vProcess5"/>
    <dgm:cxn modelId="{8ADE3A87-546B-4D21-8F01-97C41FDC1D9D}" type="presParOf" srcId="{4D1312D1-4877-4CFF-B588-40B8B7959BB2}" destId="{D2B1BDC5-A285-47EA-A377-6B3DF7A4F4CE}" srcOrd="0" destOrd="0" presId="urn:microsoft.com/office/officeart/2005/8/layout/vProcess5"/>
    <dgm:cxn modelId="{6CF1AFFC-4545-AF43-BAC4-F2CBF91E82B6}" type="presParOf" srcId="{4D1312D1-4877-4CFF-B588-40B8B7959BB2}" destId="{E57F4ACB-C882-814B-93C5-E1A671A55BCF}" srcOrd="1" destOrd="0" presId="urn:microsoft.com/office/officeart/2005/8/layout/vProcess5"/>
    <dgm:cxn modelId="{9B97A55D-B64F-4C43-BC15-7620D8B82057}" type="presParOf" srcId="{4D1312D1-4877-4CFF-B588-40B8B7959BB2}" destId="{1894AAB2-D941-964E-9EB6-115079E0DEBF}" srcOrd="2" destOrd="0" presId="urn:microsoft.com/office/officeart/2005/8/layout/vProcess5"/>
    <dgm:cxn modelId="{676AE01D-15BD-0C4A-8B9E-22B4903521C4}" type="presParOf" srcId="{4D1312D1-4877-4CFF-B588-40B8B7959BB2}" destId="{6687BAF8-C059-5A47-8C7D-B938A936FF83}" srcOrd="3" destOrd="0" presId="urn:microsoft.com/office/officeart/2005/8/layout/vProcess5"/>
    <dgm:cxn modelId="{8FC7AC3B-97E0-AB4D-8E4F-E05E5EF7BDFE}" type="presParOf" srcId="{4D1312D1-4877-4CFF-B588-40B8B7959BB2}" destId="{024EECD9-8C25-2143-BEB7-C037A6DFEE00}" srcOrd="4" destOrd="0" presId="urn:microsoft.com/office/officeart/2005/8/layout/vProcess5"/>
    <dgm:cxn modelId="{A4804B04-1B24-DA4A-BBE7-8DC67A883C7F}" type="presParOf" srcId="{4D1312D1-4877-4CFF-B588-40B8B7959BB2}" destId="{744A3B87-FB96-0345-A6A2-E4EDEAA32A71}" srcOrd="5" destOrd="0" presId="urn:microsoft.com/office/officeart/2005/8/layout/vProcess5"/>
    <dgm:cxn modelId="{560BF149-FE95-3E42-A596-EC69B0EB4DAF}" type="presParOf" srcId="{4D1312D1-4877-4CFF-B588-40B8B7959BB2}" destId="{6FC4B454-623A-0646-8C09-91DED714DFBC}" srcOrd="6" destOrd="0" presId="urn:microsoft.com/office/officeart/2005/8/layout/vProcess5"/>
    <dgm:cxn modelId="{9AD1699F-4527-6C49-B43B-A2E7BE0B3B59}" type="presParOf" srcId="{4D1312D1-4877-4CFF-B588-40B8B7959BB2}" destId="{4DFDD0FF-B57A-3A4E-AD32-D26BAC6FC4B6}" srcOrd="7" destOrd="0" presId="urn:microsoft.com/office/officeart/2005/8/layout/vProcess5"/>
    <dgm:cxn modelId="{3DB73486-D72D-AB49-822F-44A09DFEE6C5}" type="presParOf" srcId="{4D1312D1-4877-4CFF-B588-40B8B7959BB2}" destId="{CED89D36-24DA-D343-B5B3-0CFE7FC38C3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CA1DE4-C01F-47FF-B399-26E88392E37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6DF7C9E6-25AA-449E-9214-D8CD2CA55F04}">
      <dgm:prSet phldrT="[Text]"/>
      <dgm:spPr>
        <a:solidFill>
          <a:srgbClr val="F9F5E4"/>
        </a:solidFill>
        <a:ln>
          <a:solidFill>
            <a:schemeClr val="tx1"/>
          </a:solidFill>
        </a:ln>
      </dgm:spPr>
      <dgm:t>
        <a:bodyPr/>
        <a:lstStyle/>
        <a:p>
          <a:r>
            <a:rPr lang="en-IN" b="1">
              <a:solidFill>
                <a:schemeClr val="tx1"/>
              </a:solidFill>
              <a:latin typeface="Helvetica Neue"/>
            </a:rPr>
            <a:t>1. The container continues descent </a:t>
          </a:r>
          <a:r>
            <a:rPr lang="en-US" b="1">
              <a:solidFill>
                <a:schemeClr val="tx1"/>
              </a:solidFill>
              <a:latin typeface="Helvetica Neue"/>
            </a:rPr>
            <a:t>under the </a:t>
          </a:r>
          <a:r>
            <a:rPr lang="en-IN" b="1">
              <a:solidFill>
                <a:schemeClr val="tx1"/>
              </a:solidFill>
              <a:latin typeface="Helvetica Neue"/>
            </a:rPr>
            <a:t>parachute.</a:t>
          </a:r>
          <a:endParaRPr lang="en-IN" b="1">
            <a:solidFill>
              <a:schemeClr val="tx1"/>
            </a:solidFill>
          </a:endParaRPr>
        </a:p>
      </dgm:t>
    </dgm:pt>
    <dgm:pt modelId="{C1DF34E5-CAB2-4046-AC03-52251E2CADA5}" type="parTrans" cxnId="{8305105D-73E2-446F-AA0B-C85F8DA8C32F}">
      <dgm:prSet/>
      <dgm:spPr/>
      <dgm:t>
        <a:bodyPr/>
        <a:lstStyle/>
        <a:p>
          <a:endParaRPr lang="en-IN"/>
        </a:p>
      </dgm:t>
    </dgm:pt>
    <dgm:pt modelId="{06885027-D8F5-4A78-8B1B-9F7B97B3FFC7}" type="sibTrans" cxnId="{8305105D-73E2-446F-AA0B-C85F8DA8C32F}">
      <dgm:prSet/>
      <dgm:spPr>
        <a:solidFill>
          <a:srgbClr val="F5AD09">
            <a:alpha val="90000"/>
          </a:srgbClr>
        </a:solidFill>
        <a:ln>
          <a:solidFill>
            <a:schemeClr val="tx1">
              <a:alpha val="90000"/>
            </a:schemeClr>
          </a:solidFill>
        </a:ln>
      </dgm:spPr>
      <dgm:t>
        <a:bodyPr/>
        <a:lstStyle/>
        <a:p>
          <a:endParaRPr lang="en-IN"/>
        </a:p>
      </dgm:t>
    </dgm:pt>
    <dgm:pt modelId="{FD7F5712-2A85-41AE-A843-6A989B212921}">
      <dgm:prSet phldrT="[Text]"/>
      <dgm:spPr>
        <a:solidFill>
          <a:srgbClr val="F9F5E4"/>
        </a:solidFill>
        <a:ln>
          <a:solidFill>
            <a:schemeClr val="tx1"/>
          </a:solidFill>
        </a:ln>
      </dgm:spPr>
      <dgm:t>
        <a:bodyPr/>
        <a:lstStyle/>
        <a:p>
          <a:r>
            <a:rPr lang="en-IN" b="1">
              <a:solidFill>
                <a:schemeClr val="tx1"/>
              </a:solidFill>
              <a:latin typeface="Helvetica Neue"/>
            </a:rPr>
            <a:t>1. The audio beacon on both container and</a:t>
          </a:r>
          <a:br>
            <a:rPr lang="en-IN" b="1">
              <a:solidFill>
                <a:schemeClr val="tx1"/>
              </a:solidFill>
              <a:latin typeface="Helvetica Neue"/>
            </a:rPr>
          </a:br>
          <a:r>
            <a:rPr lang="en-US" b="1">
              <a:solidFill>
                <a:srgbClr val="010000"/>
              </a:solidFill>
              <a:latin typeface="Helvetica Neue"/>
            </a:rPr>
            <a:t>    </a:t>
          </a:r>
          <a:r>
            <a:rPr lang="en-IN" b="1">
              <a:solidFill>
                <a:schemeClr val="tx1"/>
              </a:solidFill>
              <a:latin typeface="Helvetica Neue"/>
            </a:rPr>
            <a:t> payload starts after landing.</a:t>
          </a:r>
          <a:br>
            <a:rPr lang="en-IN" b="1">
              <a:solidFill>
                <a:schemeClr val="tx1"/>
              </a:solidFill>
              <a:latin typeface="Helvetica Neue"/>
            </a:rPr>
          </a:br>
          <a:r>
            <a:rPr lang="en-IN" b="1">
              <a:solidFill>
                <a:schemeClr val="tx1"/>
              </a:solidFill>
              <a:latin typeface="Helvetica Neue"/>
            </a:rPr>
            <a:t>2. The telemetry transmission stops.</a:t>
          </a:r>
          <a:br>
            <a:rPr lang="en-IN" b="1">
              <a:solidFill>
                <a:schemeClr val="tx1"/>
              </a:solidFill>
              <a:latin typeface="Helvetica Neue"/>
            </a:rPr>
          </a:br>
          <a:r>
            <a:rPr lang="en-IN" b="1">
              <a:solidFill>
                <a:schemeClr val="tx1"/>
              </a:solidFill>
              <a:latin typeface="Helvetica Neue"/>
            </a:rPr>
            <a:t>3. The last GPS location of payload is used to</a:t>
          </a:r>
          <a:br>
            <a:rPr lang="en-IN" b="1">
              <a:solidFill>
                <a:schemeClr val="tx1"/>
              </a:solidFill>
              <a:latin typeface="Helvetica Neue"/>
            </a:rPr>
          </a:br>
          <a:r>
            <a:rPr lang="en-US" b="1">
              <a:solidFill>
                <a:srgbClr val="010000"/>
              </a:solidFill>
              <a:latin typeface="Helvetica Neue"/>
            </a:rPr>
            <a:t>    </a:t>
          </a:r>
          <a:r>
            <a:rPr lang="en-IN" b="1">
              <a:solidFill>
                <a:schemeClr val="tx1"/>
              </a:solidFill>
              <a:latin typeface="Helvetica Neue"/>
            </a:rPr>
            <a:t> narrow down the location.</a:t>
          </a:r>
          <a:br>
            <a:rPr lang="en-IN" b="1">
              <a:solidFill>
                <a:schemeClr val="tx1"/>
              </a:solidFill>
              <a:latin typeface="Helvetica Neue"/>
            </a:rPr>
          </a:br>
          <a:r>
            <a:rPr lang="en-IN" b="1">
              <a:solidFill>
                <a:schemeClr val="tx1"/>
              </a:solidFill>
              <a:latin typeface="Helvetica Neue"/>
            </a:rPr>
            <a:t>4. Bright pink colour on both payload and</a:t>
          </a:r>
          <a:br>
            <a:rPr lang="en-IN" b="1">
              <a:solidFill>
                <a:schemeClr val="tx1"/>
              </a:solidFill>
              <a:latin typeface="Helvetica Neue"/>
            </a:rPr>
          </a:br>
          <a:r>
            <a:rPr lang="en-US" b="1">
              <a:solidFill>
                <a:srgbClr val="010000"/>
              </a:solidFill>
              <a:latin typeface="Helvetica Neue"/>
            </a:rPr>
            <a:t>   </a:t>
          </a:r>
          <a:r>
            <a:rPr lang="en-IN" b="1">
              <a:solidFill>
                <a:schemeClr val="tx1"/>
              </a:solidFill>
              <a:latin typeface="Helvetica Neue"/>
            </a:rPr>
            <a:t> container for easy detection during landing.</a:t>
          </a:r>
          <a:endParaRPr lang="en-IN" b="1">
            <a:solidFill>
              <a:schemeClr val="tx1"/>
            </a:solidFill>
          </a:endParaRPr>
        </a:p>
      </dgm:t>
    </dgm:pt>
    <dgm:pt modelId="{BAAE69AA-16EE-4ECD-ACE1-7A50C27912EE}" type="parTrans" cxnId="{0891916A-5739-4F5B-9A05-4456989C4FAF}">
      <dgm:prSet/>
      <dgm:spPr/>
      <dgm:t>
        <a:bodyPr/>
        <a:lstStyle/>
        <a:p>
          <a:endParaRPr lang="en-IN"/>
        </a:p>
      </dgm:t>
    </dgm:pt>
    <dgm:pt modelId="{5E337990-CCCF-4C6D-B84B-E4A62EDF6788}" type="sibTrans" cxnId="{0891916A-5739-4F5B-9A05-4456989C4FAF}">
      <dgm:prSet/>
      <dgm:spPr>
        <a:solidFill>
          <a:srgbClr val="F5AD09">
            <a:alpha val="90000"/>
          </a:srgbClr>
        </a:solidFill>
        <a:ln>
          <a:solidFill>
            <a:schemeClr val="tx1">
              <a:alpha val="90000"/>
            </a:schemeClr>
          </a:solidFill>
        </a:ln>
      </dgm:spPr>
      <dgm:t>
        <a:bodyPr/>
        <a:lstStyle/>
        <a:p>
          <a:endParaRPr lang="en-IN"/>
        </a:p>
      </dgm:t>
    </dgm:pt>
    <dgm:pt modelId="{3D4D3D25-E562-4F73-BE56-5F890B0DBDE5}">
      <dgm:prSet phldrT="[Text]"/>
      <dgm:spPr>
        <a:solidFill>
          <a:srgbClr val="F9F5E4"/>
        </a:solidFill>
        <a:ln>
          <a:solidFill>
            <a:schemeClr val="tx1"/>
          </a:solidFill>
        </a:ln>
      </dgm:spPr>
      <dgm:t>
        <a:bodyPr/>
        <a:lstStyle/>
        <a:p>
          <a:r>
            <a:rPr lang="en-IN" b="1">
              <a:solidFill>
                <a:schemeClr val="tx1"/>
              </a:solidFill>
              <a:latin typeface="Helvetica Neue"/>
            </a:rPr>
            <a:t>1. The .csv file is copied to the thumb drive and</a:t>
          </a:r>
          <a:br>
            <a:rPr lang="en-IN" b="1">
              <a:solidFill>
                <a:schemeClr val="tx1"/>
              </a:solidFill>
              <a:latin typeface="Helvetica Neue"/>
            </a:rPr>
          </a:br>
          <a:r>
            <a:rPr lang="en-US" b="1">
              <a:solidFill>
                <a:srgbClr val="010000"/>
              </a:solidFill>
              <a:latin typeface="Helvetica Neue"/>
            </a:rPr>
            <a:t>    </a:t>
          </a:r>
          <a:r>
            <a:rPr lang="en-IN" b="1">
              <a:solidFill>
                <a:schemeClr val="tx1"/>
              </a:solidFill>
              <a:latin typeface="Helvetica Neue"/>
            </a:rPr>
            <a:t> handed over..</a:t>
          </a:r>
          <a:br>
            <a:rPr lang="en-IN" b="1">
              <a:solidFill>
                <a:schemeClr val="tx1"/>
              </a:solidFill>
              <a:latin typeface="Helvetica Neue"/>
            </a:rPr>
          </a:br>
          <a:r>
            <a:rPr lang="en-IN" b="1">
              <a:solidFill>
                <a:schemeClr val="tx1"/>
              </a:solidFill>
              <a:latin typeface="Helvetica Neue"/>
            </a:rPr>
            <a:t>2. PFR preparations are started.</a:t>
          </a:r>
          <a:endParaRPr lang="en-IN" b="1">
            <a:solidFill>
              <a:schemeClr val="tx1"/>
            </a:solidFill>
          </a:endParaRPr>
        </a:p>
      </dgm:t>
    </dgm:pt>
    <dgm:pt modelId="{DCD0D919-648E-4C22-9758-50FF81F2DD67}" type="parTrans" cxnId="{9049DB24-56D9-442F-B44E-D5CDC4E29A78}">
      <dgm:prSet/>
      <dgm:spPr/>
      <dgm:t>
        <a:bodyPr/>
        <a:lstStyle/>
        <a:p>
          <a:endParaRPr lang="en-IN"/>
        </a:p>
      </dgm:t>
    </dgm:pt>
    <dgm:pt modelId="{7AEB6F8A-D3AE-4320-B8EE-DF02B97FD78A}" type="sibTrans" cxnId="{9049DB24-56D9-442F-B44E-D5CDC4E29A78}">
      <dgm:prSet/>
      <dgm:spPr/>
      <dgm:t>
        <a:bodyPr/>
        <a:lstStyle/>
        <a:p>
          <a:endParaRPr lang="en-IN"/>
        </a:p>
      </dgm:t>
    </dgm:pt>
    <dgm:pt modelId="{4D1312D1-4877-4CFF-B588-40B8B7959BB2}" type="pres">
      <dgm:prSet presAssocID="{D0CA1DE4-C01F-47FF-B399-26E88392E37D}" presName="outerComposite" presStyleCnt="0">
        <dgm:presLayoutVars>
          <dgm:chMax val="5"/>
          <dgm:dir/>
          <dgm:resizeHandles val="exact"/>
        </dgm:presLayoutVars>
      </dgm:prSet>
      <dgm:spPr/>
    </dgm:pt>
    <dgm:pt modelId="{D2B1BDC5-A285-47EA-A377-6B3DF7A4F4CE}" type="pres">
      <dgm:prSet presAssocID="{D0CA1DE4-C01F-47FF-B399-26E88392E37D}" presName="dummyMaxCanvas" presStyleCnt="0">
        <dgm:presLayoutVars/>
      </dgm:prSet>
      <dgm:spPr/>
    </dgm:pt>
    <dgm:pt modelId="{E57F4ACB-C882-814B-93C5-E1A671A55BCF}" type="pres">
      <dgm:prSet presAssocID="{D0CA1DE4-C01F-47FF-B399-26E88392E37D}" presName="ThreeNodes_1" presStyleLbl="node1" presStyleIdx="0" presStyleCnt="3">
        <dgm:presLayoutVars>
          <dgm:bulletEnabled val="1"/>
        </dgm:presLayoutVars>
      </dgm:prSet>
      <dgm:spPr/>
    </dgm:pt>
    <dgm:pt modelId="{1894AAB2-D941-964E-9EB6-115079E0DEBF}" type="pres">
      <dgm:prSet presAssocID="{D0CA1DE4-C01F-47FF-B399-26E88392E37D}" presName="ThreeNodes_2" presStyleLbl="node1" presStyleIdx="1" presStyleCnt="3" custScaleX="112272">
        <dgm:presLayoutVars>
          <dgm:bulletEnabled val="1"/>
        </dgm:presLayoutVars>
      </dgm:prSet>
      <dgm:spPr/>
    </dgm:pt>
    <dgm:pt modelId="{6687BAF8-C059-5A47-8C7D-B938A936FF83}" type="pres">
      <dgm:prSet presAssocID="{D0CA1DE4-C01F-47FF-B399-26E88392E37D}" presName="ThreeNodes_3" presStyleLbl="node1" presStyleIdx="2" presStyleCnt="3" custScaleX="117647">
        <dgm:presLayoutVars>
          <dgm:bulletEnabled val="1"/>
        </dgm:presLayoutVars>
      </dgm:prSet>
      <dgm:spPr/>
    </dgm:pt>
    <dgm:pt modelId="{024EECD9-8C25-2143-BEB7-C037A6DFEE00}" type="pres">
      <dgm:prSet presAssocID="{D0CA1DE4-C01F-47FF-B399-26E88392E37D}" presName="ThreeConn_1-2" presStyleLbl="fgAccFollowNode1" presStyleIdx="0" presStyleCnt="2">
        <dgm:presLayoutVars>
          <dgm:bulletEnabled val="1"/>
        </dgm:presLayoutVars>
      </dgm:prSet>
      <dgm:spPr/>
    </dgm:pt>
    <dgm:pt modelId="{744A3B87-FB96-0345-A6A2-E4EDEAA32A71}" type="pres">
      <dgm:prSet presAssocID="{D0CA1DE4-C01F-47FF-B399-26E88392E37D}" presName="ThreeConn_2-3" presStyleLbl="fgAccFollowNode1" presStyleIdx="1" presStyleCnt="2">
        <dgm:presLayoutVars>
          <dgm:bulletEnabled val="1"/>
        </dgm:presLayoutVars>
      </dgm:prSet>
      <dgm:spPr/>
    </dgm:pt>
    <dgm:pt modelId="{6FC4B454-623A-0646-8C09-91DED714DFBC}" type="pres">
      <dgm:prSet presAssocID="{D0CA1DE4-C01F-47FF-B399-26E88392E37D}" presName="ThreeNodes_1_text" presStyleLbl="node1" presStyleIdx="2" presStyleCnt="3">
        <dgm:presLayoutVars>
          <dgm:bulletEnabled val="1"/>
        </dgm:presLayoutVars>
      </dgm:prSet>
      <dgm:spPr/>
    </dgm:pt>
    <dgm:pt modelId="{4DFDD0FF-B57A-3A4E-AD32-D26BAC6FC4B6}" type="pres">
      <dgm:prSet presAssocID="{D0CA1DE4-C01F-47FF-B399-26E88392E37D}" presName="ThreeNodes_2_text" presStyleLbl="node1" presStyleIdx="2" presStyleCnt="3">
        <dgm:presLayoutVars>
          <dgm:bulletEnabled val="1"/>
        </dgm:presLayoutVars>
      </dgm:prSet>
      <dgm:spPr/>
    </dgm:pt>
    <dgm:pt modelId="{CED89D36-24DA-D343-B5B3-0CFE7FC38C3C}" type="pres">
      <dgm:prSet presAssocID="{D0CA1DE4-C01F-47FF-B399-26E88392E37D}" presName="ThreeNodes_3_text" presStyleLbl="node1" presStyleIdx="2" presStyleCnt="3">
        <dgm:presLayoutVars>
          <dgm:bulletEnabled val="1"/>
        </dgm:presLayoutVars>
      </dgm:prSet>
      <dgm:spPr/>
    </dgm:pt>
  </dgm:ptLst>
  <dgm:cxnLst>
    <dgm:cxn modelId="{9049DB24-56D9-442F-B44E-D5CDC4E29A78}" srcId="{D0CA1DE4-C01F-47FF-B399-26E88392E37D}" destId="{3D4D3D25-E562-4F73-BE56-5F890B0DBDE5}" srcOrd="2" destOrd="0" parTransId="{DCD0D919-648E-4C22-9758-50FF81F2DD67}" sibTransId="{7AEB6F8A-D3AE-4320-B8EE-DF02B97FD78A}"/>
    <dgm:cxn modelId="{8305105D-73E2-446F-AA0B-C85F8DA8C32F}" srcId="{D0CA1DE4-C01F-47FF-B399-26E88392E37D}" destId="{6DF7C9E6-25AA-449E-9214-D8CD2CA55F04}" srcOrd="0" destOrd="0" parTransId="{C1DF34E5-CAB2-4046-AC03-52251E2CADA5}" sibTransId="{06885027-D8F5-4A78-8B1B-9F7B97B3FFC7}"/>
    <dgm:cxn modelId="{0891916A-5739-4F5B-9A05-4456989C4FAF}" srcId="{D0CA1DE4-C01F-47FF-B399-26E88392E37D}" destId="{FD7F5712-2A85-41AE-A843-6A989B212921}" srcOrd="1" destOrd="0" parTransId="{BAAE69AA-16EE-4ECD-ACE1-7A50C27912EE}" sibTransId="{5E337990-CCCF-4C6D-B84B-E4A62EDF6788}"/>
    <dgm:cxn modelId="{65320F76-0F39-4A4B-AC4D-209C0AA524EB}" type="presOf" srcId="{6DF7C9E6-25AA-449E-9214-D8CD2CA55F04}" destId="{E57F4ACB-C882-814B-93C5-E1A671A55BCF}" srcOrd="0" destOrd="0" presId="urn:microsoft.com/office/officeart/2005/8/layout/vProcess5"/>
    <dgm:cxn modelId="{4A173190-DCD8-D742-8AB1-55AD311E46E6}" type="presOf" srcId="{FD7F5712-2A85-41AE-A843-6A989B212921}" destId="{4DFDD0FF-B57A-3A4E-AD32-D26BAC6FC4B6}" srcOrd="1" destOrd="0" presId="urn:microsoft.com/office/officeart/2005/8/layout/vProcess5"/>
    <dgm:cxn modelId="{87C3E4A8-57C2-E049-BD41-69C258DB847A}" type="presOf" srcId="{3D4D3D25-E562-4F73-BE56-5F890B0DBDE5}" destId="{6687BAF8-C059-5A47-8C7D-B938A936FF83}" srcOrd="0" destOrd="0" presId="urn:microsoft.com/office/officeart/2005/8/layout/vProcess5"/>
    <dgm:cxn modelId="{039197AB-7D1C-CF49-ACF6-38E828997C85}" type="presOf" srcId="{3D4D3D25-E562-4F73-BE56-5F890B0DBDE5}" destId="{CED89D36-24DA-D343-B5B3-0CFE7FC38C3C}" srcOrd="1" destOrd="0" presId="urn:microsoft.com/office/officeart/2005/8/layout/vProcess5"/>
    <dgm:cxn modelId="{3CA4E3B5-D6A2-344C-B58A-D9EBBEA6A303}" type="presOf" srcId="{6DF7C9E6-25AA-449E-9214-D8CD2CA55F04}" destId="{6FC4B454-623A-0646-8C09-91DED714DFBC}" srcOrd="1" destOrd="0" presId="urn:microsoft.com/office/officeart/2005/8/layout/vProcess5"/>
    <dgm:cxn modelId="{2AF0CCC3-0A63-004F-890E-6F0E20E9515B}" type="presOf" srcId="{06885027-D8F5-4A78-8B1B-9F7B97B3FFC7}" destId="{024EECD9-8C25-2143-BEB7-C037A6DFEE00}" srcOrd="0" destOrd="0" presId="urn:microsoft.com/office/officeart/2005/8/layout/vProcess5"/>
    <dgm:cxn modelId="{36F142C4-7FC6-4826-B65E-ECE60F95146B}" type="presOf" srcId="{D0CA1DE4-C01F-47FF-B399-26E88392E37D}" destId="{4D1312D1-4877-4CFF-B588-40B8B7959BB2}" srcOrd="0" destOrd="0" presId="urn:microsoft.com/office/officeart/2005/8/layout/vProcess5"/>
    <dgm:cxn modelId="{FC7396E4-5028-654A-A0E0-6C386A8B6C56}" type="presOf" srcId="{FD7F5712-2A85-41AE-A843-6A989B212921}" destId="{1894AAB2-D941-964E-9EB6-115079E0DEBF}" srcOrd="0" destOrd="0" presId="urn:microsoft.com/office/officeart/2005/8/layout/vProcess5"/>
    <dgm:cxn modelId="{2EC416F9-70D1-CF43-8504-DF4C4F88B16A}" type="presOf" srcId="{5E337990-CCCF-4C6D-B84B-E4A62EDF6788}" destId="{744A3B87-FB96-0345-A6A2-E4EDEAA32A71}" srcOrd="0" destOrd="0" presId="urn:microsoft.com/office/officeart/2005/8/layout/vProcess5"/>
    <dgm:cxn modelId="{8ADE3A87-546B-4D21-8F01-97C41FDC1D9D}" type="presParOf" srcId="{4D1312D1-4877-4CFF-B588-40B8B7959BB2}" destId="{D2B1BDC5-A285-47EA-A377-6B3DF7A4F4CE}" srcOrd="0" destOrd="0" presId="urn:microsoft.com/office/officeart/2005/8/layout/vProcess5"/>
    <dgm:cxn modelId="{6CF1AFFC-4545-AF43-BAC4-F2CBF91E82B6}" type="presParOf" srcId="{4D1312D1-4877-4CFF-B588-40B8B7959BB2}" destId="{E57F4ACB-C882-814B-93C5-E1A671A55BCF}" srcOrd="1" destOrd="0" presId="urn:microsoft.com/office/officeart/2005/8/layout/vProcess5"/>
    <dgm:cxn modelId="{9B97A55D-B64F-4C43-BC15-7620D8B82057}" type="presParOf" srcId="{4D1312D1-4877-4CFF-B588-40B8B7959BB2}" destId="{1894AAB2-D941-964E-9EB6-115079E0DEBF}" srcOrd="2" destOrd="0" presId="urn:microsoft.com/office/officeart/2005/8/layout/vProcess5"/>
    <dgm:cxn modelId="{676AE01D-15BD-0C4A-8B9E-22B4903521C4}" type="presParOf" srcId="{4D1312D1-4877-4CFF-B588-40B8B7959BB2}" destId="{6687BAF8-C059-5A47-8C7D-B938A936FF83}" srcOrd="3" destOrd="0" presId="urn:microsoft.com/office/officeart/2005/8/layout/vProcess5"/>
    <dgm:cxn modelId="{8FC7AC3B-97E0-AB4D-8E4F-E05E5EF7BDFE}" type="presParOf" srcId="{4D1312D1-4877-4CFF-B588-40B8B7959BB2}" destId="{024EECD9-8C25-2143-BEB7-C037A6DFEE00}" srcOrd="4" destOrd="0" presId="urn:microsoft.com/office/officeart/2005/8/layout/vProcess5"/>
    <dgm:cxn modelId="{A4804B04-1B24-DA4A-BBE7-8DC67A883C7F}" type="presParOf" srcId="{4D1312D1-4877-4CFF-B588-40B8B7959BB2}" destId="{744A3B87-FB96-0345-A6A2-E4EDEAA32A71}" srcOrd="5" destOrd="0" presId="urn:microsoft.com/office/officeart/2005/8/layout/vProcess5"/>
    <dgm:cxn modelId="{560BF149-FE95-3E42-A596-EC69B0EB4DAF}" type="presParOf" srcId="{4D1312D1-4877-4CFF-B588-40B8B7959BB2}" destId="{6FC4B454-623A-0646-8C09-91DED714DFBC}" srcOrd="6" destOrd="0" presId="urn:microsoft.com/office/officeart/2005/8/layout/vProcess5"/>
    <dgm:cxn modelId="{9AD1699F-4527-6C49-B43B-A2E7BE0B3B59}" type="presParOf" srcId="{4D1312D1-4877-4CFF-B588-40B8B7959BB2}" destId="{4DFDD0FF-B57A-3A4E-AD32-D26BAC6FC4B6}" srcOrd="7" destOrd="0" presId="urn:microsoft.com/office/officeart/2005/8/layout/vProcess5"/>
    <dgm:cxn modelId="{3DB73486-D72D-AB49-822F-44A09DFEE6C5}" type="presParOf" srcId="{4D1312D1-4877-4CFF-B588-40B8B7959BB2}" destId="{CED89D36-24DA-D343-B5B3-0CFE7FC38C3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285C7-BACC-E643-B551-9AF8CE0F80AF}">
      <dsp:nvSpPr>
        <dsp:cNvPr id="0" name=""/>
        <dsp:cNvSpPr/>
      </dsp:nvSpPr>
      <dsp:spPr>
        <a:xfrm>
          <a:off x="-228599" y="0"/>
          <a:ext cx="5181600" cy="1491681"/>
        </a:xfrm>
        <a:prstGeom prst="roundRect">
          <a:avLst>
            <a:gd name="adj" fmla="val 10000"/>
          </a:avLst>
        </a:prstGeom>
        <a:solidFill>
          <a:srgbClr val="F9F5E4"/>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solidFill>
                <a:schemeClr val="tx1"/>
              </a:solidFill>
              <a:latin typeface="Helvetica Neue"/>
            </a:rPr>
            <a:t>1. The CanSat integrity as a whole is checked thoroughly.</a:t>
          </a:r>
        </a:p>
        <a:p>
          <a:pPr marL="0" lvl="0" indent="0" algn="l" defTabSz="533400">
            <a:lnSpc>
              <a:spcPct val="90000"/>
            </a:lnSpc>
            <a:spcBef>
              <a:spcPct val="0"/>
            </a:spcBef>
            <a:spcAft>
              <a:spcPct val="35000"/>
            </a:spcAft>
            <a:buNone/>
          </a:pPr>
          <a:r>
            <a:rPr lang="en-IN" sz="1200" b="1" kern="1200">
              <a:solidFill>
                <a:schemeClr val="tx1"/>
              </a:solidFill>
              <a:latin typeface="Helvetica Neue"/>
            </a:rPr>
            <a:t>2. Environmental tests performed by the staff.</a:t>
          </a:r>
        </a:p>
        <a:p>
          <a:pPr marL="0" lvl="0" indent="0" algn="l" defTabSz="533400">
            <a:lnSpc>
              <a:spcPct val="90000"/>
            </a:lnSpc>
            <a:spcBef>
              <a:spcPct val="0"/>
            </a:spcBef>
            <a:spcAft>
              <a:spcPct val="35000"/>
            </a:spcAft>
            <a:buNone/>
          </a:pPr>
          <a:r>
            <a:rPr lang="en-IN" sz="1200" b="1" kern="1200">
              <a:solidFill>
                <a:schemeClr val="tx1"/>
              </a:solidFill>
              <a:latin typeface="Helvetica Neue"/>
            </a:rPr>
            <a:t>3. Communication and GCS checks completed.</a:t>
          </a:r>
        </a:p>
        <a:p>
          <a:pPr marL="0" lvl="0" indent="0" algn="l" defTabSz="533400">
            <a:lnSpc>
              <a:spcPct val="90000"/>
            </a:lnSpc>
            <a:spcBef>
              <a:spcPct val="0"/>
            </a:spcBef>
            <a:spcAft>
              <a:spcPct val="35000"/>
            </a:spcAft>
            <a:buNone/>
          </a:pPr>
          <a:r>
            <a:rPr lang="en-IN" sz="1200" b="1" kern="1200">
              <a:solidFill>
                <a:schemeClr val="tx1"/>
              </a:solidFill>
              <a:latin typeface="Helvetica Neue"/>
            </a:rPr>
            <a:t>4. CanSat is switched ON, and telemetry starts.</a:t>
          </a:r>
        </a:p>
        <a:p>
          <a:pPr marL="0" lvl="0" indent="0" algn="l" defTabSz="533400">
            <a:lnSpc>
              <a:spcPct val="90000"/>
            </a:lnSpc>
            <a:spcBef>
              <a:spcPct val="0"/>
            </a:spcBef>
            <a:spcAft>
              <a:spcPct val="35000"/>
            </a:spcAft>
            <a:buNone/>
          </a:pPr>
          <a:r>
            <a:rPr lang="en-IN" sz="1200" b="1" kern="1200">
              <a:solidFill>
                <a:schemeClr val="tx1"/>
              </a:solidFill>
              <a:latin typeface="Helvetica Neue"/>
            </a:rPr>
            <a:t>5. CanSat integrated in the launch rocket.</a:t>
          </a:r>
          <a:endParaRPr lang="en-IN" sz="1200" b="1" kern="1200">
            <a:solidFill>
              <a:schemeClr val="tx1"/>
            </a:solidFill>
          </a:endParaRPr>
        </a:p>
      </dsp:txBody>
      <dsp:txXfrm>
        <a:off x="-184909" y="43690"/>
        <a:ext cx="3571959" cy="1404301"/>
      </dsp:txXfrm>
    </dsp:sp>
    <dsp:sp modelId="{20EC3A86-F633-AE4A-9BEA-AC3DA23B7410}">
      <dsp:nvSpPr>
        <dsp:cNvPr id="0" name=""/>
        <dsp:cNvSpPr/>
      </dsp:nvSpPr>
      <dsp:spPr>
        <a:xfrm>
          <a:off x="-99834" y="1740294"/>
          <a:ext cx="5838471" cy="1491681"/>
        </a:xfrm>
        <a:prstGeom prst="roundRect">
          <a:avLst>
            <a:gd name="adj" fmla="val 10000"/>
          </a:avLst>
        </a:prstGeom>
        <a:solidFill>
          <a:srgbClr val="F9F5E4"/>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solidFill>
                <a:schemeClr val="tx1"/>
              </a:solidFill>
              <a:latin typeface="Helvetica Neue"/>
            </a:rPr>
            <a:t>1. CanSat launched with the rocket.</a:t>
          </a:r>
        </a:p>
        <a:p>
          <a:pPr marL="0" lvl="0" indent="0" algn="l" defTabSz="533400">
            <a:lnSpc>
              <a:spcPct val="90000"/>
            </a:lnSpc>
            <a:spcBef>
              <a:spcPct val="0"/>
            </a:spcBef>
            <a:spcAft>
              <a:spcPct val="35000"/>
            </a:spcAft>
            <a:buNone/>
          </a:pPr>
          <a:endParaRPr lang="en-IN" sz="1200" b="1" kern="1200">
            <a:solidFill>
              <a:schemeClr val="tx1"/>
            </a:solidFill>
          </a:endParaRPr>
        </a:p>
      </dsp:txBody>
      <dsp:txXfrm>
        <a:off x="-56144" y="1783984"/>
        <a:ext cx="4143424" cy="1404301"/>
      </dsp:txXfrm>
    </dsp:sp>
    <dsp:sp modelId="{E806BD89-D021-274C-8EDC-6ABFE927F149}">
      <dsp:nvSpPr>
        <dsp:cNvPr id="0" name=""/>
        <dsp:cNvSpPr/>
      </dsp:nvSpPr>
      <dsp:spPr>
        <a:xfrm>
          <a:off x="228602" y="3480588"/>
          <a:ext cx="6095996" cy="1491681"/>
        </a:xfrm>
        <a:prstGeom prst="roundRect">
          <a:avLst>
            <a:gd name="adj" fmla="val 10000"/>
          </a:avLst>
        </a:prstGeom>
        <a:solidFill>
          <a:srgbClr val="F9F5E4"/>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solidFill>
                <a:schemeClr val="tx1"/>
              </a:solidFill>
              <a:latin typeface="Helvetica Neue"/>
            </a:rPr>
            <a:t>1. CanSat released at apex at an altitude of around 700m.</a:t>
          </a:r>
          <a:br>
            <a:rPr lang="en-IN" sz="1200" b="1" kern="1200">
              <a:solidFill>
                <a:schemeClr val="tx1"/>
              </a:solidFill>
              <a:latin typeface="Helvetica Neue"/>
            </a:rPr>
          </a:br>
          <a:br>
            <a:rPr lang="en-IN" sz="1200" b="1" kern="1200">
              <a:solidFill>
                <a:schemeClr val="tx1"/>
              </a:solidFill>
              <a:latin typeface="Helvetica Neue"/>
            </a:rPr>
          </a:br>
          <a:r>
            <a:rPr lang="en-IN" sz="1200" b="1" kern="1200">
              <a:solidFill>
                <a:schemeClr val="tx1"/>
              </a:solidFill>
              <a:latin typeface="Helvetica Neue"/>
            </a:rPr>
            <a:t>2. The parachute of CanSat deploys right after the release.</a:t>
          </a:r>
          <a:endParaRPr lang="en-IN" sz="1200" b="1" kern="1200">
            <a:solidFill>
              <a:schemeClr val="tx1"/>
            </a:solidFill>
          </a:endParaRPr>
        </a:p>
      </dsp:txBody>
      <dsp:txXfrm>
        <a:off x="272292" y="3524278"/>
        <a:ext cx="4330038" cy="1404301"/>
      </dsp:txXfrm>
    </dsp:sp>
    <dsp:sp modelId="{C36AFE2F-9115-CF4A-B1BC-50FAE5694383}">
      <dsp:nvSpPr>
        <dsp:cNvPr id="0" name=""/>
        <dsp:cNvSpPr/>
      </dsp:nvSpPr>
      <dsp:spPr>
        <a:xfrm>
          <a:off x="3983408" y="1131191"/>
          <a:ext cx="969592" cy="969592"/>
        </a:xfrm>
        <a:prstGeom prst="downArrow">
          <a:avLst>
            <a:gd name="adj1" fmla="val 55000"/>
            <a:gd name="adj2" fmla="val 45000"/>
          </a:avLst>
        </a:prstGeom>
        <a:solidFill>
          <a:srgbClr val="F5AD09">
            <a:alpha val="90000"/>
          </a:srgb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201566" y="1131191"/>
        <a:ext cx="533276" cy="729618"/>
      </dsp:txXfrm>
    </dsp:sp>
    <dsp:sp modelId="{AFED54C4-6494-6F4E-99CD-3C25718DAABD}">
      <dsp:nvSpPr>
        <dsp:cNvPr id="0" name=""/>
        <dsp:cNvSpPr/>
      </dsp:nvSpPr>
      <dsp:spPr>
        <a:xfrm>
          <a:off x="4440608" y="2861541"/>
          <a:ext cx="969592" cy="969592"/>
        </a:xfrm>
        <a:prstGeom prst="downArrow">
          <a:avLst>
            <a:gd name="adj1" fmla="val 55000"/>
            <a:gd name="adj2" fmla="val 45000"/>
          </a:avLst>
        </a:prstGeom>
        <a:solidFill>
          <a:srgbClr val="F5AD09">
            <a:alpha val="90000"/>
          </a:srgb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658766" y="2861541"/>
        <a:ext cx="533276" cy="729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F4ACB-C882-814B-93C5-E1A671A55BCF}">
      <dsp:nvSpPr>
        <dsp:cNvPr id="0" name=""/>
        <dsp:cNvSpPr/>
      </dsp:nvSpPr>
      <dsp:spPr>
        <a:xfrm>
          <a:off x="-228599" y="0"/>
          <a:ext cx="5181600" cy="1491681"/>
        </a:xfrm>
        <a:prstGeom prst="roundRect">
          <a:avLst>
            <a:gd name="adj" fmla="val 10000"/>
          </a:avLst>
        </a:prstGeom>
        <a:solidFill>
          <a:srgbClr val="F9F5E4"/>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solidFill>
                <a:schemeClr val="tx1"/>
              </a:solidFill>
              <a:latin typeface="Helvetica Neue"/>
            </a:rPr>
            <a:t>1. The CanSat descents under parachute</a:t>
          </a:r>
          <a:br>
            <a:rPr lang="en-IN" sz="1400" b="1" kern="1200">
              <a:solidFill>
                <a:schemeClr val="tx1"/>
              </a:solidFill>
              <a:latin typeface="Helvetica Neue"/>
            </a:rPr>
          </a:br>
          <a:r>
            <a:rPr lang="en-IN" sz="1400" b="1" kern="1200">
              <a:solidFill>
                <a:schemeClr val="tx1"/>
              </a:solidFill>
              <a:latin typeface="Helvetica Neue"/>
            </a:rPr>
            <a:t>     with velocity of 20 </a:t>
          </a:r>
          <a14:m xmlns:a14="http://schemas.microsoft.com/office/drawing/2010/main">
            <m:oMath xmlns:m="http://schemas.openxmlformats.org/officeDocument/2006/math">
              <m:r>
                <a:rPr lang="en-IN" sz="1400" b="1" i="1" kern="1200" smtClean="0">
                  <a:solidFill>
                    <a:schemeClr val="tx1"/>
                  </a:solidFill>
                  <a:latin typeface="Cambria Math" panose="02040503050406030204" pitchFamily="18" charset="0"/>
                  <a:ea typeface="Cambria Math" panose="02040503050406030204" pitchFamily="18" charset="0"/>
                </a:rPr>
                <m:t>±</m:t>
              </m:r>
              <m:r>
                <a:rPr lang="en-US" sz="1400" b="1" i="1" kern="1200" smtClean="0">
                  <a:solidFill>
                    <a:schemeClr val="tx1"/>
                  </a:solidFill>
                  <a:latin typeface="Cambria Math" panose="02040503050406030204" pitchFamily="18" charset="0"/>
                  <a:ea typeface="Cambria Math" panose="02040503050406030204" pitchFamily="18" charset="0"/>
                </a:rPr>
                <m:t> </m:t>
              </m:r>
              <m:r>
                <a:rPr lang="en-US" sz="1400" b="1" i="1" kern="1200" smtClean="0">
                  <a:solidFill>
                    <a:schemeClr val="tx1"/>
                  </a:solidFill>
                  <a:latin typeface="Cambria Math" panose="02040503050406030204" pitchFamily="18" charset="0"/>
                  <a:ea typeface="Cambria Math" panose="02040503050406030204" pitchFamily="18" charset="0"/>
                </a:rPr>
                <m:t>𝟓</m:t>
              </m:r>
              <m:r>
                <a:rPr lang="en-US" sz="1400" b="1" i="1" kern="1200" smtClean="0">
                  <a:solidFill>
                    <a:schemeClr val="tx1"/>
                  </a:solidFill>
                  <a:latin typeface="Cambria Math" panose="02040503050406030204" pitchFamily="18" charset="0"/>
                  <a:ea typeface="Cambria Math" panose="02040503050406030204" pitchFamily="18" charset="0"/>
                </a:rPr>
                <m:t> </m:t>
              </m:r>
            </m:oMath>
          </a14:m>
          <a:r>
            <a:rPr lang="en-IN" sz="1400" b="1" kern="1200">
              <a:solidFill>
                <a:schemeClr val="tx1"/>
              </a:solidFill>
              <a:latin typeface="Helvetica Neue"/>
            </a:rPr>
            <a:t>m/s.</a:t>
          </a:r>
        </a:p>
        <a:p>
          <a:pPr marL="0" lvl="0" indent="0" algn="l" defTabSz="622300">
            <a:lnSpc>
              <a:spcPct val="90000"/>
            </a:lnSpc>
            <a:spcBef>
              <a:spcPct val="0"/>
            </a:spcBef>
            <a:spcAft>
              <a:spcPct val="35000"/>
            </a:spcAft>
            <a:buNone/>
          </a:pPr>
          <a:endParaRPr lang="en-IN" sz="1400" b="1" kern="1200">
            <a:solidFill>
              <a:schemeClr val="tx1"/>
            </a:solidFill>
          </a:endParaRPr>
        </a:p>
      </dsp:txBody>
      <dsp:txXfrm>
        <a:off x="-184909" y="43690"/>
        <a:ext cx="3571959" cy="1404301"/>
      </dsp:txXfrm>
    </dsp:sp>
    <dsp:sp modelId="{1894AAB2-D941-964E-9EB6-115079E0DEBF}">
      <dsp:nvSpPr>
        <dsp:cNvPr id="0" name=""/>
        <dsp:cNvSpPr/>
      </dsp:nvSpPr>
      <dsp:spPr>
        <a:xfrm>
          <a:off x="-89342" y="1740294"/>
          <a:ext cx="5817485" cy="1491681"/>
        </a:xfrm>
        <a:prstGeom prst="roundRect">
          <a:avLst>
            <a:gd name="adj" fmla="val 10000"/>
          </a:avLst>
        </a:prstGeom>
        <a:solidFill>
          <a:srgbClr val="F9F5E4"/>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solidFill>
                <a:schemeClr val="tx1"/>
              </a:solidFill>
              <a:latin typeface="Helvetica Neue"/>
            </a:rPr>
            <a:t>1. At the altitude of 450m, the servo motor</a:t>
          </a:r>
          <a:br>
            <a:rPr lang="en-IN" sz="1400" b="1" kern="1200">
              <a:solidFill>
                <a:schemeClr val="tx1"/>
              </a:solidFill>
              <a:latin typeface="Helvetica Neue"/>
            </a:rPr>
          </a:br>
          <a:r>
            <a:rPr lang="en-IN" sz="1400" b="1" kern="1200">
              <a:solidFill>
                <a:schemeClr val="tx1"/>
              </a:solidFill>
              <a:latin typeface="Helvetica Neue"/>
            </a:rPr>
            <a:t>    cuts the Kevlar thread.</a:t>
          </a:r>
          <a:br>
            <a:rPr lang="en-IN" sz="1400" b="1" kern="1200">
              <a:solidFill>
                <a:schemeClr val="tx1"/>
              </a:solidFill>
              <a:latin typeface="Helvetica Neue"/>
            </a:rPr>
          </a:br>
          <a:r>
            <a:rPr lang="en-IN" sz="1400" b="1" kern="1200">
              <a:solidFill>
                <a:schemeClr val="tx1"/>
              </a:solidFill>
              <a:latin typeface="Helvetica Neue"/>
            </a:rPr>
            <a:t>2. The stretched/stressed spring gets</a:t>
          </a:r>
          <a:br>
            <a:rPr lang="en-IN" sz="1400" b="1" kern="1200">
              <a:solidFill>
                <a:schemeClr val="tx1"/>
              </a:solidFill>
              <a:latin typeface="Helvetica Neue"/>
            </a:rPr>
          </a:br>
          <a:r>
            <a:rPr lang="en-IN" sz="1400" b="1" kern="1200">
              <a:solidFill>
                <a:schemeClr val="tx1"/>
              </a:solidFill>
              <a:latin typeface="Helvetica Neue"/>
            </a:rPr>
            <a:t>    compressed and pulls the container ribs</a:t>
          </a:r>
          <a:br>
            <a:rPr lang="en-IN" sz="1400" b="1" kern="1200">
              <a:solidFill>
                <a:schemeClr val="tx1"/>
              </a:solidFill>
              <a:latin typeface="Helvetica Neue"/>
            </a:rPr>
          </a:br>
          <a:r>
            <a:rPr lang="en-IN" sz="1400" b="1" kern="1200">
              <a:solidFill>
                <a:schemeClr val="tx1"/>
              </a:solidFill>
              <a:latin typeface="Helvetica Neue"/>
            </a:rPr>
            <a:t>    open.</a:t>
          </a:r>
          <a:br>
            <a:rPr lang="en-IN" sz="1400" b="1" kern="1200">
              <a:solidFill>
                <a:schemeClr val="tx1"/>
              </a:solidFill>
              <a:latin typeface="Helvetica Neue"/>
            </a:rPr>
          </a:br>
          <a:r>
            <a:rPr lang="en-IN" sz="1400" b="1" kern="1200">
              <a:solidFill>
                <a:schemeClr val="tx1"/>
              </a:solidFill>
              <a:latin typeface="Helvetica Neue"/>
            </a:rPr>
            <a:t>3. The payload slips down the container.</a:t>
          </a:r>
          <a:br>
            <a:rPr lang="en-IN" sz="1400" b="1" kern="1200">
              <a:solidFill>
                <a:schemeClr val="tx1"/>
              </a:solidFill>
              <a:latin typeface="Helvetica Neue"/>
            </a:rPr>
          </a:br>
          <a:r>
            <a:rPr lang="en-IN" sz="1400" b="1" kern="1200">
              <a:solidFill>
                <a:schemeClr val="tx1"/>
              </a:solidFill>
              <a:latin typeface="Helvetica Neue"/>
            </a:rPr>
            <a:t>4. The stowed autogyro blades are deployed.</a:t>
          </a:r>
          <a:endParaRPr lang="en-IN" sz="1400" b="1" kern="1200">
            <a:solidFill>
              <a:schemeClr val="tx1"/>
            </a:solidFill>
          </a:endParaRPr>
        </a:p>
      </dsp:txBody>
      <dsp:txXfrm>
        <a:off x="-45652" y="1783984"/>
        <a:ext cx="4128217" cy="1404301"/>
      </dsp:txXfrm>
    </dsp:sp>
    <dsp:sp modelId="{6687BAF8-C059-5A47-8C7D-B938A936FF83}">
      <dsp:nvSpPr>
        <dsp:cNvPr id="0" name=""/>
        <dsp:cNvSpPr/>
      </dsp:nvSpPr>
      <dsp:spPr>
        <a:xfrm>
          <a:off x="228602" y="3480588"/>
          <a:ext cx="6095996" cy="1491681"/>
        </a:xfrm>
        <a:prstGeom prst="roundRect">
          <a:avLst>
            <a:gd name="adj" fmla="val 10000"/>
          </a:avLst>
        </a:prstGeom>
        <a:solidFill>
          <a:srgbClr val="F9F5E4"/>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solidFill>
                <a:schemeClr val="tx1"/>
              </a:solidFill>
              <a:latin typeface="Helvetica Neue"/>
            </a:rPr>
            <a:t>1. The autogyro blades start rotating.</a:t>
          </a:r>
          <a:br>
            <a:rPr lang="en-IN" sz="1400" b="1" kern="1200">
              <a:solidFill>
                <a:schemeClr val="tx1"/>
              </a:solidFill>
              <a:latin typeface="Helvetica Neue"/>
            </a:rPr>
          </a:br>
          <a:r>
            <a:rPr lang="en-IN" sz="1400" b="1" kern="1200">
              <a:solidFill>
                <a:schemeClr val="tx1"/>
              </a:solidFill>
              <a:latin typeface="Helvetica Neue"/>
            </a:rPr>
            <a:t>2. The payload descent under autogyro with</a:t>
          </a:r>
          <a:br>
            <a:rPr lang="en-IN" sz="1400" b="1" kern="1200">
              <a:solidFill>
                <a:schemeClr val="tx1"/>
              </a:solidFill>
              <a:latin typeface="Helvetica Neue"/>
            </a:rPr>
          </a:br>
          <a:r>
            <a:rPr lang="en-IN" sz="1400" b="1" kern="1200">
              <a:solidFill>
                <a:schemeClr val="tx1"/>
              </a:solidFill>
              <a:latin typeface="Helvetica Neue"/>
            </a:rPr>
            <a:t>    velocity of 10m/s.</a:t>
          </a:r>
          <a:endParaRPr lang="en-IN" sz="1400" b="1" kern="1200">
            <a:solidFill>
              <a:schemeClr val="tx1"/>
            </a:solidFill>
          </a:endParaRPr>
        </a:p>
      </dsp:txBody>
      <dsp:txXfrm>
        <a:off x="272292" y="3524278"/>
        <a:ext cx="4330038" cy="1404301"/>
      </dsp:txXfrm>
    </dsp:sp>
    <dsp:sp modelId="{024EECD9-8C25-2143-BEB7-C037A6DFEE00}">
      <dsp:nvSpPr>
        <dsp:cNvPr id="0" name=""/>
        <dsp:cNvSpPr/>
      </dsp:nvSpPr>
      <dsp:spPr>
        <a:xfrm>
          <a:off x="3983408" y="1131191"/>
          <a:ext cx="969592" cy="969592"/>
        </a:xfrm>
        <a:prstGeom prst="downArrow">
          <a:avLst>
            <a:gd name="adj1" fmla="val 55000"/>
            <a:gd name="adj2" fmla="val 45000"/>
          </a:avLst>
        </a:prstGeom>
        <a:solidFill>
          <a:srgbClr val="F5AD09">
            <a:alpha val="90000"/>
          </a:srgb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201566" y="1131191"/>
        <a:ext cx="533276" cy="729618"/>
      </dsp:txXfrm>
    </dsp:sp>
    <dsp:sp modelId="{744A3B87-FB96-0345-A6A2-E4EDEAA32A71}">
      <dsp:nvSpPr>
        <dsp:cNvPr id="0" name=""/>
        <dsp:cNvSpPr/>
      </dsp:nvSpPr>
      <dsp:spPr>
        <a:xfrm>
          <a:off x="4440608" y="2861541"/>
          <a:ext cx="969592" cy="969592"/>
        </a:xfrm>
        <a:prstGeom prst="downArrow">
          <a:avLst>
            <a:gd name="adj1" fmla="val 55000"/>
            <a:gd name="adj2" fmla="val 45000"/>
          </a:avLst>
        </a:prstGeom>
        <a:solidFill>
          <a:srgbClr val="F5AD09">
            <a:alpha val="90000"/>
          </a:srgb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658766" y="2861541"/>
        <a:ext cx="533276" cy="729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F4ACB-C882-814B-93C5-E1A671A55BCF}">
      <dsp:nvSpPr>
        <dsp:cNvPr id="0" name=""/>
        <dsp:cNvSpPr/>
      </dsp:nvSpPr>
      <dsp:spPr>
        <a:xfrm>
          <a:off x="-228599" y="0"/>
          <a:ext cx="5181600" cy="1491681"/>
        </a:xfrm>
        <a:prstGeom prst="roundRect">
          <a:avLst>
            <a:gd name="adj" fmla="val 10000"/>
          </a:avLst>
        </a:prstGeom>
        <a:solidFill>
          <a:srgbClr val="F9F5E4"/>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solidFill>
                <a:schemeClr val="tx1"/>
              </a:solidFill>
              <a:latin typeface="Helvetica Neue"/>
            </a:rPr>
            <a:t>1. The container continues descent </a:t>
          </a:r>
          <a:r>
            <a:rPr lang="en-US" sz="1400" b="1" kern="1200">
              <a:solidFill>
                <a:schemeClr val="tx1"/>
              </a:solidFill>
              <a:latin typeface="Helvetica Neue"/>
            </a:rPr>
            <a:t>under the </a:t>
          </a:r>
          <a:r>
            <a:rPr lang="en-IN" sz="1400" b="1" kern="1200">
              <a:solidFill>
                <a:schemeClr val="tx1"/>
              </a:solidFill>
              <a:latin typeface="Helvetica Neue"/>
            </a:rPr>
            <a:t>parachute.</a:t>
          </a:r>
          <a:endParaRPr lang="en-IN" sz="1400" b="1" kern="1200">
            <a:solidFill>
              <a:schemeClr val="tx1"/>
            </a:solidFill>
          </a:endParaRPr>
        </a:p>
      </dsp:txBody>
      <dsp:txXfrm>
        <a:off x="-184909" y="43690"/>
        <a:ext cx="3571959" cy="1404301"/>
      </dsp:txXfrm>
    </dsp:sp>
    <dsp:sp modelId="{1894AAB2-D941-964E-9EB6-115079E0DEBF}">
      <dsp:nvSpPr>
        <dsp:cNvPr id="0" name=""/>
        <dsp:cNvSpPr/>
      </dsp:nvSpPr>
      <dsp:spPr>
        <a:xfrm>
          <a:off x="-89342" y="1740294"/>
          <a:ext cx="5817485" cy="1491681"/>
        </a:xfrm>
        <a:prstGeom prst="roundRect">
          <a:avLst>
            <a:gd name="adj" fmla="val 10000"/>
          </a:avLst>
        </a:prstGeom>
        <a:solidFill>
          <a:srgbClr val="F9F5E4"/>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solidFill>
                <a:schemeClr val="tx1"/>
              </a:solidFill>
              <a:latin typeface="Helvetica Neue"/>
            </a:rPr>
            <a:t>1. The audio beacon on both container and</a:t>
          </a:r>
          <a:br>
            <a:rPr lang="en-IN" sz="1400" b="1" kern="1200">
              <a:solidFill>
                <a:schemeClr val="tx1"/>
              </a:solidFill>
              <a:latin typeface="Helvetica Neue"/>
            </a:rPr>
          </a:br>
          <a:r>
            <a:rPr lang="en-US" sz="1400" b="1" kern="1200">
              <a:solidFill>
                <a:srgbClr val="010000"/>
              </a:solidFill>
              <a:latin typeface="Helvetica Neue"/>
            </a:rPr>
            <a:t>    </a:t>
          </a:r>
          <a:r>
            <a:rPr lang="en-IN" sz="1400" b="1" kern="1200">
              <a:solidFill>
                <a:schemeClr val="tx1"/>
              </a:solidFill>
              <a:latin typeface="Helvetica Neue"/>
            </a:rPr>
            <a:t> payload starts after landing.</a:t>
          </a:r>
          <a:br>
            <a:rPr lang="en-IN" sz="1400" b="1" kern="1200">
              <a:solidFill>
                <a:schemeClr val="tx1"/>
              </a:solidFill>
              <a:latin typeface="Helvetica Neue"/>
            </a:rPr>
          </a:br>
          <a:r>
            <a:rPr lang="en-IN" sz="1400" b="1" kern="1200">
              <a:solidFill>
                <a:schemeClr val="tx1"/>
              </a:solidFill>
              <a:latin typeface="Helvetica Neue"/>
            </a:rPr>
            <a:t>2. The telemetry transmission stops.</a:t>
          </a:r>
          <a:br>
            <a:rPr lang="en-IN" sz="1400" b="1" kern="1200">
              <a:solidFill>
                <a:schemeClr val="tx1"/>
              </a:solidFill>
              <a:latin typeface="Helvetica Neue"/>
            </a:rPr>
          </a:br>
          <a:r>
            <a:rPr lang="en-IN" sz="1400" b="1" kern="1200">
              <a:solidFill>
                <a:schemeClr val="tx1"/>
              </a:solidFill>
              <a:latin typeface="Helvetica Neue"/>
            </a:rPr>
            <a:t>3. The last GPS location of payload is used to</a:t>
          </a:r>
          <a:br>
            <a:rPr lang="en-IN" sz="1400" b="1" kern="1200">
              <a:solidFill>
                <a:schemeClr val="tx1"/>
              </a:solidFill>
              <a:latin typeface="Helvetica Neue"/>
            </a:rPr>
          </a:br>
          <a:r>
            <a:rPr lang="en-US" sz="1400" b="1" kern="1200">
              <a:solidFill>
                <a:srgbClr val="010000"/>
              </a:solidFill>
              <a:latin typeface="Helvetica Neue"/>
            </a:rPr>
            <a:t>    </a:t>
          </a:r>
          <a:r>
            <a:rPr lang="en-IN" sz="1400" b="1" kern="1200">
              <a:solidFill>
                <a:schemeClr val="tx1"/>
              </a:solidFill>
              <a:latin typeface="Helvetica Neue"/>
            </a:rPr>
            <a:t> narrow down the location.</a:t>
          </a:r>
          <a:br>
            <a:rPr lang="en-IN" sz="1400" b="1" kern="1200">
              <a:solidFill>
                <a:schemeClr val="tx1"/>
              </a:solidFill>
              <a:latin typeface="Helvetica Neue"/>
            </a:rPr>
          </a:br>
          <a:r>
            <a:rPr lang="en-IN" sz="1400" b="1" kern="1200">
              <a:solidFill>
                <a:schemeClr val="tx1"/>
              </a:solidFill>
              <a:latin typeface="Helvetica Neue"/>
            </a:rPr>
            <a:t>4. Bright pink colour on both payload and</a:t>
          </a:r>
          <a:br>
            <a:rPr lang="en-IN" sz="1400" b="1" kern="1200">
              <a:solidFill>
                <a:schemeClr val="tx1"/>
              </a:solidFill>
              <a:latin typeface="Helvetica Neue"/>
            </a:rPr>
          </a:br>
          <a:r>
            <a:rPr lang="en-US" sz="1400" b="1" kern="1200">
              <a:solidFill>
                <a:srgbClr val="010000"/>
              </a:solidFill>
              <a:latin typeface="Helvetica Neue"/>
            </a:rPr>
            <a:t>   </a:t>
          </a:r>
          <a:r>
            <a:rPr lang="en-IN" sz="1400" b="1" kern="1200">
              <a:solidFill>
                <a:schemeClr val="tx1"/>
              </a:solidFill>
              <a:latin typeface="Helvetica Neue"/>
            </a:rPr>
            <a:t> container for easy detection during landing.</a:t>
          </a:r>
          <a:endParaRPr lang="en-IN" sz="1400" b="1" kern="1200">
            <a:solidFill>
              <a:schemeClr val="tx1"/>
            </a:solidFill>
          </a:endParaRPr>
        </a:p>
      </dsp:txBody>
      <dsp:txXfrm>
        <a:off x="-45652" y="1783984"/>
        <a:ext cx="4128217" cy="1404301"/>
      </dsp:txXfrm>
    </dsp:sp>
    <dsp:sp modelId="{6687BAF8-C059-5A47-8C7D-B938A936FF83}">
      <dsp:nvSpPr>
        <dsp:cNvPr id="0" name=""/>
        <dsp:cNvSpPr/>
      </dsp:nvSpPr>
      <dsp:spPr>
        <a:xfrm>
          <a:off x="228602" y="3480588"/>
          <a:ext cx="6095996" cy="1491681"/>
        </a:xfrm>
        <a:prstGeom prst="roundRect">
          <a:avLst>
            <a:gd name="adj" fmla="val 10000"/>
          </a:avLst>
        </a:prstGeom>
        <a:solidFill>
          <a:srgbClr val="F9F5E4"/>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solidFill>
                <a:schemeClr val="tx1"/>
              </a:solidFill>
              <a:latin typeface="Helvetica Neue"/>
            </a:rPr>
            <a:t>1. The .csv file is copied to the thumb drive and</a:t>
          </a:r>
          <a:br>
            <a:rPr lang="en-IN" sz="1400" b="1" kern="1200">
              <a:solidFill>
                <a:schemeClr val="tx1"/>
              </a:solidFill>
              <a:latin typeface="Helvetica Neue"/>
            </a:rPr>
          </a:br>
          <a:r>
            <a:rPr lang="en-US" sz="1400" b="1" kern="1200">
              <a:solidFill>
                <a:srgbClr val="010000"/>
              </a:solidFill>
              <a:latin typeface="Helvetica Neue"/>
            </a:rPr>
            <a:t>    </a:t>
          </a:r>
          <a:r>
            <a:rPr lang="en-IN" sz="1400" b="1" kern="1200">
              <a:solidFill>
                <a:schemeClr val="tx1"/>
              </a:solidFill>
              <a:latin typeface="Helvetica Neue"/>
            </a:rPr>
            <a:t> handed over..</a:t>
          </a:r>
          <a:br>
            <a:rPr lang="en-IN" sz="1400" b="1" kern="1200">
              <a:solidFill>
                <a:schemeClr val="tx1"/>
              </a:solidFill>
              <a:latin typeface="Helvetica Neue"/>
            </a:rPr>
          </a:br>
          <a:r>
            <a:rPr lang="en-IN" sz="1400" b="1" kern="1200">
              <a:solidFill>
                <a:schemeClr val="tx1"/>
              </a:solidFill>
              <a:latin typeface="Helvetica Neue"/>
            </a:rPr>
            <a:t>2. PFR preparations are started.</a:t>
          </a:r>
          <a:endParaRPr lang="en-IN" sz="1400" b="1" kern="1200">
            <a:solidFill>
              <a:schemeClr val="tx1"/>
            </a:solidFill>
          </a:endParaRPr>
        </a:p>
      </dsp:txBody>
      <dsp:txXfrm>
        <a:off x="272292" y="3524278"/>
        <a:ext cx="4330038" cy="1404301"/>
      </dsp:txXfrm>
    </dsp:sp>
    <dsp:sp modelId="{024EECD9-8C25-2143-BEB7-C037A6DFEE00}">
      <dsp:nvSpPr>
        <dsp:cNvPr id="0" name=""/>
        <dsp:cNvSpPr/>
      </dsp:nvSpPr>
      <dsp:spPr>
        <a:xfrm>
          <a:off x="3983408" y="1131191"/>
          <a:ext cx="969592" cy="969592"/>
        </a:xfrm>
        <a:prstGeom prst="downArrow">
          <a:avLst>
            <a:gd name="adj1" fmla="val 55000"/>
            <a:gd name="adj2" fmla="val 45000"/>
          </a:avLst>
        </a:prstGeom>
        <a:solidFill>
          <a:srgbClr val="F5AD09">
            <a:alpha val="90000"/>
          </a:srgb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201566" y="1131191"/>
        <a:ext cx="533276" cy="729618"/>
      </dsp:txXfrm>
    </dsp:sp>
    <dsp:sp modelId="{744A3B87-FB96-0345-A6A2-E4EDEAA32A71}">
      <dsp:nvSpPr>
        <dsp:cNvPr id="0" name=""/>
        <dsp:cNvSpPr/>
      </dsp:nvSpPr>
      <dsp:spPr>
        <a:xfrm>
          <a:off x="4440608" y="2861541"/>
          <a:ext cx="969592" cy="969592"/>
        </a:xfrm>
        <a:prstGeom prst="downArrow">
          <a:avLst>
            <a:gd name="adj1" fmla="val 55000"/>
            <a:gd name="adj2" fmla="val 45000"/>
          </a:avLst>
        </a:prstGeom>
        <a:solidFill>
          <a:srgbClr val="F5AD09">
            <a:alpha val="90000"/>
          </a:srgb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658766" y="2861541"/>
        <a:ext cx="533276" cy="72961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07" name="Google Shape;20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46" name="Google Shape;24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720" name="Google Shape;720;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730" name="Google Shape;730;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740" name="Google Shape;740;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740" name="Google Shape;740;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9461090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750" name="Google Shape;75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730" name="Google Shape;730;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2162567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27" name="Google Shape;22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47818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780" name="Google Shape;780;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788" name="Google Shape;788;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07" name="Google Shape;807;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55" name="Google Shape;25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680409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16" name="Google Shape;816;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26" name="Google Shape;826;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d7e2de44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360"/>
              </a:spcBef>
              <a:spcAft>
                <a:spcPts val="0"/>
              </a:spcAft>
              <a:buNone/>
            </a:pPr>
            <a:endParaRPr/>
          </a:p>
        </p:txBody>
      </p:sp>
      <p:sp>
        <p:nvSpPr>
          <p:cNvPr id="826" name="Google Shape;826;g3d7e2de44d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80057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36" name="Google Shape;836;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142</a:t>
            </a:fld>
            <a:endParaRPr sz="1200" b="0" i="0" u="none" strike="noStrike" cap="none">
              <a:solidFill>
                <a:schemeClr val="dk1"/>
              </a:solidFill>
              <a:latin typeface="Arial"/>
              <a:ea typeface="Arial"/>
              <a:cs typeface="Arial"/>
              <a:sym typeface="Arial"/>
            </a:endParaRPr>
          </a:p>
        </p:txBody>
      </p:sp>
      <p:sp>
        <p:nvSpPr>
          <p:cNvPr id="845" name="Google Shape;845;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6" name="Google Shape;846;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14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62" name="Google Shape;762;p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5440880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14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62" name="Google Shape;762;p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1477654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4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72" name="Google Shape;772;p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3326071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4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72" name="Google Shape;772;p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5078942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882" name="Google Shape;882;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83" name="Google Shape;883;p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147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55" name="Google Shape;25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08093256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882" name="Google Shape;882;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83" name="Google Shape;883;p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148</a:t>
            </a:fld>
            <a:endParaRPr/>
          </a:p>
        </p:txBody>
      </p:sp>
    </p:spTree>
    <p:extLst>
      <p:ext uri="{BB962C8B-B14F-4D97-AF65-F5344CB8AC3E}">
        <p14:creationId xmlns:p14="http://schemas.microsoft.com/office/powerpoint/2010/main" val="33627286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882" name="Google Shape;882;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83" name="Google Shape;883;p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149</a:t>
            </a:fld>
            <a:endParaRPr/>
          </a:p>
        </p:txBody>
      </p:sp>
    </p:spTree>
    <p:extLst>
      <p:ext uri="{BB962C8B-B14F-4D97-AF65-F5344CB8AC3E}">
        <p14:creationId xmlns:p14="http://schemas.microsoft.com/office/powerpoint/2010/main" val="8456786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15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01" name="Google Shape;801;p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5232876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91" name="Google Shape;891;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49515984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891" name="Google Shape;891;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3480859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00" name="Google Shape;90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00" name="Google Shape;90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212026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00" name="Google Shape;90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22780155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00" name="Google Shape;90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55647581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09" name="Google Shape;909;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65" name="Google Shape;26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0465200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917" name="Google Shape;917;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917" name="Google Shape;917;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45640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168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05002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57" name="Google Shape;957;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58" name="Google Shape;958;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178</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57" name="Google Shape;957;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58" name="Google Shape;958;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179</a:t>
            </a:fld>
            <a:endParaRPr/>
          </a:p>
        </p:txBody>
      </p:sp>
    </p:spTree>
    <p:extLst>
      <p:ext uri="{BB962C8B-B14F-4D97-AF65-F5344CB8AC3E}">
        <p14:creationId xmlns:p14="http://schemas.microsoft.com/office/powerpoint/2010/main" val="308437622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57" name="Google Shape;957;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58" name="Google Shape;958;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180</a:t>
            </a:fld>
            <a:endParaRPr/>
          </a:p>
        </p:txBody>
      </p:sp>
    </p:spTree>
    <p:extLst>
      <p:ext uri="{BB962C8B-B14F-4D97-AF65-F5344CB8AC3E}">
        <p14:creationId xmlns:p14="http://schemas.microsoft.com/office/powerpoint/2010/main" val="303720027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57" name="Google Shape;957;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58" name="Google Shape;958;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181</a:t>
            </a:fld>
            <a:endParaRPr/>
          </a:p>
        </p:txBody>
      </p:sp>
    </p:spTree>
    <p:extLst>
      <p:ext uri="{BB962C8B-B14F-4D97-AF65-F5344CB8AC3E}">
        <p14:creationId xmlns:p14="http://schemas.microsoft.com/office/powerpoint/2010/main" val="169309435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57" name="Google Shape;957;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58" name="Google Shape;958;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182</a:t>
            </a:fld>
            <a:endParaRPr/>
          </a:p>
        </p:txBody>
      </p:sp>
    </p:spTree>
    <p:extLst>
      <p:ext uri="{BB962C8B-B14F-4D97-AF65-F5344CB8AC3E}">
        <p14:creationId xmlns:p14="http://schemas.microsoft.com/office/powerpoint/2010/main" val="117047990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67" name="Google Shape;967;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75" name="Google Shape;975;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147050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65" name="Google Shape;26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68400258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975" name="Google Shape;975;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99487343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6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59" name="Google Shape;859;p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6060951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16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68" name="Google Shape;868;p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00108943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16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68" name="Google Shape;868;p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6366797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17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77" name="Google Shape;877;p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8990580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16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68" name="Google Shape;868;p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69216260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1013" name="Google Shape;1013;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022" name="Google Shape;1022;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33809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7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06" name="Google Shape;906;p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67583627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7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06" name="Google Shape;906;p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40774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75" name="Google Shape;27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37451216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7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06" name="Google Shape;906;p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6962041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7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06" name="Google Shape;906;p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2422347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7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06" name="Google Shape;906;p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41308221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1043" name="Google Shape;1043;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1051" name="Google Shape;1051;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53433426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1051" name="Google Shape;1051;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42050592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18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25" name="Google Shape;925;p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16638520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200" b="0" i="0" u="none" strike="noStrike" cap="none" smtClean="0">
                <a:solidFill>
                  <a:schemeClr val="dk1"/>
                </a:solidFill>
                <a:latin typeface="Arial"/>
                <a:ea typeface="Arial"/>
                <a:cs typeface="Arial"/>
                <a:sym typeface="Arial"/>
              </a:rPr>
              <a:t>204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74580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da7365ba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53" name="Google Shape;953;g3da7365ba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71901559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da7365ba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53" name="Google Shape;953;g3da7365ba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584062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75" name="Google Shape;27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14223403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da7365ba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53" name="Google Shape;953;g3da7365ba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22662137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da7365ba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53" name="Google Shape;953;g3da7365ba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73089564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da7365ba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53" name="Google Shape;953;g3da7365ba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60249938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1098" name="Google Shape;1098;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02851738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1098" name="Google Shape;1098;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58979890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8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63" name="Google Shape;963;p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4896148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8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63" name="Google Shape;963;p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66847271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8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63" name="Google Shape;963;p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776795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75" name="Google Shape;27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42710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75" name="Google Shape;27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138315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84" name="Google Shape;28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348822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indent="0">
              <a:spcBef>
                <a:spcPts val="0"/>
              </a:spcBef>
              <a:buClr>
                <a:schemeClr val="dk1"/>
              </a:buClr>
            </a:pPr>
            <a:r>
              <a:rPr lang="en-US" err="1"/>
              <a:t>CanSat</a:t>
            </a:r>
            <a:r>
              <a:rPr lang="en-US"/>
              <a:t> 2019 CDR: Team 3279 (Team KALAM)</a:t>
            </a:r>
            <a:endParaRPr lang="en-US" sz="1200" b="0" i="0" u="none" strike="noStrike" cap="none">
              <a:solidFill>
                <a:schemeClr val="dk1"/>
              </a:solidFill>
              <a:latin typeface="Arial"/>
              <a:ea typeface="Arial"/>
              <a:cs typeface="Arial"/>
              <a:sym typeface="Arial"/>
            </a:endParaRPr>
          </a:p>
        </p:txBody>
      </p:sp>
      <p:sp>
        <p:nvSpPr>
          <p:cNvPr id="110" name="Google Shape;11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626432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84" name="Google Shape;28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862588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84" name="Google Shape;28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516531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94" name="Google Shape;29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089393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94" name="Google Shape;29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38441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94" name="Google Shape;29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78967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94" name="Google Shape;29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8000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94" name="Google Shape;29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416548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03" name="Google Shape;30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832151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19" name="Google Shape;21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029638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27" name="Google Shape;22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758106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10" name="Google Shape;11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629647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31" name="Google Shape;33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37" name="Google Shape;237;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381102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37" name="Google Shape;237;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55993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49" name="Google Shape;34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49" name="Google Shape;34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011099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58" name="Google Shape;35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67" name="Google Shape;36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67" name="Google Shape;36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782086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76" name="Google Shape;37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85" name="Google Shape;38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10" name="Google Shape;11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2261189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85" name="Google Shape;38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592450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94" name="Google Shape;39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403" name="Google Shape;40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403" name="Google Shape;40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951851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413" name="Google Shape;41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49" name="Google Shape;34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49786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422" name="Google Shape;42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439" name="Google Shape;43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417612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457" name="Google Shape;45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153924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475" name="Google Shape;475;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10" name="Google Shape;11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39193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475" name="Google Shape;475;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5977026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494" name="Google Shape;49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02" name="Google Shape;502;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02" name="Google Shape;502;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242026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11" name="Google Shape;511;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20" name="Google Shape;52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9266942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20" name="Google Shape;52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10001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29" name="Google Shape;52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970979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29" name="Google Shape;52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9065352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29" name="Google Shape;52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340814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10" name="Google Shape;11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132853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29" name="Google Shape;52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1287179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29" name="Google Shape;52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9690227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39" name="Google Shape;53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892928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29" name="Google Shape;52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4507373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39" name="Google Shape;53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0451709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39" name="Google Shape;53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748488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6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01" name="Google Shape;401;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6305795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49" name="Google Shape;54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2328307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49" name="Google Shape;54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37453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59" name="Google Shape;55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898249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10" name="Google Shape;11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677659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69" name="Google Shape;569;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1426289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844967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9735880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8153120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6615029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6282020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9270323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6039034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7423268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88" name="Google Shape;58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27" name="Google Shape;22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596" name="Google Shape;59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8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20" name="Google Shape;520;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2042194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8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20" name="Google Shape;520;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6426993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d7f1bfaf9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91" name="Google Shape;591;g3d7f1bfaf9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120452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24" name="Google Shape;62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24" name="Google Shape;62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6541879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24" name="Google Shape;62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4065613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34" name="Google Shape;63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44" name="Google Shape;644;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44" name="Google Shape;644;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387212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33" name="Google Shape;13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9756778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53" name="Google Shape;65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53" name="Google Shape;65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46037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64" name="Google Shape;664;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74" name="Google Shape;674;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84" name="Google Shape;684;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92" name="Google Shape;69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692" name="Google Shape;69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8718063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702" name="Google Shape;702;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711" name="Google Shape;711;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711" name="Google Shape;711;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977212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0"/>
        <p:cNvGrpSpPr/>
        <p:nvPr/>
      </p:nvGrpSpPr>
      <p:grpSpPr>
        <a:xfrm>
          <a:off x="0" y="0"/>
          <a:ext cx="0" cy="0"/>
          <a:chOff x="0" y="0"/>
          <a:chExt cx="0" cy="0"/>
        </a:xfrm>
      </p:grpSpPr>
      <p:cxnSp>
        <p:nvCxnSpPr>
          <p:cNvPr id="21" name="Google Shape;21;p2"/>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22" name="Google Shape;22;p2"/>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23" name="Google Shape;23;p2"/>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SzPts val="1400"/>
              <a:buNone/>
              <a:defRPr sz="32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24" name="Google Shape;24;p2"/>
          <p:cNvSpPr txBox="1">
            <a:spLocks noGrp="1"/>
          </p:cNvSpPr>
          <p:nvPr>
            <p:ph type="subTitle" idx="1"/>
          </p:nvPr>
        </p:nvSpPr>
        <p:spPr>
          <a:xfrm>
            <a:off x="1371600" y="4343400"/>
            <a:ext cx="6400800" cy="1295400"/>
          </a:xfrm>
          <a:prstGeom prst="rect">
            <a:avLst/>
          </a:prstGeom>
          <a:noFill/>
          <a:ln>
            <a:noFill/>
          </a:ln>
        </p:spPr>
        <p:txBody>
          <a:bodyPr spcFirstLastPara="1" wrap="square" lIns="91425" tIns="91425" rIns="91425" bIns="91425" anchor="t" anchorCtr="0"/>
          <a:lstStyle>
            <a:lvl1pPr marR="0" lvl="0" algn="ctr">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R="0" lvl="1"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2"/>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2"/>
          <p:cNvSpPr/>
          <p:nvPr/>
        </p:nvSpPr>
        <p:spPr>
          <a:xfrm>
            <a:off x="8153400" y="304800"/>
            <a:ext cx="533400" cy="304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8" name="Google Shape;28;p2"/>
          <p:cNvPicPr preferRelativeResize="0"/>
          <p:nvPr/>
        </p:nvPicPr>
        <p:blipFill rotWithShape="1">
          <a:blip r:embed="rId2">
            <a:alphaModFix/>
          </a:blip>
          <a:srcRect/>
          <a:stretch/>
        </p:blipFill>
        <p:spPr>
          <a:xfrm>
            <a:off x="7827715" y="131825"/>
            <a:ext cx="782888" cy="782578"/>
          </a:xfrm>
          <a:prstGeom prst="rect">
            <a:avLst/>
          </a:prstGeom>
          <a:noFill/>
          <a:ln>
            <a:noFill/>
          </a:ln>
        </p:spPr>
      </p:pic>
      <p:pic>
        <p:nvPicPr>
          <p:cNvPr id="29" name="Google Shape;29;p2"/>
          <p:cNvPicPr preferRelativeResize="0"/>
          <p:nvPr/>
        </p:nvPicPr>
        <p:blipFill>
          <a:blip r:embed="rId3">
            <a:alphaModFix/>
          </a:blip>
          <a:stretch>
            <a:fillRect/>
          </a:stretch>
        </p:blipFill>
        <p:spPr>
          <a:xfrm>
            <a:off x="228600" y="103999"/>
            <a:ext cx="921754" cy="838199"/>
          </a:xfrm>
          <a:prstGeom prst="rect">
            <a:avLst/>
          </a:prstGeom>
          <a:noFill/>
          <a:ln>
            <a:noFill/>
          </a:ln>
        </p:spPr>
      </p:pic>
      <p:sp>
        <p:nvSpPr>
          <p:cNvPr id="11" name="Google Shape;314;p35">
            <a:extLst>
              <a:ext uri="{FF2B5EF4-FFF2-40B4-BE49-F238E27FC236}">
                <a16:creationId xmlns:a16="http://schemas.microsoft.com/office/drawing/2014/main" id="{17178936-F905-8A42-9789-973DEF7AD21B}"/>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R="0" lvl="0" algn="l">
              <a:lnSpc>
                <a:spcPct val="100000"/>
              </a:lnSpc>
              <a:spcBef>
                <a:spcPts val="0"/>
              </a:spcBef>
              <a:spcAft>
                <a:spcPts val="0"/>
              </a:spcAft>
              <a:buSzPts val="1400"/>
              <a:buNone/>
              <a:defRPr sz="20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83" name="Google Shape;83;p11"/>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a:lnSpc>
                <a:spcPct val="100000"/>
              </a:lnSpc>
              <a:spcBef>
                <a:spcPts val="64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4" name="Google Shape;84;p11"/>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85" name="Google Shape;85;p11"/>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6" name="Google Shape;86;p11"/>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7" name="Google Shape;87;p1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R="0" lvl="0" algn="l">
              <a:lnSpc>
                <a:spcPct val="100000"/>
              </a:lnSpc>
              <a:spcBef>
                <a:spcPts val="0"/>
              </a:spcBef>
              <a:spcAft>
                <a:spcPts val="0"/>
              </a:spcAft>
              <a:buSzPts val="1400"/>
              <a:buNone/>
              <a:defRPr sz="20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90" name="Google Shape;90;p12"/>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chemeClr val="dk1"/>
              </a:buClr>
              <a:buSzPts val="14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91" name="Google Shape;91;p12"/>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92" name="Google Shape;92;p12"/>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3" name="Google Shape;93;p12"/>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4" name="Google Shape;94;p1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97" name="Google Shape;97;p13"/>
          <p:cNvSpPr txBox="1">
            <a:spLocks noGrp="1"/>
          </p:cNvSpPr>
          <p:nvPr>
            <p:ph type="body" idx="1"/>
          </p:nvPr>
        </p:nvSpPr>
        <p:spPr>
          <a:xfrm rot="5400000">
            <a:off x="1981200" y="-685800"/>
            <a:ext cx="5181600" cy="86868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8" name="Google Shape;98;p13"/>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9" name="Google Shape;99;p13"/>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0" name="Google Shape;100;p1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rot="5400000">
            <a:off x="4743450" y="2076450"/>
            <a:ext cx="6172200" cy="21717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103" name="Google Shape;103;p14"/>
          <p:cNvSpPr txBox="1">
            <a:spLocks noGrp="1"/>
          </p:cNvSpPr>
          <p:nvPr>
            <p:ph type="body" idx="1"/>
          </p:nvPr>
        </p:nvSpPr>
        <p:spPr>
          <a:xfrm rot="5400000">
            <a:off x="323850" y="-19050"/>
            <a:ext cx="6172200" cy="63627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14"/>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5" name="Google Shape;105;p14"/>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6" name="Google Shape;106;p1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109" name="Google Shape;109;p15"/>
          <p:cNvSpPr txBox="1">
            <a:spLocks noGrp="1"/>
          </p:cNvSpPr>
          <p:nvPr>
            <p:ph type="body" idx="1"/>
          </p:nvPr>
        </p:nvSpPr>
        <p:spPr>
          <a:xfrm>
            <a:off x="228600" y="1066800"/>
            <a:ext cx="4267200" cy="5181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5"/>
          <p:cNvSpPr txBox="1">
            <a:spLocks noGrp="1"/>
          </p:cNvSpPr>
          <p:nvPr>
            <p:ph type="body" idx="2"/>
          </p:nvPr>
        </p:nvSpPr>
        <p:spPr>
          <a:xfrm>
            <a:off x="4648200" y="1066800"/>
            <a:ext cx="4267200" cy="5181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1" name="Google Shape;111;p15"/>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2" name="Google Shape;112;p15"/>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3" name="Google Shape;113;p1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27" name="Google Shape;127;p17"/>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17"/>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9" name="Google Shape;129;p17"/>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0" name="Google Shape;130;p17"/>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1"/>
        <p:cNvGrpSpPr/>
        <p:nvPr/>
      </p:nvGrpSpPr>
      <p:grpSpPr>
        <a:xfrm>
          <a:off x="0" y="0"/>
          <a:ext cx="0" cy="0"/>
          <a:chOff x="0" y="0"/>
          <a:chExt cx="0" cy="0"/>
        </a:xfrm>
      </p:grpSpPr>
      <p:cxnSp>
        <p:nvCxnSpPr>
          <p:cNvPr id="132" name="Google Shape;132;p18"/>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133" name="Google Shape;133;p18"/>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134" name="Google Shape;134;p18"/>
          <p:cNvSpPr txBox="1"/>
          <p:nvPr/>
        </p:nvSpPr>
        <p:spPr>
          <a:xfrm>
            <a:off x="76200" y="76200"/>
            <a:ext cx="1447800" cy="822300"/>
          </a:xfrm>
          <a:prstGeom prst="rect">
            <a:avLst/>
          </a:prstGeom>
          <a:no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Team Logo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Here</a:t>
            </a:r>
            <a:endParaRPr sz="1400" b="0" i="0" u="none" strike="noStrike" cap="none">
              <a:solidFill>
                <a:srgbClr val="000000"/>
              </a:solidFill>
              <a:latin typeface="Arial"/>
              <a:ea typeface="Arial"/>
              <a:cs typeface="Arial"/>
              <a:sym typeface="Arial"/>
            </a:endParaRPr>
          </a:p>
        </p:txBody>
      </p:sp>
      <p:sp>
        <p:nvSpPr>
          <p:cNvPr id="135" name="Google Shape;135;p18"/>
          <p:cNvSpPr txBox="1">
            <a:spLocks noGrp="1"/>
          </p:cNvSpPr>
          <p:nvPr>
            <p:ph type="ctrTitle"/>
          </p:nvPr>
        </p:nvSpPr>
        <p:spPr>
          <a:xfrm>
            <a:off x="685800" y="2130425"/>
            <a:ext cx="7772400" cy="1470000"/>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chemeClr val="accent2"/>
              </a:buClr>
              <a:buSzPts val="1400"/>
              <a:buFont typeface="Arial"/>
              <a:buNone/>
              <a:defRPr sz="32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36" name="Google Shape;136;p18"/>
          <p:cNvSpPr txBox="1">
            <a:spLocks noGrp="1"/>
          </p:cNvSpPr>
          <p:nvPr>
            <p:ph type="subTitle" idx="1"/>
          </p:nvPr>
        </p:nvSpPr>
        <p:spPr>
          <a:xfrm>
            <a:off x="1371600" y="4343400"/>
            <a:ext cx="6400800" cy="1295400"/>
          </a:xfrm>
          <a:prstGeom prst="rect">
            <a:avLst/>
          </a:prstGeom>
          <a:noFill/>
          <a:ln>
            <a:noFill/>
          </a:ln>
        </p:spPr>
        <p:txBody>
          <a:bodyPr spcFirstLastPara="1" wrap="square" lIns="91425" tIns="91425" rIns="91425" bIns="91425" anchor="t" anchorCtr="0"/>
          <a:lstStyle>
            <a:lvl1pPr marR="0" lvl="0" algn="ctr">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R="0" lvl="1"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7" name="Google Shape;137;p18"/>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8" name="Google Shape;138;p18"/>
          <p:cNvSpPr txBox="1">
            <a:spLocks noGrp="1"/>
          </p:cNvSpPr>
          <p:nvPr>
            <p:ph type="sldNum" idx="12"/>
          </p:nvPr>
        </p:nvSpPr>
        <p:spPr>
          <a:xfrm>
            <a:off x="8001000" y="6477000"/>
            <a:ext cx="685800" cy="247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EXT_OVER_OBJECT">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41" name="Google Shape;141;p19"/>
          <p:cNvSpPr txBox="1">
            <a:spLocks noGrp="1"/>
          </p:cNvSpPr>
          <p:nvPr>
            <p:ph type="body" idx="1"/>
          </p:nvPr>
        </p:nvSpPr>
        <p:spPr>
          <a:xfrm>
            <a:off x="228600" y="1066800"/>
            <a:ext cx="8686800" cy="2514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Google Shape;142;p19"/>
          <p:cNvSpPr txBox="1">
            <a:spLocks noGrp="1"/>
          </p:cNvSpPr>
          <p:nvPr>
            <p:ph type="body" idx="2"/>
          </p:nvPr>
        </p:nvSpPr>
        <p:spPr>
          <a:xfrm>
            <a:off x="228600" y="3733800"/>
            <a:ext cx="8686800" cy="2514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3" name="Google Shape;143;p19"/>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4" name="Google Shape;144;p19"/>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5" name="Google Shape;145;p1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48" name="Google Shape;148;p20"/>
          <p:cNvSpPr txBox="1">
            <a:spLocks noGrp="1"/>
          </p:cNvSpPr>
          <p:nvPr>
            <p:ph type="body" idx="1"/>
          </p:nvPr>
        </p:nvSpPr>
        <p:spPr>
          <a:xfrm>
            <a:off x="228600" y="1066800"/>
            <a:ext cx="8686800" cy="2514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9" name="Google Shape;149;p20"/>
          <p:cNvSpPr txBox="1">
            <a:spLocks noGrp="1"/>
          </p:cNvSpPr>
          <p:nvPr>
            <p:ph type="body" idx="2"/>
          </p:nvPr>
        </p:nvSpPr>
        <p:spPr>
          <a:xfrm>
            <a:off x="228600" y="3733800"/>
            <a:ext cx="8686800" cy="2514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0" name="Google Shape;150;p20"/>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1" name="Google Shape;151;p20"/>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2" name="Google Shape;152;p20"/>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55" name="Google Shape;155;p21"/>
          <p:cNvSpPr txBox="1">
            <a:spLocks noGrp="1"/>
          </p:cNvSpPr>
          <p:nvPr>
            <p:ph type="body" idx="1"/>
          </p:nvPr>
        </p:nvSpPr>
        <p:spPr>
          <a:xfrm>
            <a:off x="228600" y="1066800"/>
            <a:ext cx="4267200" cy="5181600"/>
          </a:xfrm>
          <a:prstGeom prst="rect">
            <a:avLst/>
          </a:prstGeom>
          <a:noFill/>
          <a:ln>
            <a:noFill/>
          </a:ln>
        </p:spPr>
        <p:txBody>
          <a:bodyPr spcFirstLastPara="1" wrap="square" lIns="91425" tIns="91425" rIns="91425" bIns="91425" anchor="t" anchorCtr="0"/>
          <a:lstStyle>
            <a:lvl1pPr marL="457200" marR="0" lvl="0" indent="-406400" algn="l">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1"/>
          <p:cNvSpPr txBox="1">
            <a:spLocks noGrp="1"/>
          </p:cNvSpPr>
          <p:nvPr>
            <p:ph type="body" idx="2"/>
          </p:nvPr>
        </p:nvSpPr>
        <p:spPr>
          <a:xfrm>
            <a:off x="4648200" y="1066800"/>
            <a:ext cx="4267200" cy="5181600"/>
          </a:xfrm>
          <a:prstGeom prst="rect">
            <a:avLst/>
          </a:prstGeom>
          <a:noFill/>
          <a:ln>
            <a:noFill/>
          </a:ln>
        </p:spPr>
        <p:txBody>
          <a:bodyPr spcFirstLastPara="1" wrap="square" lIns="91425" tIns="91425" rIns="91425" bIns="91425" anchor="t" anchorCtr="0"/>
          <a:lstStyle>
            <a:lvl1pPr marL="457200" marR="0" lvl="0" indent="-406400" algn="l">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7" name="Google Shape;157;p21"/>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8" name="Google Shape;158;p21"/>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9" name="Google Shape;159;p21"/>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32" name="Google Shape;32;p3"/>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3"/>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4" name="Google Shape;34;p3"/>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5" name="Google Shape;35;p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22312" y="4406900"/>
            <a:ext cx="7772400" cy="13620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accent2"/>
              </a:buClr>
              <a:buSzPts val="1400"/>
              <a:buFont typeface="Arial"/>
              <a:buNone/>
              <a:defRPr sz="40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62" name="Google Shape;162;p22"/>
          <p:cNvSpPr txBox="1">
            <a:spLocks noGrp="1"/>
          </p:cNvSpPr>
          <p:nvPr>
            <p:ph type="body" idx="1"/>
          </p:nvPr>
        </p:nvSpPr>
        <p:spPr>
          <a:xfrm>
            <a:off x="722312" y="2906713"/>
            <a:ext cx="7772400" cy="1500300"/>
          </a:xfrm>
          <a:prstGeom prst="rect">
            <a:avLst/>
          </a:prstGeom>
          <a:noFill/>
          <a:ln>
            <a:noFill/>
          </a:ln>
        </p:spPr>
        <p:txBody>
          <a:bodyPr spcFirstLastPara="1" wrap="square" lIns="91425" tIns="91425" rIns="91425" bIns="91425" anchor="b" anchorCtr="0"/>
          <a:lstStyle>
            <a:lvl1pPr marL="457200" marR="0" lvl="0" indent="-228600" algn="l">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1pPr>
            <a:lvl2pPr marL="914400" marR="0" lvl="1" indent="-228600" algn="l">
              <a:lnSpc>
                <a:spcPct val="100000"/>
              </a:lnSpc>
              <a:spcBef>
                <a:spcPts val="36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L="1371600" marR="0" lvl="2" indent="-228600" algn="l">
              <a:lnSpc>
                <a:spcPct val="100000"/>
              </a:lnSpc>
              <a:spcBef>
                <a:spcPts val="32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3pPr>
            <a:lvl4pPr marL="1828800" marR="0" lvl="3"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4pPr>
            <a:lvl5pPr marL="2286000" marR="0" lvl="4"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5pPr>
            <a:lvl6pPr marL="2743200" marR="0" lvl="5"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6pPr>
            <a:lvl7pPr marL="3200400" marR="0" lvl="6"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7pPr>
            <a:lvl8pPr marL="3657600" marR="0" lvl="7"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8pPr>
            <a:lvl9pPr marL="4114800" marR="0" lvl="8"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9pPr>
          </a:lstStyle>
          <a:p>
            <a:endParaRPr/>
          </a:p>
        </p:txBody>
      </p:sp>
      <p:sp>
        <p:nvSpPr>
          <p:cNvPr id="163" name="Google Shape;163;p22"/>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4" name="Google Shape;164;p22"/>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5" name="Google Shape;165;p2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68" name="Google Shape;168;p23"/>
          <p:cNvSpPr txBox="1">
            <a:spLocks noGrp="1"/>
          </p:cNvSpPr>
          <p:nvPr>
            <p:ph type="body" idx="1"/>
          </p:nvPr>
        </p:nvSpPr>
        <p:spPr>
          <a:xfrm>
            <a:off x="457200" y="1535112"/>
            <a:ext cx="4040100" cy="639900"/>
          </a:xfrm>
          <a:prstGeom prst="rect">
            <a:avLst/>
          </a:prstGeom>
          <a:noFill/>
          <a:ln>
            <a:noFill/>
          </a:ln>
        </p:spPr>
        <p:txBody>
          <a:bodyPr spcFirstLastPara="1" wrap="square" lIns="91425" tIns="91425" rIns="91425" bIns="91425" anchor="b" anchorCtr="0"/>
          <a:lstStyle>
            <a:lvl1pPr marL="457200" marR="0" lvl="0" indent="-228600" algn="l">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69" name="Google Shape;169;p23"/>
          <p:cNvSpPr txBox="1">
            <a:spLocks noGrp="1"/>
          </p:cNvSpPr>
          <p:nvPr>
            <p:ph type="body" idx="2"/>
          </p:nvPr>
        </p:nvSpPr>
        <p:spPr>
          <a:xfrm>
            <a:off x="457200" y="2174875"/>
            <a:ext cx="4040100" cy="39513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70" name="Google Shape;170;p23"/>
          <p:cNvSpPr txBox="1">
            <a:spLocks noGrp="1"/>
          </p:cNvSpPr>
          <p:nvPr>
            <p:ph type="body" idx="3"/>
          </p:nvPr>
        </p:nvSpPr>
        <p:spPr>
          <a:xfrm>
            <a:off x="4645025" y="1535112"/>
            <a:ext cx="4041900" cy="639900"/>
          </a:xfrm>
          <a:prstGeom prst="rect">
            <a:avLst/>
          </a:prstGeom>
          <a:noFill/>
          <a:ln>
            <a:noFill/>
          </a:ln>
        </p:spPr>
        <p:txBody>
          <a:bodyPr spcFirstLastPara="1" wrap="square" lIns="91425" tIns="91425" rIns="91425" bIns="91425" anchor="b" anchorCtr="0"/>
          <a:lstStyle>
            <a:lvl1pPr marL="457200" marR="0" lvl="0" indent="-228600" algn="l">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71" name="Google Shape;171;p23"/>
          <p:cNvSpPr txBox="1">
            <a:spLocks noGrp="1"/>
          </p:cNvSpPr>
          <p:nvPr>
            <p:ph type="body" idx="4"/>
          </p:nvPr>
        </p:nvSpPr>
        <p:spPr>
          <a:xfrm>
            <a:off x="4645025" y="2174875"/>
            <a:ext cx="4041900" cy="39513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72" name="Google Shape;172;p23"/>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3" name="Google Shape;173;p23"/>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4" name="Google Shape;174;p23"/>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77" name="Google Shape;177;p24"/>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8" name="Google Shape;178;p24"/>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9" name="Google Shape;179;p24"/>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0"/>
        <p:cNvGrpSpPr/>
        <p:nvPr/>
      </p:nvGrpSpPr>
      <p:grpSpPr>
        <a:xfrm>
          <a:off x="0" y="0"/>
          <a:ext cx="0" cy="0"/>
          <a:chOff x="0" y="0"/>
          <a:chExt cx="0" cy="0"/>
        </a:xfrm>
      </p:grpSpPr>
      <p:sp>
        <p:nvSpPr>
          <p:cNvPr id="181" name="Google Shape;181;p25"/>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2" name="Google Shape;182;p25"/>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3" name="Google Shape;183;p25"/>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457200" y="273050"/>
            <a:ext cx="3008400" cy="1161900"/>
          </a:xfrm>
          <a:prstGeom prst="rect">
            <a:avLst/>
          </a:prstGeom>
          <a:noFill/>
          <a:ln>
            <a:noFill/>
          </a:ln>
        </p:spPr>
        <p:txBody>
          <a:bodyPr spcFirstLastPara="1" wrap="square" lIns="91425" tIns="91425" rIns="91425" bIns="91425" anchor="b" anchorCtr="0"/>
          <a:lstStyle>
            <a:lvl1pPr marR="0" lvl="0" algn="l">
              <a:lnSpc>
                <a:spcPct val="100000"/>
              </a:lnSpc>
              <a:spcBef>
                <a:spcPts val="0"/>
              </a:spcBef>
              <a:spcAft>
                <a:spcPts val="0"/>
              </a:spcAft>
              <a:buClr>
                <a:schemeClr val="accent2"/>
              </a:buClr>
              <a:buSzPts val="1400"/>
              <a:buFont typeface="Arial"/>
              <a:buNone/>
              <a:defRPr sz="20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86" name="Google Shape;186;p26"/>
          <p:cNvSpPr txBox="1">
            <a:spLocks noGrp="1"/>
          </p:cNvSpPr>
          <p:nvPr>
            <p:ph type="body" idx="1"/>
          </p:nvPr>
        </p:nvSpPr>
        <p:spPr>
          <a:xfrm>
            <a:off x="3575050" y="273050"/>
            <a:ext cx="5111700" cy="5853000"/>
          </a:xfrm>
          <a:prstGeom prst="rect">
            <a:avLst/>
          </a:prstGeom>
          <a:noFill/>
          <a:ln>
            <a:noFill/>
          </a:ln>
        </p:spPr>
        <p:txBody>
          <a:bodyPr spcFirstLastPara="1" wrap="square" lIns="91425" tIns="91425" rIns="91425" bIns="91425" anchor="t" anchorCtr="0"/>
          <a:lstStyle>
            <a:lvl1pPr marL="457200" marR="0" lvl="0" indent="-431800" algn="l">
              <a:lnSpc>
                <a:spcPct val="100000"/>
              </a:lnSpc>
              <a:spcBef>
                <a:spcPts val="64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7" name="Google Shape;187;p26"/>
          <p:cNvSpPr txBox="1">
            <a:spLocks noGrp="1"/>
          </p:cNvSpPr>
          <p:nvPr>
            <p:ph type="body" idx="2"/>
          </p:nvPr>
        </p:nvSpPr>
        <p:spPr>
          <a:xfrm>
            <a:off x="457200" y="1435100"/>
            <a:ext cx="3008400" cy="4691100"/>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188" name="Google Shape;188;p26"/>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9" name="Google Shape;189;p26"/>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0" name="Google Shape;190;p26"/>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1792288" y="4800600"/>
            <a:ext cx="5486400" cy="566700"/>
          </a:xfrm>
          <a:prstGeom prst="rect">
            <a:avLst/>
          </a:prstGeom>
          <a:noFill/>
          <a:ln>
            <a:noFill/>
          </a:ln>
        </p:spPr>
        <p:txBody>
          <a:bodyPr spcFirstLastPara="1" wrap="square" lIns="91425" tIns="91425" rIns="91425" bIns="91425" anchor="b" anchorCtr="0"/>
          <a:lstStyle>
            <a:lvl1pPr marR="0" lvl="0" algn="l">
              <a:lnSpc>
                <a:spcPct val="100000"/>
              </a:lnSpc>
              <a:spcBef>
                <a:spcPts val="0"/>
              </a:spcBef>
              <a:spcAft>
                <a:spcPts val="0"/>
              </a:spcAft>
              <a:buClr>
                <a:schemeClr val="accent2"/>
              </a:buClr>
              <a:buSzPts val="1400"/>
              <a:buFont typeface="Arial"/>
              <a:buNone/>
              <a:defRPr sz="20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93" name="Google Shape;193;p27"/>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chemeClr val="dk1"/>
              </a:buClr>
              <a:buSzPts val="14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194" name="Google Shape;194;p27"/>
          <p:cNvSpPr txBox="1">
            <a:spLocks noGrp="1"/>
          </p:cNvSpPr>
          <p:nvPr>
            <p:ph type="body" idx="1"/>
          </p:nvPr>
        </p:nvSpPr>
        <p:spPr>
          <a:xfrm>
            <a:off x="1792288" y="5367337"/>
            <a:ext cx="5486400" cy="804900"/>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195" name="Google Shape;195;p27"/>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6" name="Google Shape;196;p27"/>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7" name="Google Shape;197;p27"/>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200" name="Google Shape;200;p28"/>
          <p:cNvSpPr txBox="1">
            <a:spLocks noGrp="1"/>
          </p:cNvSpPr>
          <p:nvPr>
            <p:ph type="body" idx="1"/>
          </p:nvPr>
        </p:nvSpPr>
        <p:spPr>
          <a:xfrm>
            <a:off x="228600" y="1066800"/>
            <a:ext cx="4267200" cy="5181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28"/>
          <p:cNvSpPr txBox="1">
            <a:spLocks noGrp="1"/>
          </p:cNvSpPr>
          <p:nvPr>
            <p:ph type="body" idx="2"/>
          </p:nvPr>
        </p:nvSpPr>
        <p:spPr>
          <a:xfrm>
            <a:off x="4648200" y="1066800"/>
            <a:ext cx="4267200" cy="5181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28"/>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03" name="Google Shape;203;p28"/>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04" name="Google Shape;204;p2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itle and Text over Conten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38" name="Google Shape;38;p4"/>
          <p:cNvSpPr txBox="1">
            <a:spLocks noGrp="1"/>
          </p:cNvSpPr>
          <p:nvPr>
            <p:ph type="body" idx="1"/>
          </p:nvPr>
        </p:nvSpPr>
        <p:spPr>
          <a:xfrm>
            <a:off x="228600" y="1066800"/>
            <a:ext cx="8686800" cy="2514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9" name="Google Shape;39;p4"/>
          <p:cNvSpPr txBox="1">
            <a:spLocks noGrp="1"/>
          </p:cNvSpPr>
          <p:nvPr>
            <p:ph type="body" idx="2"/>
          </p:nvPr>
        </p:nvSpPr>
        <p:spPr>
          <a:xfrm>
            <a:off x="228600" y="3733800"/>
            <a:ext cx="8686800" cy="2514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Google Shape;40;p4"/>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 name="Google Shape;41;p4"/>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2" name="Google Shape;42;p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Title and Content over Text">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45" name="Google Shape;45;p5"/>
          <p:cNvSpPr txBox="1">
            <a:spLocks noGrp="1"/>
          </p:cNvSpPr>
          <p:nvPr>
            <p:ph type="body" idx="1"/>
          </p:nvPr>
        </p:nvSpPr>
        <p:spPr>
          <a:xfrm>
            <a:off x="228600" y="1066800"/>
            <a:ext cx="8686800" cy="2514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body" idx="2"/>
          </p:nvPr>
        </p:nvSpPr>
        <p:spPr>
          <a:xfrm>
            <a:off x="228600" y="3733800"/>
            <a:ext cx="8686800" cy="2514600"/>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8" name="Google Shape;48;p5"/>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9" name="Google Shape;49;p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52" name="Google Shape;52;p6"/>
          <p:cNvSpPr txBox="1">
            <a:spLocks noGrp="1"/>
          </p:cNvSpPr>
          <p:nvPr>
            <p:ph type="body" idx="1"/>
          </p:nvPr>
        </p:nvSpPr>
        <p:spPr>
          <a:xfrm>
            <a:off x="228600" y="1066800"/>
            <a:ext cx="4267200" cy="5181600"/>
          </a:xfrm>
          <a:prstGeom prst="rect">
            <a:avLst/>
          </a:prstGeom>
          <a:noFill/>
          <a:ln>
            <a:noFill/>
          </a:ln>
        </p:spPr>
        <p:txBody>
          <a:bodyPr spcFirstLastPara="1" wrap="square" lIns="91425" tIns="91425" rIns="91425" bIns="91425" anchor="t" anchorCtr="0"/>
          <a:lstStyle>
            <a:lvl1pPr marL="457200" marR="0" lvl="0" indent="-406400" algn="l">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6"/>
          <p:cNvSpPr txBox="1">
            <a:spLocks noGrp="1"/>
          </p:cNvSpPr>
          <p:nvPr>
            <p:ph type="body" idx="2"/>
          </p:nvPr>
        </p:nvSpPr>
        <p:spPr>
          <a:xfrm>
            <a:off x="4648200" y="1066800"/>
            <a:ext cx="4267200" cy="5181600"/>
          </a:xfrm>
          <a:prstGeom prst="rect">
            <a:avLst/>
          </a:prstGeom>
          <a:noFill/>
          <a:ln>
            <a:noFill/>
          </a:ln>
        </p:spPr>
        <p:txBody>
          <a:bodyPr spcFirstLastPara="1" wrap="square" lIns="91425" tIns="91425" rIns="91425" bIns="91425" anchor="t" anchorCtr="0"/>
          <a:lstStyle>
            <a:lvl1pPr marL="457200" marR="0" lvl="0" indent="-406400" algn="l">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6"/>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6" name="Google Shape;56;p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40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59" name="Google Shape;59;p7"/>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1pPr>
            <a:lvl2pPr marL="914400" marR="0" lvl="1" indent="-228600" algn="l">
              <a:lnSpc>
                <a:spcPct val="100000"/>
              </a:lnSpc>
              <a:spcBef>
                <a:spcPts val="36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L="1371600" marR="0" lvl="2" indent="-228600" algn="l">
              <a:lnSpc>
                <a:spcPct val="100000"/>
              </a:lnSpc>
              <a:spcBef>
                <a:spcPts val="32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3pPr>
            <a:lvl4pPr marL="1828800" marR="0" lvl="3"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4pPr>
            <a:lvl5pPr marL="2286000" marR="0" lvl="4"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5pPr>
            <a:lvl6pPr marL="2743200" marR="0" lvl="5"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6pPr>
            <a:lvl7pPr marL="3200400" marR="0" lvl="6"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7pPr>
            <a:lvl8pPr marL="3657600" marR="0" lvl="7"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8pPr>
            <a:lvl9pPr marL="4114800" marR="0" lvl="8" indent="-228600" algn="l">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9pPr>
          </a:lstStyle>
          <a:p>
            <a:endParaRPr/>
          </a:p>
        </p:txBody>
      </p:sp>
      <p:sp>
        <p:nvSpPr>
          <p:cNvPr id="60" name="Google Shape;60;p7"/>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1" name="Google Shape;61;p7"/>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2" name="Google Shape;62;p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65" name="Google Shape;65;p8"/>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6" name="Google Shape;66;p8"/>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7" name="Google Shape;67;p8"/>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8" name="Google Shape;68;p8"/>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9" name="Google Shape;69;p8"/>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Google Shape;70;p8"/>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Google Shape;71;p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R="0" lvl="1"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R="0" lvl="2"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R="0" lvl="3"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R="0" lvl="4"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R="0" lvl="5"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R="0" lvl="6"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R="0" lvl="7"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R="0" lvl="8" algn="l">
              <a:lnSpc>
                <a:spcPct val="100000"/>
              </a:lnSpc>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74" name="Google Shape;74;p9"/>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5" name="Google Shape;75;p9"/>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6" name="Google Shape;76;p9"/>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10"/>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9" name="Google Shape;79;p10"/>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0" name="Google Shape;80;p1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2.jp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 name="Google Shape;15;p1"/>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16" name="Google Shape;16;p1"/>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17" name="Google Shape;17;p1"/>
          <p:cNvSpPr/>
          <p:nvPr/>
        </p:nvSpPr>
        <p:spPr>
          <a:xfrm>
            <a:off x="8153400" y="304800"/>
            <a:ext cx="533400" cy="304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8" name="Google Shape;18;p1"/>
          <p:cNvPicPr preferRelativeResize="0"/>
          <p:nvPr/>
        </p:nvPicPr>
        <p:blipFill rotWithShape="1">
          <a:blip r:embed="rId16">
            <a:alphaModFix/>
          </a:blip>
          <a:srcRect/>
          <a:stretch/>
        </p:blipFill>
        <p:spPr>
          <a:xfrm>
            <a:off x="7827715" y="131825"/>
            <a:ext cx="782888" cy="782578"/>
          </a:xfrm>
          <a:prstGeom prst="rect">
            <a:avLst/>
          </a:prstGeom>
          <a:noFill/>
          <a:ln>
            <a:noFill/>
          </a:ln>
        </p:spPr>
      </p:pic>
      <p:pic>
        <p:nvPicPr>
          <p:cNvPr id="19" name="Google Shape;19;p1"/>
          <p:cNvPicPr preferRelativeResize="0"/>
          <p:nvPr/>
        </p:nvPicPr>
        <p:blipFill>
          <a:blip r:embed="rId17">
            <a:alphaModFix/>
          </a:blip>
          <a:stretch>
            <a:fillRect/>
          </a:stretch>
        </p:blipFill>
        <p:spPr>
          <a:xfrm>
            <a:off x="228600" y="103999"/>
            <a:ext cx="921754" cy="838199"/>
          </a:xfrm>
          <a:prstGeom prst="rect">
            <a:avLst/>
          </a:prstGeom>
          <a:noFill/>
          <a:ln>
            <a:noFill/>
          </a:ln>
        </p:spPr>
      </p:pic>
      <p:sp>
        <p:nvSpPr>
          <p:cNvPr id="22" name="Google Shape;314;p35">
            <a:extLst>
              <a:ext uri="{FF2B5EF4-FFF2-40B4-BE49-F238E27FC236}">
                <a16:creationId xmlns:a16="http://schemas.microsoft.com/office/drawing/2014/main" id="{DA09A41C-3B93-6149-B4D9-26E6392C7E62}"/>
              </a:ext>
            </a:extLst>
          </p:cNvPr>
          <p:cNvSpPr txBox="1">
            <a:spLocks noGrp="1"/>
          </p:cNvSpPr>
          <p:nvPr>
            <p:ph type="ftr" idx="3"/>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lvl1pPr>
              <a:defRPr sz="1000"/>
            </a:lvl1pPr>
          </a:lstStyle>
          <a:p>
            <a:pPr algn="ctr">
              <a:buClr>
                <a:schemeClr val="dk1"/>
              </a:buClr>
            </a:pPr>
            <a:r>
              <a:rPr lang="en-US">
                <a:solidFill>
                  <a:schemeClr val="dk1"/>
                </a:solidFill>
              </a:rPr>
              <a:t>CanSat </a:t>
            </a:r>
            <a:r>
              <a:rPr lang="en-US"/>
              <a:t>2019</a:t>
            </a:r>
            <a:r>
              <a:rPr lang="en-US">
                <a:solidFill>
                  <a:schemeClr val="dk1"/>
                </a:solidFill>
              </a:rPr>
              <a:t> CDR:  Team 3279 (Team KALAM)</a:t>
            </a:r>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16" name="Google Shape;116;p16"/>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7" name="Google Shape;117;p16"/>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8" name="Google Shape;118;p16"/>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9" name="Google Shape;119;p16"/>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20" name="Google Shape;120;p16"/>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121" name="Google Shape;121;p16"/>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122" name="Google Shape;122;p16"/>
          <p:cNvSpPr/>
          <p:nvPr/>
        </p:nvSpPr>
        <p:spPr>
          <a:xfrm>
            <a:off x="8153400" y="304800"/>
            <a:ext cx="533400" cy="304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23" name="Google Shape;123;p16"/>
          <p:cNvPicPr preferRelativeResize="0"/>
          <p:nvPr/>
        </p:nvPicPr>
        <p:blipFill rotWithShape="1">
          <a:blip r:embed="rId14">
            <a:alphaModFix/>
          </a:blip>
          <a:srcRect/>
          <a:stretch/>
        </p:blipFill>
        <p:spPr>
          <a:xfrm>
            <a:off x="7827715" y="131825"/>
            <a:ext cx="782888" cy="782578"/>
          </a:xfrm>
          <a:prstGeom prst="rect">
            <a:avLst/>
          </a:prstGeom>
          <a:noFill/>
          <a:ln>
            <a:noFill/>
          </a:ln>
        </p:spPr>
      </p:pic>
      <p:pic>
        <p:nvPicPr>
          <p:cNvPr id="124" name="Google Shape;124;p16"/>
          <p:cNvPicPr preferRelativeResize="0"/>
          <p:nvPr/>
        </p:nvPicPr>
        <p:blipFill>
          <a:blip r:embed="rId15">
            <a:alphaModFix/>
          </a:blip>
          <a:stretch>
            <a:fillRect/>
          </a:stretch>
        </p:blipFill>
        <p:spPr>
          <a:xfrm>
            <a:off x="228600" y="103999"/>
            <a:ext cx="921754" cy="8381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comments" Target="../comments/comment12.xml"/><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7.jpg"/></Relationships>
</file>

<file path=ppt/slides/_rels/slide10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11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29.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1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tiff"/><Relationship Id="rId1" Type="http://schemas.openxmlformats.org/officeDocument/2006/relationships/slideLayout" Target="../slideLayouts/slideLayout15.xml"/><Relationship Id="rId4" Type="http://schemas.openxmlformats.org/officeDocument/2006/relationships/image" Target="../media/image136.png"/></Relationships>
</file>

<file path=ppt/slides/_rels/slide167.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139.tiff"/><Relationship Id="rId2" Type="http://schemas.openxmlformats.org/officeDocument/2006/relationships/image" Target="../media/image138.tiff"/><Relationship Id="rId1" Type="http://schemas.openxmlformats.org/officeDocument/2006/relationships/slideLayout" Target="../slideLayouts/slideLayout15.xml"/><Relationship Id="rId4" Type="http://schemas.openxmlformats.org/officeDocument/2006/relationships/image" Target="../media/image140.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9.xml"/><Relationship Id="rId6" Type="http://schemas.openxmlformats.org/officeDocument/2006/relationships/comments" Target="../comments/comment18.xml"/><Relationship Id="rId5" Type="http://schemas.openxmlformats.org/officeDocument/2006/relationships/image" Target="../media/image151.png"/><Relationship Id="rId4" Type="http://schemas.openxmlformats.org/officeDocument/2006/relationships/image" Target="../media/image150.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github.com/Cansat2019/Cansat2019_Electronics/tree/master/nrf24l01"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4.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4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8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83.xml.rels><?xml version="1.0" encoding="UTF-8" standalone="yes"?>
<Relationships xmlns="http://schemas.openxmlformats.org/package/2006/relationships"><Relationship Id="rId8" Type="http://schemas.openxmlformats.org/officeDocument/2006/relationships/comments" Target="../comments/comment10.xml"/><Relationship Id="rId3" Type="http://schemas.openxmlformats.org/officeDocument/2006/relationships/image" Target="../media/image76.JPG"/><Relationship Id="rId7" Type="http://schemas.openxmlformats.org/officeDocument/2006/relationships/image" Target="../media/image74.JP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6.JPG"/><Relationship Id="rId4" Type="http://schemas.openxmlformats.org/officeDocument/2006/relationships/image" Target="../media/image7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0.JPG"/></Relationships>
</file>

<file path=ppt/slides/_rels/slide8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6.JPG"/><Relationship Id="rId4" Type="http://schemas.openxmlformats.org/officeDocument/2006/relationships/image" Target="../media/image11.JPG"/></Relationships>
</file>

<file path=ppt/slides/_rels/slide9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1.png"/><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210" name="Google Shape;210;p29"/>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11" name="Google Shape;211;p29"/>
          <p:cNvSpPr txBox="1">
            <a:spLocks noGrp="1"/>
          </p:cNvSpPr>
          <p:nvPr>
            <p:ph type="ctrTitle"/>
          </p:nvPr>
        </p:nvSpPr>
        <p:spPr>
          <a:xfrm>
            <a:off x="685800" y="3729019"/>
            <a:ext cx="7772400" cy="110338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a:t>CanSat 2019</a:t>
            </a:r>
            <a:r>
              <a:rPr lang="en-US" sz="3200" b="1" i="0" u="none" strike="noStrike" cap="none">
                <a:solidFill>
                  <a:schemeClr val="accent2"/>
                </a:solidFill>
                <a:latin typeface="Arial"/>
                <a:ea typeface="Arial"/>
                <a:cs typeface="Arial"/>
                <a:sym typeface="Arial"/>
              </a:rPr>
              <a:t> </a:t>
            </a:r>
            <a:br>
              <a:rPr lang="en-US" sz="3200" b="1" i="0" u="none" strike="noStrike" cap="none">
                <a:solidFill>
                  <a:schemeClr val="accent2"/>
                </a:solidFill>
                <a:latin typeface="Arial"/>
                <a:ea typeface="Arial"/>
                <a:cs typeface="Arial"/>
                <a:sym typeface="Arial"/>
              </a:rPr>
            </a:br>
            <a:r>
              <a:rPr lang="en-US" sz="3200" b="1" i="0" u="none" strike="noStrike" cap="none">
                <a:solidFill>
                  <a:schemeClr val="accent2"/>
                </a:solidFill>
                <a:latin typeface="Arial"/>
                <a:ea typeface="Arial"/>
                <a:cs typeface="Arial"/>
                <a:sym typeface="Arial"/>
              </a:rPr>
              <a:t>Critical Design Review (CDR</a:t>
            </a:r>
            <a:r>
              <a:rPr lang="en-US"/>
              <a:t>)</a:t>
            </a:r>
            <a:endParaRPr sz="3200" b="1" i="0" u="none" strike="noStrike" cap="none">
              <a:solidFill>
                <a:schemeClr val="accent2"/>
              </a:solidFill>
              <a:latin typeface="Arial"/>
              <a:ea typeface="Arial"/>
              <a:cs typeface="Arial"/>
              <a:sym typeface="Arial"/>
            </a:endParaRPr>
          </a:p>
        </p:txBody>
      </p:sp>
      <p:sp>
        <p:nvSpPr>
          <p:cNvPr id="212" name="Google Shape;212;p29"/>
          <p:cNvSpPr txBox="1">
            <a:spLocks noGrp="1"/>
          </p:cNvSpPr>
          <p:nvPr>
            <p:ph type="subTitle" idx="1"/>
          </p:nvPr>
        </p:nvSpPr>
        <p:spPr>
          <a:xfrm>
            <a:off x="1064250" y="4919700"/>
            <a:ext cx="7015500"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n-US"/>
              <a:t>#3279</a:t>
            </a:r>
            <a:endParaRPr/>
          </a:p>
          <a:p>
            <a:pPr marL="0" marR="0" lvl="0" indent="0" algn="ctr" rtl="0">
              <a:lnSpc>
                <a:spcPct val="100000"/>
              </a:lnSpc>
              <a:spcBef>
                <a:spcPts val="480"/>
              </a:spcBef>
              <a:spcAft>
                <a:spcPts val="0"/>
              </a:spcAft>
              <a:buClr>
                <a:schemeClr val="dk1"/>
              </a:buClr>
              <a:buSzPts val="2400"/>
              <a:buFont typeface="Arial"/>
              <a:buNone/>
            </a:pPr>
            <a:r>
              <a:rPr lang="en-US"/>
              <a:t>K.A.L.A.M.</a:t>
            </a:r>
            <a:endParaRPr/>
          </a:p>
          <a:p>
            <a:pPr marL="0" marR="0" lvl="0" indent="0" algn="ctr" rtl="0">
              <a:lnSpc>
                <a:spcPct val="100000"/>
              </a:lnSpc>
              <a:spcBef>
                <a:spcPts val="480"/>
              </a:spcBef>
              <a:spcAft>
                <a:spcPts val="0"/>
              </a:spcAft>
              <a:buClr>
                <a:schemeClr val="dk1"/>
              </a:buClr>
              <a:buSzPts val="2400"/>
              <a:buFont typeface="Arial"/>
              <a:buNone/>
            </a:pPr>
            <a:r>
              <a:rPr lang="en-US"/>
              <a:t>Kinetic Autogyro Landing Aerospace Mission</a:t>
            </a:r>
            <a:r>
              <a:rPr lang="en-US" sz="2400" b="1" i="0" u="none" strike="noStrike" cap="none">
                <a:solidFill>
                  <a:schemeClr val="dk1"/>
                </a:solidFill>
                <a:latin typeface="Arial"/>
                <a:ea typeface="Arial"/>
                <a:cs typeface="Arial"/>
                <a:sym typeface="Arial"/>
              </a:rPr>
              <a:t> </a:t>
            </a:r>
            <a:endParaRPr/>
          </a:p>
        </p:txBody>
      </p:sp>
      <p:sp>
        <p:nvSpPr>
          <p:cNvPr id="6" name="Google Shape;106;p14">
            <a:extLst>
              <a:ext uri="{FF2B5EF4-FFF2-40B4-BE49-F238E27FC236}">
                <a16:creationId xmlns:a16="http://schemas.microsoft.com/office/drawing/2014/main" id="{E0C28CFB-4CFC-384B-869B-7F1EC6A9C2DB}"/>
              </a:ext>
            </a:extLst>
          </p:cNvPr>
          <p:cNvSpPr txBox="1">
            <a:spLocks/>
          </p:cNvSpPr>
          <p:nvPr/>
        </p:nvSpPr>
        <p:spPr>
          <a:xfrm>
            <a:off x="206266" y="3136472"/>
            <a:ext cx="8731468" cy="5925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SzPts val="1400"/>
              <a:buFont typeface="Arial"/>
              <a:buNone/>
              <a:defRPr sz="3200" b="1" i="0" u="none" strike="noStrike" cap="none">
                <a:solidFill>
                  <a:schemeClr val="accent2"/>
                </a:solidFill>
                <a:latin typeface="Arial"/>
                <a:ea typeface="Arial"/>
                <a:cs typeface="Arial"/>
                <a:sym typeface="Arial"/>
              </a:defRPr>
            </a:lvl1pPr>
            <a:lvl2pPr marL="0" marR="0" lvl="1"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r>
              <a:rPr lang="en-US"/>
              <a:t>Netaji Subhas University of Technology</a:t>
            </a:r>
          </a:p>
        </p:txBody>
      </p:sp>
      <p:pic>
        <p:nvPicPr>
          <p:cNvPr id="7" name="Picture 6">
            <a:extLst>
              <a:ext uri="{FF2B5EF4-FFF2-40B4-BE49-F238E27FC236}">
                <a16:creationId xmlns:a16="http://schemas.microsoft.com/office/drawing/2014/main" id="{070DD4AE-789D-BF45-8417-29100889E923}"/>
              </a:ext>
            </a:extLst>
          </p:cNvPr>
          <p:cNvPicPr>
            <a:picLocks noChangeAspect="1"/>
          </p:cNvPicPr>
          <p:nvPr/>
        </p:nvPicPr>
        <p:blipFill>
          <a:blip r:embed="rId3"/>
          <a:stretch>
            <a:fillRect/>
          </a:stretch>
        </p:blipFill>
        <p:spPr>
          <a:xfrm>
            <a:off x="3429118" y="1060007"/>
            <a:ext cx="2285764" cy="2076465"/>
          </a:xfrm>
          <a:prstGeom prst="rect">
            <a:avLst/>
          </a:prstGeom>
        </p:spPr>
      </p:pic>
      <p:sp>
        <p:nvSpPr>
          <p:cNvPr id="2" name="Rectangle 1">
            <a:extLst>
              <a:ext uri="{FF2B5EF4-FFF2-40B4-BE49-F238E27FC236}">
                <a16:creationId xmlns:a16="http://schemas.microsoft.com/office/drawing/2014/main" id="{6D996062-24E5-A24C-B140-616CCA902AAB}"/>
              </a:ext>
            </a:extLst>
          </p:cNvPr>
          <p:cNvSpPr/>
          <p:nvPr/>
        </p:nvSpPr>
        <p:spPr>
          <a:xfrm>
            <a:off x="4457225" y="3275112"/>
            <a:ext cx="229550" cy="307777"/>
          </a:xfrm>
          <a:prstGeom prst="rect">
            <a:avLst/>
          </a:prstGeom>
        </p:spPr>
        <p:txBody>
          <a:bodyPr wrap="none">
            <a:spAutoFit/>
          </a:bodyPr>
          <a:lstStyle/>
          <a:p>
            <a:r>
              <a:rPr lang="en-IN">
                <a:latin typeface="Times" pitchFamily="2" charset="0"/>
              </a:rPr>
              <a:t> </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249" name="Google Shape;249;p33"/>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10</a:t>
            </a:fld>
            <a:endParaRPr sz="1000" b="0" i="0" u="none" strike="noStrike" cap="none">
              <a:solidFill>
                <a:schemeClr val="dk1"/>
              </a:solidFill>
              <a:latin typeface="Arial"/>
              <a:ea typeface="Arial"/>
              <a:cs typeface="Arial"/>
              <a:sym typeface="Arial"/>
            </a:endParaRPr>
          </a:p>
        </p:txBody>
      </p:sp>
      <p:sp>
        <p:nvSpPr>
          <p:cNvPr id="250" name="Google Shape;250;p3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b="1" i="0" u="none" strike="noStrike" cap="none">
                <a:solidFill>
                  <a:schemeClr val="accent2"/>
                </a:solidFill>
                <a:latin typeface="Arial"/>
                <a:ea typeface="Arial"/>
                <a:cs typeface="Arial"/>
                <a:sym typeface="Arial"/>
              </a:rPr>
              <a:t>System Overview</a:t>
            </a:r>
            <a:endParaRPr/>
          </a:p>
        </p:txBody>
      </p:sp>
      <p:sp>
        <p:nvSpPr>
          <p:cNvPr id="251" name="Google Shape;251;p33"/>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a:t>Sanuj Kulshrestha</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496" name="Google Shape;496;p5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100</a:t>
            </a:fld>
            <a:endParaRPr sz="1000" b="0" i="0" u="none" strike="noStrike" cap="none">
              <a:solidFill>
                <a:schemeClr val="dk1"/>
              </a:solidFill>
              <a:latin typeface="Arial"/>
              <a:ea typeface="Arial"/>
              <a:cs typeface="Arial"/>
              <a:sym typeface="Arial"/>
            </a:endParaRPr>
          </a:p>
        </p:txBody>
      </p:sp>
      <p:sp>
        <p:nvSpPr>
          <p:cNvPr id="497" name="Google Shape;497;p5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Mass Budget</a:t>
            </a:r>
            <a:r>
              <a:rPr lang="en-US"/>
              <a:t> [7/8]</a:t>
            </a:r>
          </a:p>
        </p:txBody>
      </p:sp>
      <p:sp>
        <p:nvSpPr>
          <p:cNvPr id="499" name="Google Shape;499;p53"/>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8" name="Rectangle: Rounded Corners 7">
            <a:extLst>
              <a:ext uri="{FF2B5EF4-FFF2-40B4-BE49-F238E27FC236}">
                <a16:creationId xmlns:a16="http://schemas.microsoft.com/office/drawing/2014/main" id="{69B21BBF-920C-42E3-A863-60A8E200C6E5}"/>
              </a:ext>
            </a:extLst>
          </p:cNvPr>
          <p:cNvSpPr/>
          <p:nvPr/>
        </p:nvSpPr>
        <p:spPr>
          <a:xfrm>
            <a:off x="211756" y="1145406"/>
            <a:ext cx="8701238" cy="457200"/>
          </a:xfrm>
          <a:prstGeom prst="roundRect">
            <a:avLst/>
          </a:prstGeom>
          <a:solidFill>
            <a:srgbClr val="FD80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a:t>TOTAL</a:t>
            </a:r>
            <a:r>
              <a:rPr lang="en-IN" sz="2000"/>
              <a:t> </a:t>
            </a:r>
            <a:r>
              <a:rPr lang="en-IN" sz="2000" b="1"/>
              <a:t>MASS BUDGET</a:t>
            </a:r>
            <a:endParaRPr lang="en-IN" b="1"/>
          </a:p>
        </p:txBody>
      </p:sp>
      <p:graphicFrame>
        <p:nvGraphicFramePr>
          <p:cNvPr id="5" name="Chart 4">
            <a:extLst>
              <a:ext uri="{FF2B5EF4-FFF2-40B4-BE49-F238E27FC236}">
                <a16:creationId xmlns:a16="http://schemas.microsoft.com/office/drawing/2014/main" id="{7CC8EE40-A88C-4736-AA0F-C558B56949C2}"/>
              </a:ext>
            </a:extLst>
          </p:cNvPr>
          <p:cNvGraphicFramePr/>
          <p:nvPr>
            <p:extLst/>
          </p:nvPr>
        </p:nvGraphicFramePr>
        <p:xfrm>
          <a:off x="211757" y="2184935"/>
          <a:ext cx="4360244" cy="3397718"/>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813DEA64-D107-41F7-9A9B-1404FB5AEF29}"/>
              </a:ext>
            </a:extLst>
          </p:cNvPr>
          <p:cNvCxnSpPr>
            <a:cxnSpLocks/>
          </p:cNvCxnSpPr>
          <p:nvPr/>
        </p:nvCxnSpPr>
        <p:spPr>
          <a:xfrm>
            <a:off x="4562375" y="1742173"/>
            <a:ext cx="0" cy="3840480"/>
          </a:xfrm>
          <a:prstGeom prst="line">
            <a:avLst/>
          </a:prstGeom>
          <a:ln>
            <a:solidFill>
              <a:srgbClr val="FD8008"/>
            </a:solidFill>
          </a:ln>
        </p:spPr>
        <p:style>
          <a:lnRef idx="1">
            <a:schemeClr val="accent1"/>
          </a:lnRef>
          <a:fillRef idx="0">
            <a:schemeClr val="accent1"/>
          </a:fillRef>
          <a:effectRef idx="0">
            <a:schemeClr val="accent1"/>
          </a:effectRef>
          <a:fontRef idx="minor">
            <a:schemeClr val="tx1"/>
          </a:fontRef>
        </p:style>
      </p:cxnSp>
      <p:graphicFrame>
        <p:nvGraphicFramePr>
          <p:cNvPr id="15" name="Chart 14">
            <a:extLst>
              <a:ext uri="{FF2B5EF4-FFF2-40B4-BE49-F238E27FC236}">
                <a16:creationId xmlns:a16="http://schemas.microsoft.com/office/drawing/2014/main" id="{6AEB24A2-A3F6-40E5-A3D5-E3F8DB6EC98C}"/>
              </a:ext>
            </a:extLst>
          </p:cNvPr>
          <p:cNvGraphicFramePr/>
          <p:nvPr>
            <p:extLst/>
          </p:nvPr>
        </p:nvGraphicFramePr>
        <p:xfrm>
          <a:off x="4581626" y="2310063"/>
          <a:ext cx="4360244" cy="3397718"/>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Rounded Corners 11">
            <a:extLst>
              <a:ext uri="{FF2B5EF4-FFF2-40B4-BE49-F238E27FC236}">
                <a16:creationId xmlns:a16="http://schemas.microsoft.com/office/drawing/2014/main" id="{FC4274F8-41F4-4093-A633-3357C4E5D72F}"/>
              </a:ext>
            </a:extLst>
          </p:cNvPr>
          <p:cNvSpPr/>
          <p:nvPr/>
        </p:nvSpPr>
        <p:spPr>
          <a:xfrm>
            <a:off x="211756" y="1683619"/>
            <a:ext cx="4331369" cy="433940"/>
          </a:xfrm>
          <a:prstGeom prst="roundRect">
            <a:avLst/>
          </a:prstGeom>
          <a:solidFill>
            <a:srgbClr val="FD80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PAYLOAD</a:t>
            </a:r>
          </a:p>
        </p:txBody>
      </p:sp>
      <p:sp>
        <p:nvSpPr>
          <p:cNvPr id="18" name="Rectangle: Rounded Corners 17">
            <a:extLst>
              <a:ext uri="{FF2B5EF4-FFF2-40B4-BE49-F238E27FC236}">
                <a16:creationId xmlns:a16="http://schemas.microsoft.com/office/drawing/2014/main" id="{80A3AC9D-8BE5-4A85-B5FB-C6B1FCA9A563}"/>
              </a:ext>
            </a:extLst>
          </p:cNvPr>
          <p:cNvSpPr/>
          <p:nvPr/>
        </p:nvSpPr>
        <p:spPr>
          <a:xfrm>
            <a:off x="4600877" y="1696620"/>
            <a:ext cx="4292863" cy="433940"/>
          </a:xfrm>
          <a:prstGeom prst="roundRect">
            <a:avLst/>
          </a:prstGeom>
          <a:solidFill>
            <a:srgbClr val="FD80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CONTAINER</a:t>
            </a:r>
          </a:p>
        </p:txBody>
      </p:sp>
      <p:graphicFrame>
        <p:nvGraphicFramePr>
          <p:cNvPr id="4" name="Table 3">
            <a:extLst>
              <a:ext uri="{FF2B5EF4-FFF2-40B4-BE49-F238E27FC236}">
                <a16:creationId xmlns:a16="http://schemas.microsoft.com/office/drawing/2014/main" id="{3453F468-DFD4-45CD-B039-7D4D2B121F6A}"/>
              </a:ext>
            </a:extLst>
          </p:cNvPr>
          <p:cNvGraphicFramePr>
            <a:graphicFrameLocks noGrp="1"/>
          </p:cNvGraphicFramePr>
          <p:nvPr>
            <p:extLst>
              <p:ext uri="{D42A27DB-BD31-4B8C-83A1-F6EECF244321}">
                <p14:modId xmlns:p14="http://schemas.microsoft.com/office/powerpoint/2010/main" val="3438507787"/>
              </p:ext>
            </p:extLst>
          </p:nvPr>
        </p:nvGraphicFramePr>
        <p:xfrm>
          <a:off x="335050" y="5582653"/>
          <a:ext cx="8351749" cy="741680"/>
        </p:xfrm>
        <a:graphic>
          <a:graphicData uri="http://schemas.openxmlformats.org/drawingml/2006/table">
            <a:tbl>
              <a:tblPr firstRow="1" bandRow="1"/>
              <a:tblGrid>
                <a:gridCol w="4236950">
                  <a:extLst>
                    <a:ext uri="{9D8B030D-6E8A-4147-A177-3AD203B41FA5}">
                      <a16:colId xmlns:a16="http://schemas.microsoft.com/office/drawing/2014/main" val="2329290296"/>
                    </a:ext>
                  </a:extLst>
                </a:gridCol>
                <a:gridCol w="4114799">
                  <a:extLst>
                    <a:ext uri="{9D8B030D-6E8A-4147-A177-3AD203B41FA5}">
                      <a16:colId xmlns:a16="http://schemas.microsoft.com/office/drawing/2014/main" val="967957552"/>
                    </a:ext>
                  </a:extLst>
                </a:gridCol>
              </a:tblGrid>
              <a:tr h="370840">
                <a:tc>
                  <a:txBody>
                    <a:bodyPr/>
                    <a:lstStyle/>
                    <a:p>
                      <a:r>
                        <a:rPr lang="en-IN" b="1">
                          <a:solidFill>
                            <a:schemeClr val="bg1"/>
                          </a:solidFill>
                        </a:rPr>
                        <a:t>TOTAL MASS OF STRUCTURAL ELEMENTS</a:t>
                      </a:r>
                    </a:p>
                  </a:txBody>
                  <a:tcPr>
                    <a:solidFill>
                      <a:srgbClr val="F5AD09"/>
                    </a:solidFill>
                  </a:tcPr>
                </a:tc>
                <a:tc>
                  <a:txBody>
                    <a:bodyPr/>
                    <a:lstStyle/>
                    <a:p>
                      <a:r>
                        <a:rPr lang="en-IN"/>
                        <a:t>201.09 </a:t>
                      </a:r>
                      <a:r>
                        <a:rPr lang="en-IN" sz="1400" b="0" i="0" u="none" strike="noStrike" cap="none">
                          <a:solidFill>
                            <a:srgbClr val="000000"/>
                          </a:solidFill>
                          <a:effectLst/>
                          <a:latin typeface="Arial"/>
                          <a:ea typeface="Arial"/>
                          <a:cs typeface="Arial"/>
                          <a:sym typeface="Arial"/>
                        </a:rPr>
                        <a:t>± </a:t>
                      </a:r>
                      <a:r>
                        <a:rPr lang="en-IN"/>
                        <a:t>0.26g</a:t>
                      </a:r>
                    </a:p>
                  </a:txBody>
                  <a:tcPr>
                    <a:solidFill>
                      <a:srgbClr val="F9F5E4"/>
                    </a:solidFill>
                  </a:tcPr>
                </a:tc>
                <a:extLst>
                  <a:ext uri="{0D108BD9-81ED-4DB2-BD59-A6C34878D82A}">
                    <a16:rowId xmlns:a16="http://schemas.microsoft.com/office/drawing/2014/main" val="416134826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b="1">
                          <a:solidFill>
                            <a:schemeClr val="bg1"/>
                          </a:solidFill>
                        </a:rPr>
                        <a:t>TOTAL MASS OF OTHER COMPONENTS</a:t>
                      </a:r>
                    </a:p>
                  </a:txBody>
                  <a:tcPr>
                    <a:solidFill>
                      <a:srgbClr val="F5AD09"/>
                    </a:solidFill>
                  </a:tcPr>
                </a:tc>
                <a:tc>
                  <a:txBody>
                    <a:bodyPr/>
                    <a:lstStyle/>
                    <a:p>
                      <a:r>
                        <a:rPr lang="en-IN"/>
                        <a:t>307.11 </a:t>
                      </a:r>
                      <a:r>
                        <a:rPr lang="en-IN" sz="1400" b="0" i="0" u="none" strike="noStrike" cap="none">
                          <a:solidFill>
                            <a:srgbClr val="000000"/>
                          </a:solidFill>
                          <a:effectLst/>
                          <a:latin typeface="Arial"/>
                          <a:ea typeface="Arial"/>
                          <a:cs typeface="Arial"/>
                          <a:sym typeface="Arial"/>
                        </a:rPr>
                        <a:t>± 1.61g</a:t>
                      </a:r>
                      <a:endParaRPr lang="en-IN"/>
                    </a:p>
                  </a:txBody>
                  <a:tcPr>
                    <a:solidFill>
                      <a:srgbClr val="F9F5E4"/>
                    </a:solidFill>
                  </a:tcPr>
                </a:tc>
                <a:extLst>
                  <a:ext uri="{0D108BD9-81ED-4DB2-BD59-A6C34878D82A}">
                    <a16:rowId xmlns:a16="http://schemas.microsoft.com/office/drawing/2014/main" val="3042297388"/>
                  </a:ext>
                </a:extLst>
              </a:tr>
            </a:tbl>
          </a:graphicData>
        </a:graphic>
      </p:graphicFrame>
      <p:sp>
        <p:nvSpPr>
          <p:cNvPr id="16" name="Google Shape;536;p64">
            <a:extLst>
              <a:ext uri="{FF2B5EF4-FFF2-40B4-BE49-F238E27FC236}">
                <a16:creationId xmlns:a16="http://schemas.microsoft.com/office/drawing/2014/main" id="{22B28370-E302-447B-BCC6-B658D8A5AEAC}"/>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896004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496" name="Google Shape;496;p5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101</a:t>
            </a:fld>
            <a:endParaRPr sz="1000" b="0" i="0" u="none" strike="noStrike" cap="none">
              <a:solidFill>
                <a:schemeClr val="dk1"/>
              </a:solidFill>
              <a:latin typeface="Arial"/>
              <a:ea typeface="Arial"/>
              <a:cs typeface="Arial"/>
              <a:sym typeface="Arial"/>
            </a:endParaRPr>
          </a:p>
        </p:txBody>
      </p:sp>
      <p:sp>
        <p:nvSpPr>
          <p:cNvPr id="497" name="Google Shape;497;p5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Mass Budget</a:t>
            </a:r>
            <a:r>
              <a:rPr lang="en-US"/>
              <a:t> [8/8]</a:t>
            </a:r>
          </a:p>
        </p:txBody>
      </p:sp>
      <p:sp>
        <p:nvSpPr>
          <p:cNvPr id="499" name="Google Shape;499;p53"/>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8" name="Rectangle: Rounded Corners 7">
            <a:extLst>
              <a:ext uri="{FF2B5EF4-FFF2-40B4-BE49-F238E27FC236}">
                <a16:creationId xmlns:a16="http://schemas.microsoft.com/office/drawing/2014/main" id="{69B21BBF-920C-42E3-A863-60A8E200C6E5}"/>
              </a:ext>
            </a:extLst>
          </p:cNvPr>
          <p:cNvSpPr/>
          <p:nvPr/>
        </p:nvSpPr>
        <p:spPr>
          <a:xfrm>
            <a:off x="211756" y="1145406"/>
            <a:ext cx="8701238" cy="457200"/>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a:t>TOTAL</a:t>
            </a:r>
            <a:r>
              <a:rPr lang="en-IN" sz="2000"/>
              <a:t> </a:t>
            </a:r>
            <a:r>
              <a:rPr lang="en-IN" sz="2000" b="1"/>
              <a:t>MASS BUDGET</a:t>
            </a:r>
            <a:endParaRPr lang="en-IN" b="1"/>
          </a:p>
        </p:txBody>
      </p:sp>
      <p:graphicFrame>
        <p:nvGraphicFramePr>
          <p:cNvPr id="3" name="Table 2">
            <a:extLst>
              <a:ext uri="{FF2B5EF4-FFF2-40B4-BE49-F238E27FC236}">
                <a16:creationId xmlns:a16="http://schemas.microsoft.com/office/drawing/2014/main" id="{46171F6E-F69E-4DD4-8A9D-07EE1CEA90FC}"/>
              </a:ext>
            </a:extLst>
          </p:cNvPr>
          <p:cNvGraphicFramePr>
            <a:graphicFrameLocks noGrp="1"/>
          </p:cNvGraphicFramePr>
          <p:nvPr>
            <p:extLst>
              <p:ext uri="{D42A27DB-BD31-4B8C-83A1-F6EECF244321}">
                <p14:modId xmlns:p14="http://schemas.microsoft.com/office/powerpoint/2010/main" val="2019425651"/>
              </p:ext>
            </p:extLst>
          </p:nvPr>
        </p:nvGraphicFramePr>
        <p:xfrm>
          <a:off x="211756" y="1640481"/>
          <a:ext cx="8701238" cy="612808"/>
        </p:xfrm>
        <a:graphic>
          <a:graphicData uri="http://schemas.openxmlformats.org/drawingml/2006/table">
            <a:tbl>
              <a:tblPr firstRow="1" bandRow="1"/>
              <a:tblGrid>
                <a:gridCol w="4350619">
                  <a:extLst>
                    <a:ext uri="{9D8B030D-6E8A-4147-A177-3AD203B41FA5}">
                      <a16:colId xmlns:a16="http://schemas.microsoft.com/office/drawing/2014/main" val="671683523"/>
                    </a:ext>
                  </a:extLst>
                </a:gridCol>
                <a:gridCol w="4350619">
                  <a:extLst>
                    <a:ext uri="{9D8B030D-6E8A-4147-A177-3AD203B41FA5}">
                      <a16:colId xmlns:a16="http://schemas.microsoft.com/office/drawing/2014/main" val="4232698911"/>
                    </a:ext>
                  </a:extLst>
                </a:gridCol>
              </a:tblGrid>
              <a:tr h="612808">
                <a:tc>
                  <a:txBody>
                    <a:bodyPr/>
                    <a:lstStyle/>
                    <a:p>
                      <a:pPr algn="l"/>
                      <a:r>
                        <a:rPr lang="en-IN" sz="1800" b="1">
                          <a:solidFill>
                            <a:schemeClr val="bg1"/>
                          </a:solidFill>
                        </a:rPr>
                        <a:t>TOTAL MASS OF THE CANSAT</a:t>
                      </a:r>
                    </a:p>
                  </a:txBody>
                  <a:tcPr>
                    <a:solidFill>
                      <a:srgbClr val="F5AD09"/>
                    </a:solidFill>
                  </a:tcPr>
                </a:tc>
                <a:tc>
                  <a:txBody>
                    <a:bodyPr/>
                    <a:lstStyle/>
                    <a:p>
                      <a:pPr algn="l"/>
                      <a:r>
                        <a:rPr lang="en-IN" sz="2000"/>
                        <a:t>508.86 </a:t>
                      </a:r>
                      <a:r>
                        <a:rPr lang="en-IN" sz="2000" b="0" i="0" u="none" strike="noStrike" cap="none">
                          <a:solidFill>
                            <a:srgbClr val="000000"/>
                          </a:solidFill>
                          <a:effectLst/>
                          <a:latin typeface="Arial"/>
                          <a:ea typeface="Arial"/>
                          <a:cs typeface="Arial"/>
                          <a:sym typeface="Arial"/>
                        </a:rPr>
                        <a:t>± 1.87g</a:t>
                      </a:r>
                      <a:r>
                        <a:rPr lang="en-IN" sz="2000" b="0" i="0" u="none" strike="noStrike" cap="none">
                          <a:solidFill>
                            <a:srgbClr val="000000"/>
                          </a:solidFill>
                          <a:latin typeface="Arial"/>
                          <a:ea typeface="Arial"/>
                          <a:cs typeface="Arial"/>
                        </a:rPr>
                        <a:t> </a:t>
                      </a:r>
                      <a:endParaRPr lang="en-IN" sz="1200"/>
                    </a:p>
                  </a:txBody>
                  <a:tcPr>
                    <a:solidFill>
                      <a:srgbClr val="F9F5E4"/>
                    </a:solidFill>
                  </a:tcPr>
                </a:tc>
                <a:extLst>
                  <a:ext uri="{0D108BD9-81ED-4DB2-BD59-A6C34878D82A}">
                    <a16:rowId xmlns:a16="http://schemas.microsoft.com/office/drawing/2014/main" val="3954471300"/>
                  </a:ext>
                </a:extLst>
              </a:tr>
            </a:tbl>
          </a:graphicData>
        </a:graphic>
      </p:graphicFrame>
      <p:graphicFrame>
        <p:nvGraphicFramePr>
          <p:cNvPr id="4" name="Table 3">
            <a:extLst>
              <a:ext uri="{FF2B5EF4-FFF2-40B4-BE49-F238E27FC236}">
                <a16:creationId xmlns:a16="http://schemas.microsoft.com/office/drawing/2014/main" id="{A890FFCF-DAE6-469E-85F2-D1151124E682}"/>
              </a:ext>
            </a:extLst>
          </p:cNvPr>
          <p:cNvGraphicFramePr>
            <a:graphicFrameLocks noGrp="1"/>
          </p:cNvGraphicFramePr>
          <p:nvPr>
            <p:extLst>
              <p:ext uri="{D42A27DB-BD31-4B8C-83A1-F6EECF244321}">
                <p14:modId xmlns:p14="http://schemas.microsoft.com/office/powerpoint/2010/main" val="1620833234"/>
              </p:ext>
            </p:extLst>
          </p:nvPr>
        </p:nvGraphicFramePr>
        <p:xfrm>
          <a:off x="211754" y="2352230"/>
          <a:ext cx="8701240" cy="1335774"/>
        </p:xfrm>
        <a:graphic>
          <a:graphicData uri="http://schemas.openxmlformats.org/drawingml/2006/table">
            <a:tbl>
              <a:tblPr firstRow="1" bandRow="1"/>
              <a:tblGrid>
                <a:gridCol w="6246798">
                  <a:extLst>
                    <a:ext uri="{9D8B030D-6E8A-4147-A177-3AD203B41FA5}">
                      <a16:colId xmlns:a16="http://schemas.microsoft.com/office/drawing/2014/main" val="3532426373"/>
                    </a:ext>
                  </a:extLst>
                </a:gridCol>
                <a:gridCol w="2454442">
                  <a:extLst>
                    <a:ext uri="{9D8B030D-6E8A-4147-A177-3AD203B41FA5}">
                      <a16:colId xmlns:a16="http://schemas.microsoft.com/office/drawing/2014/main" val="705833132"/>
                    </a:ext>
                  </a:extLst>
                </a:gridCol>
              </a:tblGrid>
              <a:tr h="370840">
                <a:tc gridSpan="2">
                  <a:txBody>
                    <a:bodyPr/>
                    <a:lstStyle/>
                    <a:p>
                      <a:pPr algn="ctr"/>
                      <a:r>
                        <a:rPr lang="en-IN" sz="2000" b="1">
                          <a:solidFill>
                            <a:schemeClr val="bg1"/>
                          </a:solidFill>
                        </a:rPr>
                        <a:t>MARGIN</a:t>
                      </a:r>
                    </a:p>
                  </a:txBody>
                  <a:tcPr>
                    <a:solidFill>
                      <a:srgbClr val="FD8008"/>
                    </a:solidFill>
                  </a:tcPr>
                </a:tc>
                <a:tc hMerge="1">
                  <a:txBody>
                    <a:bodyPr/>
                    <a:lstStyle/>
                    <a:p>
                      <a:endParaRPr lang="en-IN"/>
                    </a:p>
                  </a:txBody>
                  <a:tcPr/>
                </a:tc>
                <a:extLst>
                  <a:ext uri="{0D108BD9-81ED-4DB2-BD59-A6C34878D82A}">
                    <a16:rowId xmlns:a16="http://schemas.microsoft.com/office/drawing/2014/main" val="1087242482"/>
                  </a:ext>
                </a:extLst>
              </a:tr>
              <a:tr h="469767">
                <a:tc>
                  <a:txBody>
                    <a:bodyPr/>
                    <a:lstStyle/>
                    <a:p>
                      <a:pPr algn="l"/>
                      <a:r>
                        <a:rPr lang="en-IN" sz="1800"/>
                        <a:t>510.73g – 500g = 10.73g </a:t>
                      </a:r>
                    </a:p>
                  </a:txBody>
                  <a:tcPr>
                    <a:solidFill>
                      <a:srgbClr val="F9F5E4"/>
                    </a:solidFill>
                  </a:tcPr>
                </a:tc>
                <a:tc>
                  <a:txBody>
                    <a:bodyPr/>
                    <a:lstStyle/>
                    <a:p>
                      <a:pPr algn="l"/>
                      <a:r>
                        <a:rPr lang="en-IN" sz="1800" b="1">
                          <a:solidFill>
                            <a:schemeClr val="bg1"/>
                          </a:solidFill>
                        </a:rPr>
                        <a:t>10.73g</a:t>
                      </a:r>
                    </a:p>
                  </a:txBody>
                  <a:tcPr>
                    <a:solidFill>
                      <a:srgbClr val="F5AD09"/>
                    </a:solidFill>
                  </a:tcPr>
                </a:tc>
                <a:extLst>
                  <a:ext uri="{0D108BD9-81ED-4DB2-BD59-A6C34878D82A}">
                    <a16:rowId xmlns:a16="http://schemas.microsoft.com/office/drawing/2014/main" val="16380224"/>
                  </a:ext>
                </a:extLst>
              </a:tr>
              <a:tr h="469767">
                <a:tc>
                  <a:txBody>
                    <a:bodyPr/>
                    <a:lstStyle/>
                    <a:p>
                      <a:pPr algn="l"/>
                      <a:r>
                        <a:rPr lang="en-IN" sz="1800"/>
                        <a:t>506.99g – 500g= 6.99g</a:t>
                      </a:r>
                    </a:p>
                  </a:txBody>
                  <a:tcPr>
                    <a:solidFill>
                      <a:srgbClr val="F9F5E4"/>
                    </a:solidFill>
                  </a:tcPr>
                </a:tc>
                <a:tc>
                  <a:txBody>
                    <a:bodyPr/>
                    <a:lstStyle/>
                    <a:p>
                      <a:pPr algn="l"/>
                      <a:r>
                        <a:rPr lang="en-IN" sz="1800" b="1">
                          <a:solidFill>
                            <a:schemeClr val="bg1"/>
                          </a:solidFill>
                        </a:rPr>
                        <a:t>6.99 g</a:t>
                      </a:r>
                    </a:p>
                  </a:txBody>
                  <a:tcPr>
                    <a:solidFill>
                      <a:srgbClr val="F5AD09"/>
                    </a:solidFill>
                  </a:tcPr>
                </a:tc>
                <a:extLst>
                  <a:ext uri="{0D108BD9-81ED-4DB2-BD59-A6C34878D82A}">
                    <a16:rowId xmlns:a16="http://schemas.microsoft.com/office/drawing/2014/main" val="3121424885"/>
                  </a:ext>
                </a:extLst>
              </a:tr>
            </a:tbl>
          </a:graphicData>
        </a:graphic>
      </p:graphicFrame>
      <p:graphicFrame>
        <p:nvGraphicFramePr>
          <p:cNvPr id="16" name="Table 15">
            <a:extLst>
              <a:ext uri="{FF2B5EF4-FFF2-40B4-BE49-F238E27FC236}">
                <a16:creationId xmlns:a16="http://schemas.microsoft.com/office/drawing/2014/main" id="{2CE36676-6567-4894-8433-1BA7FF99CFF0}"/>
              </a:ext>
            </a:extLst>
          </p:cNvPr>
          <p:cNvGraphicFramePr>
            <a:graphicFrameLocks noGrp="1"/>
          </p:cNvGraphicFramePr>
          <p:nvPr>
            <p:extLst>
              <p:ext uri="{D42A27DB-BD31-4B8C-83A1-F6EECF244321}">
                <p14:modId xmlns:p14="http://schemas.microsoft.com/office/powerpoint/2010/main" val="14768790"/>
              </p:ext>
            </p:extLst>
          </p:nvPr>
        </p:nvGraphicFramePr>
        <p:xfrm>
          <a:off x="211756" y="3838239"/>
          <a:ext cx="8701239" cy="1889137"/>
        </p:xfrm>
        <a:graphic>
          <a:graphicData uri="http://schemas.openxmlformats.org/drawingml/2006/table">
            <a:tbl>
              <a:tblPr firstRow="1" bandRow="1"/>
              <a:tblGrid>
                <a:gridCol w="4398745">
                  <a:extLst>
                    <a:ext uri="{9D8B030D-6E8A-4147-A177-3AD203B41FA5}">
                      <a16:colId xmlns:a16="http://schemas.microsoft.com/office/drawing/2014/main" val="2742395104"/>
                    </a:ext>
                  </a:extLst>
                </a:gridCol>
                <a:gridCol w="4302494">
                  <a:extLst>
                    <a:ext uri="{9D8B030D-6E8A-4147-A177-3AD203B41FA5}">
                      <a16:colId xmlns:a16="http://schemas.microsoft.com/office/drawing/2014/main" val="2750941776"/>
                    </a:ext>
                  </a:extLst>
                </a:gridCol>
              </a:tblGrid>
              <a:tr h="395617">
                <a:tc gridSpan="2">
                  <a:txBody>
                    <a:bodyPr/>
                    <a:lstStyle/>
                    <a:p>
                      <a:pPr algn="ctr"/>
                      <a:r>
                        <a:rPr lang="en-IN" sz="2000" b="1">
                          <a:solidFill>
                            <a:schemeClr val="bg1"/>
                          </a:solidFill>
                        </a:rPr>
                        <a:t>METHODS OF CORRECTION</a:t>
                      </a:r>
                    </a:p>
                  </a:txBody>
                  <a:tcPr>
                    <a:solidFill>
                      <a:srgbClr val="FD8008"/>
                    </a:solidFill>
                  </a:tcPr>
                </a:tc>
                <a:tc hMerge="1">
                  <a:txBody>
                    <a:bodyPr/>
                    <a:lstStyle/>
                    <a:p>
                      <a:endParaRPr lang="en-IN"/>
                    </a:p>
                  </a:txBody>
                  <a:tcPr/>
                </a:tc>
                <a:extLst>
                  <a:ext uri="{0D108BD9-81ED-4DB2-BD59-A6C34878D82A}">
                    <a16:rowId xmlns:a16="http://schemas.microsoft.com/office/drawing/2014/main" val="2395576308"/>
                  </a:ext>
                </a:extLst>
              </a:tr>
              <a:tr h="395617">
                <a:tc gridSpan="2">
                  <a:txBody>
                    <a:bodyPr/>
                    <a:lstStyle/>
                    <a:p>
                      <a:r>
                        <a:rPr lang="en-US" sz="1600"/>
                        <a:t>In case total mass of the </a:t>
                      </a:r>
                      <a:r>
                        <a:rPr lang="en-US" sz="1600" err="1"/>
                        <a:t>CanSat</a:t>
                      </a:r>
                      <a:r>
                        <a:rPr lang="en-US" sz="1600"/>
                        <a:t> measured at the launch site is different than expected, the following methods of correction will be followed:</a:t>
                      </a:r>
                      <a:endParaRPr lang="en-IN" sz="1600"/>
                    </a:p>
                  </a:txBody>
                  <a:tcPr>
                    <a:solidFill>
                      <a:srgbClr val="F9F5E4"/>
                    </a:solidFill>
                  </a:tcPr>
                </a:tc>
                <a:tc hMerge="1">
                  <a:txBody>
                    <a:bodyPr/>
                    <a:lstStyle/>
                    <a:p>
                      <a:endParaRPr lang="en-IN"/>
                    </a:p>
                  </a:txBody>
                  <a:tcPr>
                    <a:solidFill>
                      <a:srgbClr val="F9F5E4"/>
                    </a:solidFill>
                  </a:tcPr>
                </a:tc>
                <a:extLst>
                  <a:ext uri="{0D108BD9-81ED-4DB2-BD59-A6C34878D82A}">
                    <a16:rowId xmlns:a16="http://schemas.microsoft.com/office/drawing/2014/main" val="711894733"/>
                  </a:ext>
                </a:extLst>
              </a:tr>
              <a:tr h="395617">
                <a:tc>
                  <a:txBody>
                    <a:bodyPr/>
                    <a:lstStyle/>
                    <a:p>
                      <a:pPr algn="ctr"/>
                      <a:r>
                        <a:rPr lang="en-IN" b="1">
                          <a:solidFill>
                            <a:schemeClr val="bg1"/>
                          </a:solidFill>
                        </a:rPr>
                        <a:t>MASS &lt; 490g</a:t>
                      </a:r>
                    </a:p>
                  </a:txBody>
                  <a:tcPr>
                    <a:solidFill>
                      <a:srgbClr val="F5AD09"/>
                    </a:solidFill>
                  </a:tcPr>
                </a:tc>
                <a:tc>
                  <a:txBody>
                    <a:bodyPr/>
                    <a:lstStyle/>
                    <a:p>
                      <a:pPr algn="ctr"/>
                      <a:r>
                        <a:rPr lang="en-IN" b="1">
                          <a:solidFill>
                            <a:schemeClr val="bg1"/>
                          </a:solidFill>
                        </a:rPr>
                        <a:t>MASS &gt; 510g</a:t>
                      </a:r>
                    </a:p>
                  </a:txBody>
                  <a:tcPr>
                    <a:solidFill>
                      <a:srgbClr val="F5AD09"/>
                    </a:solidFill>
                  </a:tcPr>
                </a:tc>
                <a:extLst>
                  <a:ext uri="{0D108BD9-81ED-4DB2-BD59-A6C34878D82A}">
                    <a16:rowId xmlns:a16="http://schemas.microsoft.com/office/drawing/2014/main" val="483394456"/>
                  </a:ext>
                </a:extLst>
              </a:tr>
              <a:tr h="382068">
                <a:tc>
                  <a:txBody>
                    <a:bodyPr/>
                    <a:lstStyle/>
                    <a:p>
                      <a:r>
                        <a:rPr lang="en-IN" b="1">
                          <a:solidFill>
                            <a:schemeClr val="tx1"/>
                          </a:solidFill>
                        </a:rPr>
                        <a:t>The container made of Nylon PA-2200 will be used.</a:t>
                      </a:r>
                    </a:p>
                  </a:txBody>
                  <a:tcPr>
                    <a:solidFill>
                      <a:srgbClr val="F9F5E4"/>
                    </a:solidFill>
                  </a:tcPr>
                </a:tc>
                <a:tc>
                  <a:txBody>
                    <a:bodyPr/>
                    <a:lstStyle/>
                    <a:p>
                      <a:r>
                        <a:rPr lang="en-IN" b="1">
                          <a:solidFill>
                            <a:schemeClr val="tx1"/>
                          </a:solidFill>
                        </a:rPr>
                        <a:t>The container made of HDPE will be used.</a:t>
                      </a:r>
                    </a:p>
                  </a:txBody>
                  <a:tcPr>
                    <a:solidFill>
                      <a:srgbClr val="F9F5E4"/>
                    </a:solidFill>
                  </a:tcPr>
                </a:tc>
                <a:extLst>
                  <a:ext uri="{0D108BD9-81ED-4DB2-BD59-A6C34878D82A}">
                    <a16:rowId xmlns:a16="http://schemas.microsoft.com/office/drawing/2014/main" val="3389020599"/>
                  </a:ext>
                </a:extLst>
              </a:tr>
            </a:tbl>
          </a:graphicData>
        </a:graphic>
      </p:graphicFrame>
      <p:sp>
        <p:nvSpPr>
          <p:cNvPr id="11" name="Google Shape;536;p64">
            <a:extLst>
              <a:ext uri="{FF2B5EF4-FFF2-40B4-BE49-F238E27FC236}">
                <a16:creationId xmlns:a16="http://schemas.microsoft.com/office/drawing/2014/main" id="{446B0E5B-3035-4978-A371-835B364DC1C2}"/>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185131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591" name="Google Shape;591;p70"/>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102</a:t>
            </a:fld>
            <a:endParaRPr sz="1000" b="0" i="0" u="none" strike="noStrike" cap="none">
              <a:solidFill>
                <a:schemeClr val="dk1"/>
              </a:solidFill>
              <a:latin typeface="Arial"/>
              <a:ea typeface="Arial"/>
              <a:cs typeface="Arial"/>
              <a:sym typeface="Arial"/>
            </a:endParaRPr>
          </a:p>
        </p:txBody>
      </p:sp>
      <p:sp>
        <p:nvSpPr>
          <p:cNvPr id="592" name="Google Shape;592;p7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b="1" i="0" u="none" strike="noStrike" cap="none">
                <a:solidFill>
                  <a:schemeClr val="accent2"/>
                </a:solidFill>
                <a:latin typeface="Arial"/>
                <a:ea typeface="Arial"/>
                <a:cs typeface="Arial"/>
                <a:sym typeface="Arial"/>
              </a:rPr>
              <a:t>Communication and Data Handling (CD</a:t>
            </a:r>
            <a:r>
              <a:rPr lang="en-US"/>
              <a:t>H) </a:t>
            </a:r>
            <a:r>
              <a:rPr lang="en-US" sz="3200" b="1" i="0" u="none" strike="noStrike" cap="none">
                <a:solidFill>
                  <a:schemeClr val="accent2"/>
                </a:solidFill>
                <a:latin typeface="Arial"/>
                <a:ea typeface="Arial"/>
                <a:cs typeface="Arial"/>
                <a:sym typeface="Arial"/>
              </a:rPr>
              <a:t>Subsystem Design</a:t>
            </a:r>
            <a:endParaRPr/>
          </a:p>
        </p:txBody>
      </p:sp>
      <p:sp>
        <p:nvSpPr>
          <p:cNvPr id="593" name="Google Shape;593;p70"/>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a:t>Ishita Kochar</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1"/>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599" name="Google Shape;599;p7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103</a:t>
            </a:fld>
            <a:endParaRPr sz="1000" b="0" i="0" u="none" strike="noStrike" cap="none">
              <a:solidFill>
                <a:schemeClr val="dk1"/>
              </a:solidFill>
              <a:latin typeface="Arial"/>
              <a:ea typeface="Arial"/>
              <a:cs typeface="Arial"/>
              <a:sym typeface="Arial"/>
            </a:endParaRPr>
          </a:p>
        </p:txBody>
      </p:sp>
      <p:sp>
        <p:nvSpPr>
          <p:cNvPr id="600" name="Google Shape;600;p7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CDH Overview</a:t>
            </a:r>
            <a:endParaRPr/>
          </a:p>
        </p:txBody>
      </p:sp>
      <p:sp>
        <p:nvSpPr>
          <p:cNvPr id="602" name="Google Shape;602;p7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 name="Picture 9">
            <a:extLst>
              <a:ext uri="{FF2B5EF4-FFF2-40B4-BE49-F238E27FC236}">
                <a16:creationId xmlns:a16="http://schemas.microsoft.com/office/drawing/2014/main" id="{F5046B06-BC7D-E54F-AD33-FE6B98815CDE}"/>
              </a:ext>
            </a:extLst>
          </p:cNvPr>
          <p:cNvPicPr>
            <a:picLocks noChangeAspect="1"/>
          </p:cNvPicPr>
          <p:nvPr/>
        </p:nvPicPr>
        <p:blipFill>
          <a:blip r:embed="rId3"/>
          <a:stretch>
            <a:fillRect/>
          </a:stretch>
        </p:blipFill>
        <p:spPr>
          <a:xfrm>
            <a:off x="4922783" y="2955728"/>
            <a:ext cx="3916417" cy="2234107"/>
          </a:xfrm>
          <a:prstGeom prst="rect">
            <a:avLst/>
          </a:prstGeom>
        </p:spPr>
      </p:pic>
      <p:sp>
        <p:nvSpPr>
          <p:cNvPr id="6" name="Rectangle 5">
            <a:extLst>
              <a:ext uri="{FF2B5EF4-FFF2-40B4-BE49-F238E27FC236}">
                <a16:creationId xmlns:a16="http://schemas.microsoft.com/office/drawing/2014/main" id="{C8A6ED35-E14D-844B-B91A-F6DC04D88E76}"/>
              </a:ext>
            </a:extLst>
          </p:cNvPr>
          <p:cNvSpPr/>
          <p:nvPr/>
        </p:nvSpPr>
        <p:spPr>
          <a:xfrm>
            <a:off x="1219200" y="1195600"/>
            <a:ext cx="2343806" cy="472965"/>
          </a:xfrm>
          <a:prstGeom prst="rect">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Payload CDH Overview</a:t>
            </a:r>
          </a:p>
        </p:txBody>
      </p:sp>
      <p:sp>
        <p:nvSpPr>
          <p:cNvPr id="7" name="Rectangle 6">
            <a:extLst>
              <a:ext uri="{FF2B5EF4-FFF2-40B4-BE49-F238E27FC236}">
                <a16:creationId xmlns:a16="http://schemas.microsoft.com/office/drawing/2014/main" id="{3941A721-68FE-424B-BD28-EB9FD4E6EDB3}"/>
              </a:ext>
            </a:extLst>
          </p:cNvPr>
          <p:cNvSpPr/>
          <p:nvPr/>
        </p:nvSpPr>
        <p:spPr>
          <a:xfrm>
            <a:off x="5535667" y="1195600"/>
            <a:ext cx="2690648" cy="478220"/>
          </a:xfrm>
          <a:prstGeom prst="rect">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Container CDH Overview</a:t>
            </a:r>
          </a:p>
        </p:txBody>
      </p:sp>
      <p:sp>
        <p:nvSpPr>
          <p:cNvPr id="2" name="Google Shape;536;p64">
            <a:extLst>
              <a:ext uri="{FF2B5EF4-FFF2-40B4-BE49-F238E27FC236}">
                <a16:creationId xmlns:a16="http://schemas.microsoft.com/office/drawing/2014/main" id="{8034EDA7-64F6-4CF6-A6D3-A2AE8A483B36}"/>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Kochar</a:t>
            </a:r>
            <a:endParaRPr lang="en-US" sz="1000" b="1" i="0" u="none" strike="noStrike" cap="none">
              <a:solidFill>
                <a:schemeClr val="dk1"/>
              </a:solidFill>
              <a:latin typeface="Arial"/>
              <a:ea typeface="Arial"/>
              <a:cs typeface="Arial"/>
            </a:endParaRPr>
          </a:p>
        </p:txBody>
      </p:sp>
      <p:cxnSp>
        <p:nvCxnSpPr>
          <p:cNvPr id="3" name="Straight Connector 2">
            <a:extLst>
              <a:ext uri="{FF2B5EF4-FFF2-40B4-BE49-F238E27FC236}">
                <a16:creationId xmlns:a16="http://schemas.microsoft.com/office/drawing/2014/main" id="{F2007510-65DC-412E-ACF4-390180198967}"/>
              </a:ext>
            </a:extLst>
          </p:cNvPr>
          <p:cNvCxnSpPr>
            <a:cxnSpLocks/>
          </p:cNvCxnSpPr>
          <p:nvPr/>
        </p:nvCxnSpPr>
        <p:spPr>
          <a:xfrm>
            <a:off x="4841820" y="999459"/>
            <a:ext cx="0" cy="5402318"/>
          </a:xfrm>
          <a:prstGeom prst="line">
            <a:avLst/>
          </a:prstGeom>
          <a:ln w="28575">
            <a:solidFill>
              <a:srgbClr val="F1803A"/>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2" descr="A screenshot of a cell phone&#10;&#10;Description generated with very high confidence">
            <a:extLst>
              <a:ext uri="{FF2B5EF4-FFF2-40B4-BE49-F238E27FC236}">
                <a16:creationId xmlns:a16="http://schemas.microsoft.com/office/drawing/2014/main" id="{F10C0DE9-7288-461F-87FB-4F1788A388AF}"/>
              </a:ext>
            </a:extLst>
          </p:cNvPr>
          <p:cNvPicPr>
            <a:picLocks noChangeAspect="1"/>
          </p:cNvPicPr>
          <p:nvPr/>
        </p:nvPicPr>
        <p:blipFill>
          <a:blip r:embed="rId4"/>
          <a:stretch>
            <a:fillRect/>
          </a:stretch>
        </p:blipFill>
        <p:spPr>
          <a:xfrm>
            <a:off x="-16082" y="2384873"/>
            <a:ext cx="4948787" cy="3087659"/>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6"/>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CDH:  Team 3279 (Team KALAM)</a:t>
            </a:r>
            <a:endParaRPr/>
          </a:p>
        </p:txBody>
      </p:sp>
      <p:sp>
        <p:nvSpPr>
          <p:cNvPr id="523" name="Google Shape;523;p56"/>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104</a:t>
            </a:fld>
            <a:endParaRPr sz="1000" b="0" i="0" u="none" strike="noStrike" cap="none">
              <a:solidFill>
                <a:schemeClr val="dk1"/>
              </a:solidFill>
              <a:latin typeface="Arial"/>
              <a:ea typeface="Arial"/>
              <a:cs typeface="Arial"/>
              <a:sym typeface="Arial"/>
            </a:endParaRPr>
          </a:p>
        </p:txBody>
      </p:sp>
      <p:sp>
        <p:nvSpPr>
          <p:cNvPr id="524" name="Google Shape;524;p56"/>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CDH Requirements</a:t>
            </a:r>
            <a:r>
              <a:rPr lang="en-US"/>
              <a:t>[1/3]</a:t>
            </a:r>
            <a:endParaRPr/>
          </a:p>
        </p:txBody>
      </p:sp>
      <p:graphicFrame>
        <p:nvGraphicFramePr>
          <p:cNvPr id="7" name="Table 6">
            <a:extLst>
              <a:ext uri="{FF2B5EF4-FFF2-40B4-BE49-F238E27FC236}">
                <a16:creationId xmlns:a16="http://schemas.microsoft.com/office/drawing/2014/main" id="{D2C01363-97A9-6447-8EDF-613A942BB8C8}"/>
              </a:ext>
            </a:extLst>
          </p:cNvPr>
          <p:cNvGraphicFramePr>
            <a:graphicFrameLocks noGrp="1"/>
          </p:cNvGraphicFramePr>
          <p:nvPr>
            <p:extLst>
              <p:ext uri="{D42A27DB-BD31-4B8C-83A1-F6EECF244321}">
                <p14:modId xmlns:p14="http://schemas.microsoft.com/office/powerpoint/2010/main" val="1010531060"/>
              </p:ext>
            </p:extLst>
          </p:nvPr>
        </p:nvGraphicFramePr>
        <p:xfrm>
          <a:off x="239271" y="1096832"/>
          <a:ext cx="8647116" cy="5124029"/>
        </p:xfrm>
        <a:graphic>
          <a:graphicData uri="http://schemas.openxmlformats.org/drawingml/2006/table">
            <a:tbl>
              <a:tblPr/>
              <a:tblGrid>
                <a:gridCol w="1134048">
                  <a:extLst>
                    <a:ext uri="{9D8B030D-6E8A-4147-A177-3AD203B41FA5}">
                      <a16:colId xmlns:a16="http://schemas.microsoft.com/office/drawing/2014/main" val="1256450882"/>
                    </a:ext>
                  </a:extLst>
                </a:gridCol>
                <a:gridCol w="2211394">
                  <a:extLst>
                    <a:ext uri="{9D8B030D-6E8A-4147-A177-3AD203B41FA5}">
                      <a16:colId xmlns:a16="http://schemas.microsoft.com/office/drawing/2014/main" val="2071722449"/>
                    </a:ext>
                  </a:extLst>
                </a:gridCol>
                <a:gridCol w="1417561">
                  <a:extLst>
                    <a:ext uri="{9D8B030D-6E8A-4147-A177-3AD203B41FA5}">
                      <a16:colId xmlns:a16="http://schemas.microsoft.com/office/drawing/2014/main" val="3628631519"/>
                    </a:ext>
                  </a:extLst>
                </a:gridCol>
                <a:gridCol w="949765">
                  <a:extLst>
                    <a:ext uri="{9D8B030D-6E8A-4147-A177-3AD203B41FA5}">
                      <a16:colId xmlns:a16="http://schemas.microsoft.com/office/drawing/2014/main" val="2641195004"/>
                    </a:ext>
                  </a:extLst>
                </a:gridCol>
                <a:gridCol w="1119874">
                  <a:extLst>
                    <a:ext uri="{9D8B030D-6E8A-4147-A177-3AD203B41FA5}">
                      <a16:colId xmlns:a16="http://schemas.microsoft.com/office/drawing/2014/main" val="48732512"/>
                    </a:ext>
                  </a:extLst>
                </a:gridCol>
                <a:gridCol w="496143">
                  <a:extLst>
                    <a:ext uri="{9D8B030D-6E8A-4147-A177-3AD203B41FA5}">
                      <a16:colId xmlns:a16="http://schemas.microsoft.com/office/drawing/2014/main" val="1546911555"/>
                    </a:ext>
                  </a:extLst>
                </a:gridCol>
                <a:gridCol w="396916">
                  <a:extLst>
                    <a:ext uri="{9D8B030D-6E8A-4147-A177-3AD203B41FA5}">
                      <a16:colId xmlns:a16="http://schemas.microsoft.com/office/drawing/2014/main" val="1100090432"/>
                    </a:ext>
                  </a:extLst>
                </a:gridCol>
                <a:gridCol w="439445">
                  <a:extLst>
                    <a:ext uri="{9D8B030D-6E8A-4147-A177-3AD203B41FA5}">
                      <a16:colId xmlns:a16="http://schemas.microsoft.com/office/drawing/2014/main" val="1190668970"/>
                    </a:ext>
                  </a:extLst>
                </a:gridCol>
                <a:gridCol w="481970">
                  <a:extLst>
                    <a:ext uri="{9D8B030D-6E8A-4147-A177-3AD203B41FA5}">
                      <a16:colId xmlns:a16="http://schemas.microsoft.com/office/drawing/2014/main" val="2964324315"/>
                    </a:ext>
                  </a:extLst>
                </a:gridCol>
              </a:tblGrid>
              <a:tr h="345710">
                <a:tc rowSpan="2">
                  <a:txBody>
                    <a:bodyPr/>
                    <a:lstStyle/>
                    <a:p>
                      <a:pPr algn="ctr" rtl="0" fontAlgn="t">
                        <a:spcBef>
                          <a:spcPts val="0"/>
                        </a:spcBef>
                        <a:spcAft>
                          <a:spcPts val="0"/>
                        </a:spcAft>
                      </a:pPr>
                      <a:r>
                        <a:rPr lang="en-IN" sz="1300" b="1" i="0" u="none" strike="noStrike">
                          <a:solidFill>
                            <a:schemeClr val="bg1"/>
                          </a:solidFill>
                          <a:effectLst/>
                          <a:latin typeface="Helvetica"/>
                        </a:rPr>
                        <a:t>ID</a:t>
                      </a:r>
                      <a:endParaRPr lang="en-IN" sz="1300" b="1">
                        <a:solidFill>
                          <a:schemeClr val="bg1"/>
                        </a:solidFill>
                        <a:effectLst/>
                        <a:latin typeface="Helvetica"/>
                      </a:endParaRPr>
                    </a:p>
                  </a:txBody>
                  <a:tcPr marL="47765" marR="47765" marT="47765" marB="4776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rowSpan="2">
                  <a:txBody>
                    <a:bodyPr/>
                    <a:lstStyle/>
                    <a:p>
                      <a:pPr algn="ctr" rtl="0" fontAlgn="t">
                        <a:spcBef>
                          <a:spcPts val="0"/>
                        </a:spcBef>
                        <a:spcAft>
                          <a:spcPts val="0"/>
                        </a:spcAft>
                      </a:pPr>
                      <a:r>
                        <a:rPr lang="en-IN" sz="1300" b="1" i="0" u="none" strike="noStrike">
                          <a:solidFill>
                            <a:schemeClr val="bg1"/>
                          </a:solidFill>
                          <a:effectLst/>
                          <a:latin typeface="Helvetica"/>
                        </a:rPr>
                        <a:t>Requirement</a:t>
                      </a:r>
                      <a:endParaRPr lang="en-IN" sz="1300" b="1">
                        <a:solidFill>
                          <a:schemeClr val="bg1"/>
                        </a:solidFill>
                        <a:effectLst/>
                        <a:latin typeface="Helvetica"/>
                      </a:endParaRPr>
                    </a:p>
                  </a:txBody>
                  <a:tcPr marL="47765" marR="47765" marT="47765" marB="4776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rowSpan="2">
                  <a:txBody>
                    <a:bodyPr/>
                    <a:lstStyle/>
                    <a:p>
                      <a:pPr algn="ctr" rtl="0" fontAlgn="t">
                        <a:spcBef>
                          <a:spcPts val="0"/>
                        </a:spcBef>
                        <a:spcAft>
                          <a:spcPts val="0"/>
                        </a:spcAft>
                      </a:pPr>
                      <a:r>
                        <a:rPr lang="en-IN" sz="1300" b="1" i="0" u="none" strike="noStrike">
                          <a:solidFill>
                            <a:schemeClr val="bg1"/>
                          </a:solidFill>
                          <a:effectLst/>
                          <a:latin typeface="Helvetica"/>
                        </a:rPr>
                        <a:t>Rationale</a:t>
                      </a:r>
                      <a:endParaRPr lang="en-IN" sz="1300">
                        <a:effectLst/>
                        <a:latin typeface="Helvetica"/>
                      </a:endParaRPr>
                    </a:p>
                  </a:txBody>
                  <a:tcPr marL="47765" marR="47765" marT="47765" marB="4776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rowSpan="2">
                  <a:txBody>
                    <a:bodyPr/>
                    <a:lstStyle/>
                    <a:p>
                      <a:pPr algn="ctr" rtl="0" fontAlgn="t">
                        <a:spcBef>
                          <a:spcPts val="0"/>
                        </a:spcBef>
                        <a:spcAft>
                          <a:spcPts val="0"/>
                        </a:spcAft>
                      </a:pPr>
                      <a:r>
                        <a:rPr lang="en-IN" sz="1300" b="1" i="0" u="none" strike="noStrike">
                          <a:solidFill>
                            <a:schemeClr val="bg1"/>
                          </a:solidFill>
                          <a:effectLst/>
                          <a:latin typeface="Helvetica"/>
                        </a:rPr>
                        <a:t>Parent</a:t>
                      </a:r>
                      <a:endParaRPr lang="en-IN" sz="1300" b="1">
                        <a:solidFill>
                          <a:schemeClr val="bg1"/>
                        </a:solidFill>
                        <a:effectLst/>
                        <a:latin typeface="Helvetica"/>
                      </a:endParaRPr>
                    </a:p>
                  </a:txBody>
                  <a:tcPr marL="47765" marR="47765" marT="47765" marB="4776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rowSpan="2">
                  <a:txBody>
                    <a:bodyPr/>
                    <a:lstStyle/>
                    <a:p>
                      <a:pPr algn="ctr" rtl="0" fontAlgn="t">
                        <a:spcBef>
                          <a:spcPts val="0"/>
                        </a:spcBef>
                        <a:spcAft>
                          <a:spcPts val="0"/>
                        </a:spcAft>
                      </a:pPr>
                      <a:r>
                        <a:rPr lang="en-IN" sz="1300" b="1" i="0" u="none" strike="noStrike">
                          <a:solidFill>
                            <a:schemeClr val="bg1"/>
                          </a:solidFill>
                          <a:effectLst/>
                          <a:latin typeface="Helvetica"/>
                        </a:rPr>
                        <a:t>Priority</a:t>
                      </a:r>
                      <a:endParaRPr lang="en-IN" sz="1300" b="1">
                        <a:solidFill>
                          <a:schemeClr val="bg1"/>
                        </a:solidFill>
                        <a:effectLst/>
                        <a:latin typeface="Helvetica"/>
                      </a:endParaRPr>
                    </a:p>
                  </a:txBody>
                  <a:tcPr marL="47765" marR="47765" marT="47765" marB="4776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gridSpan="4">
                  <a:txBody>
                    <a:bodyPr/>
                    <a:lstStyle/>
                    <a:p>
                      <a:pPr algn="ctr" rtl="0" fontAlgn="t">
                        <a:spcBef>
                          <a:spcPts val="0"/>
                        </a:spcBef>
                        <a:spcAft>
                          <a:spcPts val="0"/>
                        </a:spcAft>
                      </a:pPr>
                      <a:r>
                        <a:rPr lang="en-IN" sz="1300" b="1" i="0" u="none" strike="noStrike">
                          <a:solidFill>
                            <a:schemeClr val="bg1"/>
                          </a:solidFill>
                          <a:effectLst/>
                          <a:latin typeface="Helvetica"/>
                        </a:rPr>
                        <a:t>Verification Method</a:t>
                      </a:r>
                      <a:endParaRPr lang="en-IN" sz="1300" b="1">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14407354"/>
                  </a:ext>
                </a:extLst>
              </a:tr>
              <a:tr h="329127">
                <a:tc vMerge="1">
                  <a:txBody>
                    <a:bodyPr/>
                    <a:lstStyle/>
                    <a:p>
                      <a:pPr algn="ctr" fontAlgn="t"/>
                      <a:endParaRPr lang="en-IN" sz="1300" b="1">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vMerge="1">
                  <a:txBody>
                    <a:bodyPr/>
                    <a:lstStyle/>
                    <a:p>
                      <a:pPr algn="ctr" fontAlgn="t"/>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vMerge="1">
                  <a:txBody>
                    <a:bodyPr/>
                    <a:lstStyle/>
                    <a:p>
                      <a:pPr algn="ctr" fontAlgn="t"/>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vMerge="1">
                  <a:txBody>
                    <a:bodyPr/>
                    <a:lstStyle/>
                    <a:p>
                      <a:pPr algn="ctr" fontAlgn="t"/>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vMerge="1">
                  <a:txBody>
                    <a:bodyPr/>
                    <a:lstStyle/>
                    <a:p>
                      <a:pPr algn="ctr" fontAlgn="t"/>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A</a:t>
                      </a:r>
                      <a:endParaRPr lang="en-IN" sz="1300" b="1">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I</a:t>
                      </a:r>
                      <a:endParaRPr lang="en-IN" sz="1300" b="1">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T</a:t>
                      </a:r>
                      <a:endParaRPr lang="en-IN" sz="1300" b="1">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D</a:t>
                      </a:r>
                      <a:endParaRPr lang="en-IN" sz="1300" b="1">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extLst>
                  <a:ext uri="{0D108BD9-81ED-4DB2-BD59-A6C34878D82A}">
                    <a16:rowId xmlns:a16="http://schemas.microsoft.com/office/drawing/2014/main" val="3224510978"/>
                  </a:ext>
                </a:extLst>
              </a:tr>
              <a:tr h="768481">
                <a:tc>
                  <a:txBody>
                    <a:bodyPr/>
                    <a:lstStyle/>
                    <a:p>
                      <a:pPr algn="l" rtl="0" fontAlgn="t">
                        <a:spcBef>
                          <a:spcPts val="0"/>
                        </a:spcBef>
                        <a:spcAft>
                          <a:spcPts val="0"/>
                        </a:spcAft>
                      </a:pPr>
                      <a:r>
                        <a:rPr lang="en-IN" sz="1300" b="1" i="0" u="none" strike="noStrike">
                          <a:solidFill>
                            <a:schemeClr val="bg1"/>
                          </a:solidFill>
                          <a:effectLst/>
                          <a:latin typeface="Helvetica"/>
                        </a:rPr>
                        <a:t>PCDH-01</a:t>
                      </a:r>
                      <a:endParaRPr lang="en-IN" sz="1300" b="1">
                        <a:solidFill>
                          <a:schemeClr val="bg1"/>
                        </a:solidFill>
                        <a:effectLst/>
                        <a:latin typeface="Helvetica"/>
                      </a:endParaRPr>
                    </a:p>
                  </a:txBody>
                  <a:tcPr marL="47765" marR="47765" marT="47765" marB="4776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fontAlgn="t">
                        <a:spcBef>
                          <a:spcPts val="0"/>
                        </a:spcBef>
                        <a:spcAft>
                          <a:spcPts val="0"/>
                        </a:spcAft>
                      </a:pPr>
                      <a:r>
                        <a:rPr lang="en-US" sz="1300" b="0" i="0" u="none" strike="noStrike">
                          <a:solidFill>
                            <a:srgbClr val="000000"/>
                          </a:solidFill>
                          <a:effectLst/>
                          <a:latin typeface="Helvetica"/>
                        </a:rPr>
                        <a:t>Mission time shall be transmitted through telemetry with resolution of 1 sec or better. It shall not change even if the processor resets during the launch.</a:t>
                      </a:r>
                      <a:endParaRPr lang="en-US"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a:rPr>
                        <a:t>Competition Requirement</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a:rPr>
                        <a:t>BR- 30</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a:rPr>
                        <a:t>Very High</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algn="ctr" fontAlgn="t">
                        <a:spcBef>
                          <a:spcPts val="0"/>
                        </a:spcBef>
                        <a:spcAft>
                          <a:spcPts val="0"/>
                        </a:spcAft>
                        <a:buNone/>
                      </a:pPr>
                      <a:endParaRPr lang="en-IN" sz="1300" b="0" i="0" u="none" strike="noStrike">
                        <a:solidFill>
                          <a:srgbClr val="000000"/>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r>
                        <a:rPr lang="en-IN" sz="1300" b="0" i="0" u="none" strike="noStrike" noProof="0">
                          <a:solidFill>
                            <a:srgbClr val="000000"/>
                          </a:solidFill>
                          <a:effectLst/>
                          <a:latin typeface="Arial"/>
                        </a:rPr>
                        <a:t>✔️</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526030348"/>
                  </a:ext>
                </a:extLst>
              </a:tr>
              <a:tr h="775854">
                <a:tc>
                  <a:txBody>
                    <a:bodyPr/>
                    <a:lstStyle/>
                    <a:p>
                      <a:pPr algn="l" rtl="0" fontAlgn="t">
                        <a:spcBef>
                          <a:spcPts val="0"/>
                        </a:spcBef>
                        <a:spcAft>
                          <a:spcPts val="0"/>
                        </a:spcAft>
                      </a:pPr>
                      <a:r>
                        <a:rPr lang="en-IN" sz="1300" b="1" i="0" u="none" strike="noStrike">
                          <a:solidFill>
                            <a:schemeClr val="bg1"/>
                          </a:solidFill>
                          <a:effectLst/>
                          <a:latin typeface="Helvetica"/>
                        </a:rPr>
                        <a:t>PCDH-02</a:t>
                      </a:r>
                      <a:endParaRPr lang="en-IN" sz="1300" b="1">
                        <a:solidFill>
                          <a:schemeClr val="bg1"/>
                        </a:solidFill>
                        <a:effectLst/>
                        <a:latin typeface="Helvetica"/>
                      </a:endParaRPr>
                    </a:p>
                  </a:txBody>
                  <a:tcPr marL="47765" marR="47765" marT="47765" marB="4776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fontAlgn="t">
                        <a:spcBef>
                          <a:spcPts val="0"/>
                        </a:spcBef>
                        <a:spcAft>
                          <a:spcPts val="0"/>
                        </a:spcAft>
                      </a:pPr>
                      <a:r>
                        <a:rPr lang="en-US" sz="1300" b="0" i="0" u="none" strike="noStrike">
                          <a:solidFill>
                            <a:srgbClr val="000000"/>
                          </a:solidFill>
                          <a:effectLst/>
                          <a:latin typeface="Helvetica"/>
                        </a:rPr>
                        <a:t>The CanSat payload shall transmit telemetry. It shall include the data of all the sensors and it would be collected at 1Hz sample rate.</a:t>
                      </a:r>
                      <a:endParaRPr lang="en-US"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a:rPr>
                        <a:t>Telemetry Requirement</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300">
                          <a:effectLst/>
                        </a:rPr>
                      </a:b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a:rPr>
                        <a:t>Very High</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algn="ctr" fontAlgn="t">
                        <a:spcBef>
                          <a:spcPts val="0"/>
                        </a:spcBef>
                        <a:spcAft>
                          <a:spcPts val="0"/>
                        </a:spcAft>
                        <a:buNone/>
                      </a:pPr>
                      <a:endParaRPr lang="en-IN" sz="1300" b="0" i="0" u="none" strike="noStrike">
                        <a:solidFill>
                          <a:srgbClr val="000000"/>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r>
                        <a:rPr lang="en-IN" sz="1300" b="0" i="0" u="none" strike="noStrike" noProof="0">
                          <a:solidFill>
                            <a:srgbClr val="000000"/>
                          </a:solidFill>
                          <a:effectLst/>
                          <a:latin typeface="Arial"/>
                        </a:rPr>
                        <a:t>✔️</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323690434"/>
                  </a:ext>
                </a:extLst>
              </a:tr>
              <a:tr h="711200">
                <a:tc>
                  <a:txBody>
                    <a:bodyPr/>
                    <a:lstStyle/>
                    <a:p>
                      <a:pPr algn="l" rtl="0" fontAlgn="t">
                        <a:spcBef>
                          <a:spcPts val="0"/>
                        </a:spcBef>
                        <a:spcAft>
                          <a:spcPts val="0"/>
                        </a:spcAft>
                      </a:pPr>
                      <a:r>
                        <a:rPr lang="en-IN" sz="1300" b="1" i="0" u="none" strike="noStrike">
                          <a:solidFill>
                            <a:schemeClr val="bg1"/>
                          </a:solidFill>
                          <a:effectLst/>
                          <a:latin typeface="Helvetica"/>
                        </a:rPr>
                        <a:t>PCDH-03</a:t>
                      </a:r>
                      <a:endParaRPr lang="en-IN" sz="1300" b="1">
                        <a:solidFill>
                          <a:schemeClr val="bg1"/>
                        </a:solidFill>
                        <a:effectLst/>
                        <a:latin typeface="Helvetica"/>
                      </a:endParaRPr>
                    </a:p>
                  </a:txBody>
                  <a:tcPr marL="47765" marR="47765" marT="47765" marB="4776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fontAlgn="t">
                        <a:spcBef>
                          <a:spcPts val="0"/>
                        </a:spcBef>
                        <a:spcAft>
                          <a:spcPts val="0"/>
                        </a:spcAft>
                      </a:pPr>
                      <a:r>
                        <a:rPr lang="en-US" sz="1300" b="0" i="0" u="none" strike="noStrike">
                          <a:solidFill>
                            <a:srgbClr val="000000"/>
                          </a:solidFill>
                          <a:effectLst/>
                          <a:latin typeface="Helvetica"/>
                        </a:rPr>
                        <a:t>Telemetry shall be accomplished using XBee radios. 2.4GHz radios are used. 900MHz radios are also allowed.</a:t>
                      </a:r>
                      <a:endParaRPr lang="en-US"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a:rPr>
                        <a:t>Competition Requirement</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a:rPr>
                        <a:t>BR- 31</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a:rPr>
                        <a:t>Very High</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algn="ctr" fontAlgn="t">
                        <a:spcBef>
                          <a:spcPts val="0"/>
                        </a:spcBef>
                        <a:spcAft>
                          <a:spcPts val="0"/>
                        </a:spcAft>
                        <a:buNone/>
                      </a:pPr>
                      <a:endParaRPr lang="en-IN" sz="1300" b="0" i="0" u="none" strike="noStrike">
                        <a:solidFill>
                          <a:srgbClr val="000000"/>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algn="ctr" fontAlgn="t">
                        <a:spcBef>
                          <a:spcPts val="0"/>
                        </a:spcBef>
                        <a:spcAft>
                          <a:spcPts val="0"/>
                        </a:spcAft>
                        <a:buNone/>
                      </a:pPr>
                      <a:endParaRPr lang="en-IN" sz="1300" b="0" i="0" u="none" strike="noStrike">
                        <a:solidFill>
                          <a:srgbClr val="000000"/>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2473128741"/>
                  </a:ext>
                </a:extLst>
              </a:tr>
              <a:tr h="596442">
                <a:tc>
                  <a:txBody>
                    <a:bodyPr/>
                    <a:lstStyle/>
                    <a:p>
                      <a:pPr algn="l" rtl="0" fontAlgn="t">
                        <a:spcBef>
                          <a:spcPts val="0"/>
                        </a:spcBef>
                        <a:spcAft>
                          <a:spcPts val="0"/>
                        </a:spcAft>
                      </a:pPr>
                      <a:r>
                        <a:rPr lang="en-IN" sz="1300" b="1" i="0" u="none" strike="noStrike">
                          <a:solidFill>
                            <a:schemeClr val="bg1"/>
                          </a:solidFill>
                          <a:effectLst/>
                          <a:latin typeface="Helvetica"/>
                        </a:rPr>
                        <a:t>PCDH-04</a:t>
                      </a:r>
                      <a:endParaRPr lang="en-IN" sz="1300" b="1">
                        <a:solidFill>
                          <a:schemeClr val="bg1"/>
                        </a:solidFill>
                        <a:effectLst/>
                        <a:latin typeface="Helvetica"/>
                      </a:endParaRPr>
                    </a:p>
                  </a:txBody>
                  <a:tcPr marL="47765" marR="47765" marT="47765" marB="4776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fontAlgn="t">
                        <a:spcBef>
                          <a:spcPts val="0"/>
                        </a:spcBef>
                        <a:spcAft>
                          <a:spcPts val="0"/>
                        </a:spcAft>
                      </a:pPr>
                      <a:r>
                        <a:rPr lang="en-US" sz="1300" b="0" i="0" u="none" strike="noStrike">
                          <a:solidFill>
                            <a:srgbClr val="000000"/>
                          </a:solidFill>
                          <a:effectLst/>
                          <a:latin typeface="Helvetica"/>
                        </a:rPr>
                        <a:t>XBees shall operate in unicast mode only.</a:t>
                      </a:r>
                      <a:endParaRPr lang="en-US"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a:rPr>
                        <a:t>Competition Requirement</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a:rPr>
                        <a:t>BR- 33</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a:rPr>
                        <a:t>Very High</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algn="ctr" fontAlgn="t">
                        <a:spcBef>
                          <a:spcPts val="0"/>
                        </a:spcBef>
                        <a:spcAft>
                          <a:spcPts val="0"/>
                        </a:spcAft>
                        <a:buNone/>
                      </a:pPr>
                      <a:endParaRPr lang="en-IN" sz="1300" b="0" i="0" u="none" strike="noStrike">
                        <a:solidFill>
                          <a:srgbClr val="000000"/>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algn="ctr" fontAlgn="t">
                        <a:spcBef>
                          <a:spcPts val="0"/>
                        </a:spcBef>
                        <a:spcAft>
                          <a:spcPts val="0"/>
                        </a:spcAft>
                        <a:buNone/>
                      </a:pPr>
                      <a:endParaRPr lang="en-IN" sz="1300" b="0" i="0" u="none" strike="noStrike">
                        <a:solidFill>
                          <a:srgbClr val="000000"/>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algn="ctr" fontAlgn="t">
                        <a:spcBef>
                          <a:spcPts val="0"/>
                        </a:spcBef>
                        <a:spcAft>
                          <a:spcPts val="0"/>
                        </a:spcAft>
                        <a:buNone/>
                      </a:pPr>
                      <a:endParaRPr lang="en-IN" sz="1300" b="0" i="0" u="none" strike="noStrike">
                        <a:solidFill>
                          <a:srgbClr val="000000"/>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27417556"/>
                  </a:ext>
                </a:extLst>
              </a:tr>
            </a:tbl>
          </a:graphicData>
        </a:graphic>
      </p:graphicFrame>
      <p:sp>
        <p:nvSpPr>
          <p:cNvPr id="2" name="Google Shape;536;p64">
            <a:extLst>
              <a:ext uri="{FF2B5EF4-FFF2-40B4-BE49-F238E27FC236}">
                <a16:creationId xmlns:a16="http://schemas.microsoft.com/office/drawing/2014/main" id="{8FE8308D-503C-490C-BDB2-543A42934977}"/>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extLst>
      <p:ext uri="{BB962C8B-B14F-4D97-AF65-F5344CB8AC3E}">
        <p14:creationId xmlns:p14="http://schemas.microsoft.com/office/powerpoint/2010/main" val="8818615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6"/>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CDH:  Team 3279 (Team KALAM)</a:t>
            </a:r>
            <a:endParaRPr/>
          </a:p>
        </p:txBody>
      </p:sp>
      <p:sp>
        <p:nvSpPr>
          <p:cNvPr id="523" name="Google Shape;523;p56"/>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105</a:t>
            </a:fld>
            <a:endParaRPr sz="1000" b="0" i="0" u="none" strike="noStrike" cap="none">
              <a:solidFill>
                <a:schemeClr val="dk1"/>
              </a:solidFill>
              <a:latin typeface="Arial"/>
              <a:ea typeface="Arial"/>
              <a:cs typeface="Arial"/>
              <a:sym typeface="Arial"/>
            </a:endParaRPr>
          </a:p>
        </p:txBody>
      </p:sp>
      <p:sp>
        <p:nvSpPr>
          <p:cNvPr id="524" name="Google Shape;524;p56"/>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CDH Requirements</a:t>
            </a:r>
            <a:r>
              <a:rPr lang="en-US"/>
              <a:t>[2/3]</a:t>
            </a:r>
            <a:endParaRPr/>
          </a:p>
        </p:txBody>
      </p:sp>
      <p:graphicFrame>
        <p:nvGraphicFramePr>
          <p:cNvPr id="7" name="Table 6">
            <a:extLst>
              <a:ext uri="{FF2B5EF4-FFF2-40B4-BE49-F238E27FC236}">
                <a16:creationId xmlns:a16="http://schemas.microsoft.com/office/drawing/2014/main" id="{D2C01363-97A9-6447-8EDF-613A942BB8C8}"/>
              </a:ext>
            </a:extLst>
          </p:cNvPr>
          <p:cNvGraphicFramePr>
            <a:graphicFrameLocks noGrp="1"/>
          </p:cNvGraphicFramePr>
          <p:nvPr>
            <p:extLst>
              <p:ext uri="{D42A27DB-BD31-4B8C-83A1-F6EECF244321}">
                <p14:modId xmlns:p14="http://schemas.microsoft.com/office/powerpoint/2010/main" val="1668526746"/>
              </p:ext>
            </p:extLst>
          </p:nvPr>
        </p:nvGraphicFramePr>
        <p:xfrm>
          <a:off x="301924" y="1035169"/>
          <a:ext cx="8699487" cy="5343419"/>
        </p:xfrm>
        <a:graphic>
          <a:graphicData uri="http://schemas.openxmlformats.org/drawingml/2006/table">
            <a:tbl>
              <a:tblPr/>
              <a:tblGrid>
                <a:gridCol w="1140916">
                  <a:extLst>
                    <a:ext uri="{9D8B030D-6E8A-4147-A177-3AD203B41FA5}">
                      <a16:colId xmlns:a16="http://schemas.microsoft.com/office/drawing/2014/main" val="1256450882"/>
                    </a:ext>
                  </a:extLst>
                </a:gridCol>
                <a:gridCol w="2224788">
                  <a:extLst>
                    <a:ext uri="{9D8B030D-6E8A-4147-A177-3AD203B41FA5}">
                      <a16:colId xmlns:a16="http://schemas.microsoft.com/office/drawing/2014/main" val="2071722449"/>
                    </a:ext>
                  </a:extLst>
                </a:gridCol>
                <a:gridCol w="1426147">
                  <a:extLst>
                    <a:ext uri="{9D8B030D-6E8A-4147-A177-3AD203B41FA5}">
                      <a16:colId xmlns:a16="http://schemas.microsoft.com/office/drawing/2014/main" val="3628631519"/>
                    </a:ext>
                  </a:extLst>
                </a:gridCol>
                <a:gridCol w="955517">
                  <a:extLst>
                    <a:ext uri="{9D8B030D-6E8A-4147-A177-3AD203B41FA5}">
                      <a16:colId xmlns:a16="http://schemas.microsoft.com/office/drawing/2014/main" val="2641195004"/>
                    </a:ext>
                  </a:extLst>
                </a:gridCol>
                <a:gridCol w="1126656">
                  <a:extLst>
                    <a:ext uri="{9D8B030D-6E8A-4147-A177-3AD203B41FA5}">
                      <a16:colId xmlns:a16="http://schemas.microsoft.com/office/drawing/2014/main" val="48732512"/>
                    </a:ext>
                  </a:extLst>
                </a:gridCol>
                <a:gridCol w="499148">
                  <a:extLst>
                    <a:ext uri="{9D8B030D-6E8A-4147-A177-3AD203B41FA5}">
                      <a16:colId xmlns:a16="http://schemas.microsoft.com/office/drawing/2014/main" val="1546911555"/>
                    </a:ext>
                  </a:extLst>
                </a:gridCol>
                <a:gridCol w="399320">
                  <a:extLst>
                    <a:ext uri="{9D8B030D-6E8A-4147-A177-3AD203B41FA5}">
                      <a16:colId xmlns:a16="http://schemas.microsoft.com/office/drawing/2014/main" val="1100090432"/>
                    </a:ext>
                  </a:extLst>
                </a:gridCol>
                <a:gridCol w="442106">
                  <a:extLst>
                    <a:ext uri="{9D8B030D-6E8A-4147-A177-3AD203B41FA5}">
                      <a16:colId xmlns:a16="http://schemas.microsoft.com/office/drawing/2014/main" val="1190668970"/>
                    </a:ext>
                  </a:extLst>
                </a:gridCol>
                <a:gridCol w="484889">
                  <a:extLst>
                    <a:ext uri="{9D8B030D-6E8A-4147-A177-3AD203B41FA5}">
                      <a16:colId xmlns:a16="http://schemas.microsoft.com/office/drawing/2014/main" val="2964324315"/>
                    </a:ext>
                  </a:extLst>
                </a:gridCol>
              </a:tblGrid>
              <a:tr h="547801">
                <a:tc>
                  <a:txBody>
                    <a:bodyPr/>
                    <a:lstStyle/>
                    <a:p>
                      <a:pPr rtl="0" fontAlgn="t">
                        <a:spcBef>
                          <a:spcPts val="0"/>
                        </a:spcBef>
                        <a:spcAft>
                          <a:spcPts val="0"/>
                        </a:spcAft>
                      </a:pPr>
                      <a:r>
                        <a:rPr lang="en-IN" sz="1300" b="0" i="0" u="none" strike="noStrike">
                          <a:solidFill>
                            <a:schemeClr val="bg1"/>
                          </a:solidFill>
                          <a:effectLst/>
                          <a:latin typeface="Helvetica"/>
                        </a:rPr>
                        <a:t>ID</a:t>
                      </a:r>
                      <a:endParaRPr lang="en-IN" sz="1300">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rtl="0" fontAlgn="t">
                        <a:spcBef>
                          <a:spcPts val="0"/>
                        </a:spcBef>
                        <a:spcAft>
                          <a:spcPts val="0"/>
                        </a:spcAft>
                      </a:pPr>
                      <a:r>
                        <a:rPr lang="en-IN" sz="1300" b="0" i="0" u="none" strike="noStrike">
                          <a:solidFill>
                            <a:schemeClr val="bg1"/>
                          </a:solidFill>
                          <a:effectLst/>
                          <a:latin typeface="Helvetica"/>
                        </a:rPr>
                        <a:t>Requirement</a:t>
                      </a:r>
                      <a:endParaRPr lang="en-IN" sz="1300">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rtl="0" fontAlgn="t">
                        <a:spcBef>
                          <a:spcPts val="0"/>
                        </a:spcBef>
                        <a:spcAft>
                          <a:spcPts val="0"/>
                        </a:spcAft>
                      </a:pPr>
                      <a:r>
                        <a:rPr lang="en-IN" sz="1300" b="0" i="0" u="none" strike="noStrike">
                          <a:solidFill>
                            <a:schemeClr val="bg1"/>
                          </a:solidFill>
                          <a:effectLst/>
                          <a:latin typeface="Helvetica"/>
                        </a:rPr>
                        <a:t>Rationale</a:t>
                      </a:r>
                      <a:endParaRPr lang="en-IN" sz="1300">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rtl="0" fontAlgn="t">
                        <a:spcBef>
                          <a:spcPts val="0"/>
                        </a:spcBef>
                        <a:spcAft>
                          <a:spcPts val="0"/>
                        </a:spcAft>
                      </a:pPr>
                      <a:r>
                        <a:rPr lang="en-IN" sz="1300" b="0" i="0" u="none" strike="noStrike">
                          <a:solidFill>
                            <a:schemeClr val="bg1"/>
                          </a:solidFill>
                          <a:effectLst/>
                          <a:latin typeface="Helvetica"/>
                        </a:rPr>
                        <a:t>Parent</a:t>
                      </a:r>
                      <a:endParaRPr lang="en-IN" sz="1300">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rtl="0" fontAlgn="t">
                        <a:spcBef>
                          <a:spcPts val="0"/>
                        </a:spcBef>
                        <a:spcAft>
                          <a:spcPts val="0"/>
                        </a:spcAft>
                      </a:pPr>
                      <a:r>
                        <a:rPr lang="en-IN" sz="1300" b="0" i="0" u="none" strike="noStrike">
                          <a:solidFill>
                            <a:schemeClr val="bg1"/>
                          </a:solidFill>
                          <a:effectLst/>
                          <a:latin typeface="Helvetica"/>
                        </a:rPr>
                        <a:t>Priority</a:t>
                      </a:r>
                      <a:endParaRPr lang="en-IN" sz="1300">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gridSpan="4">
                  <a:txBody>
                    <a:bodyPr/>
                    <a:lstStyle/>
                    <a:p>
                      <a:pPr algn="ctr" rtl="0" fontAlgn="t">
                        <a:spcBef>
                          <a:spcPts val="0"/>
                        </a:spcBef>
                        <a:spcAft>
                          <a:spcPts val="0"/>
                        </a:spcAft>
                      </a:pPr>
                      <a:r>
                        <a:rPr lang="en-IN" sz="1300" b="0" i="0" u="none" strike="noStrike">
                          <a:solidFill>
                            <a:schemeClr val="bg1"/>
                          </a:solidFill>
                          <a:effectLst/>
                          <a:latin typeface="Helvetica"/>
                        </a:rPr>
                        <a:t>Verification Method</a:t>
                      </a:r>
                      <a:endParaRPr lang="en-IN" sz="1300">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14407354"/>
                  </a:ext>
                </a:extLst>
              </a:tr>
              <a:tr h="488113">
                <a:tc>
                  <a:txBody>
                    <a:bodyPr/>
                    <a:lstStyle/>
                    <a:p>
                      <a:pPr fontAlgn="t"/>
                      <a:endParaRPr lang="en-IN" sz="1300">
                        <a:solidFill>
                          <a:schemeClr val="bg1"/>
                        </a:solidFill>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fontAlgn="t"/>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0" i="0" u="none" strike="noStrike">
                          <a:solidFill>
                            <a:srgbClr val="000000"/>
                          </a:solidFill>
                          <a:effectLst/>
                          <a:latin typeface="Helvetica"/>
                        </a:rPr>
                        <a:t>A</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0" i="0" u="none" strike="noStrike">
                          <a:solidFill>
                            <a:srgbClr val="000000"/>
                          </a:solidFill>
                          <a:effectLst/>
                          <a:latin typeface="Helvetica"/>
                        </a:rPr>
                        <a:t>I</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0" i="0" u="none" strike="noStrike">
                          <a:solidFill>
                            <a:srgbClr val="000000"/>
                          </a:solidFill>
                          <a:effectLst/>
                          <a:latin typeface="Helvetica"/>
                        </a:rPr>
                        <a:t>T</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0" i="0" u="none" strike="noStrike">
                          <a:solidFill>
                            <a:srgbClr val="000000"/>
                          </a:solidFill>
                          <a:effectLst/>
                          <a:latin typeface="Helvetica"/>
                        </a:rPr>
                        <a:t>D</a:t>
                      </a:r>
                      <a:endParaRPr lang="en-IN" sz="1300">
                        <a:effectLst/>
                        <a:latin typeface="Helvetica"/>
                      </a:endParaRPr>
                    </a:p>
                  </a:txBody>
                  <a:tcPr marL="47765" marR="47765" marT="47765" marB="4776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3224510978"/>
                  </a:ext>
                </a:extLst>
              </a:tr>
              <a:tr h="900071">
                <a:tc>
                  <a:txBody>
                    <a:bodyPr/>
                    <a:lstStyle/>
                    <a:p>
                      <a:pPr rtl="0" fontAlgn="t">
                        <a:spcBef>
                          <a:spcPts val="0"/>
                        </a:spcBef>
                        <a:spcAft>
                          <a:spcPts val="0"/>
                        </a:spcAft>
                      </a:pPr>
                      <a:r>
                        <a:rPr lang="en-IN" sz="1300" b="0" i="0" u="none" strike="noStrike">
                          <a:solidFill>
                            <a:schemeClr val="bg1"/>
                          </a:solidFill>
                          <a:effectLst/>
                          <a:latin typeface="Helvetica"/>
                        </a:rPr>
                        <a:t>PCDH-05</a:t>
                      </a:r>
                      <a:endParaRPr lang="en-IN" sz="1300">
                        <a:solidFill>
                          <a:schemeClr val="bg1"/>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rtl="0" fontAlgn="t">
                        <a:spcBef>
                          <a:spcPts val="0"/>
                        </a:spcBef>
                        <a:spcAft>
                          <a:spcPts val="0"/>
                        </a:spcAft>
                      </a:pPr>
                      <a:r>
                        <a:rPr lang="en-US" sz="1300" b="0" i="0" u="none" strike="noStrike">
                          <a:solidFill>
                            <a:srgbClr val="000000"/>
                          </a:solidFill>
                          <a:effectLst/>
                          <a:latin typeface="Helvetica"/>
                        </a:rPr>
                        <a:t>The NETID/PANID of XBee radios should be same as the team number.</a:t>
                      </a:r>
                      <a:endParaRPr lang="en-US"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Competition Requirement</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BR- 32</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High</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fontAlgn="t">
                        <a:spcBef>
                          <a:spcPts val="0"/>
                        </a:spcBef>
                        <a:spcAft>
                          <a:spcPts val="0"/>
                        </a:spcAft>
                        <a:buNone/>
                      </a:pPr>
                      <a:endParaRPr lang="en-IN" sz="1300" b="0" i="0" u="none" strike="noStrike">
                        <a:solidFill>
                          <a:srgbClr val="000000"/>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fontAlgn="t">
                        <a:spcBef>
                          <a:spcPts val="0"/>
                        </a:spcBef>
                        <a:spcAft>
                          <a:spcPts val="0"/>
                        </a:spcAft>
                        <a:buNone/>
                      </a:pPr>
                      <a:endParaRPr lang="en-IN" sz="1300" b="0" i="0" u="none" strike="noStrike">
                        <a:solidFill>
                          <a:srgbClr val="000000"/>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fontAlgn="t">
                        <a:spcBef>
                          <a:spcPts val="0"/>
                        </a:spcBef>
                        <a:spcAft>
                          <a:spcPts val="0"/>
                        </a:spcAft>
                        <a:buNone/>
                      </a:pPr>
                      <a:endParaRPr lang="en-IN" sz="1300" b="0" i="0" u="none" strike="noStrike">
                        <a:solidFill>
                          <a:srgbClr val="000000"/>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526030348"/>
                  </a:ext>
                </a:extLst>
              </a:tr>
              <a:tr h="900071">
                <a:tc>
                  <a:txBody>
                    <a:bodyPr/>
                    <a:lstStyle/>
                    <a:p>
                      <a:pPr rtl="0" fontAlgn="t">
                        <a:spcBef>
                          <a:spcPts val="0"/>
                        </a:spcBef>
                        <a:spcAft>
                          <a:spcPts val="0"/>
                        </a:spcAft>
                      </a:pPr>
                      <a:r>
                        <a:rPr lang="en-IN" sz="1300" b="0" i="0" u="none" strike="noStrike">
                          <a:solidFill>
                            <a:schemeClr val="bg1"/>
                          </a:solidFill>
                          <a:effectLst/>
                          <a:latin typeface="Helvetica"/>
                        </a:rPr>
                        <a:t>PCDH-06</a:t>
                      </a:r>
                      <a:endParaRPr lang="en-IN" sz="1300">
                        <a:solidFill>
                          <a:schemeClr val="bg1"/>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rtl="0" fontAlgn="t">
                        <a:spcBef>
                          <a:spcPts val="0"/>
                        </a:spcBef>
                        <a:spcAft>
                          <a:spcPts val="0"/>
                        </a:spcAft>
                      </a:pPr>
                      <a:r>
                        <a:rPr lang="en-US" sz="1300" b="0" i="0" u="none" strike="noStrike">
                          <a:solidFill>
                            <a:srgbClr val="000000"/>
                          </a:solidFill>
                          <a:effectLst/>
                          <a:latin typeface="Helvetica"/>
                        </a:rPr>
                        <a:t>Telemetry data of all sensors shall be displayed in real time in a csv file.</a:t>
                      </a:r>
                      <a:endParaRPr lang="en-US"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Competition Requirement</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BR- 29</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Very High</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fontAlgn="t">
                        <a:spcBef>
                          <a:spcPts val="0"/>
                        </a:spcBef>
                        <a:spcAft>
                          <a:spcPts val="0"/>
                        </a:spcAft>
                        <a:buNone/>
                      </a:pPr>
                      <a:endParaRPr lang="en-IN" sz="1300" b="0" i="0" u="none" strike="noStrike">
                        <a:solidFill>
                          <a:srgbClr val="000000"/>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fontAlgn="t">
                        <a:spcBef>
                          <a:spcPts val="0"/>
                        </a:spcBef>
                        <a:spcAft>
                          <a:spcPts val="0"/>
                        </a:spcAft>
                        <a:buNone/>
                      </a:pPr>
                      <a:endParaRPr lang="en-IN" sz="1300" b="0" i="0" u="none" strike="noStrike">
                        <a:solidFill>
                          <a:srgbClr val="000000"/>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fontAlgn="t">
                        <a:spcBef>
                          <a:spcPts val="0"/>
                        </a:spcBef>
                        <a:spcAft>
                          <a:spcPts val="0"/>
                        </a:spcAft>
                        <a:buNone/>
                      </a:pPr>
                      <a:endParaRPr lang="en-IN" sz="1300" b="0" i="0" u="none" strike="noStrike">
                        <a:solidFill>
                          <a:srgbClr val="000000"/>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fontAlgn="t">
                        <a:spcBef>
                          <a:spcPts val="0"/>
                        </a:spcBef>
                        <a:spcAft>
                          <a:spcPts val="0"/>
                        </a:spcAft>
                        <a:buNone/>
                      </a:pPr>
                      <a:endParaRPr lang="en-IN" sz="1300" b="0" i="0" u="none" strike="noStrike">
                        <a:solidFill>
                          <a:srgbClr val="000000"/>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323690434"/>
                  </a:ext>
                </a:extLst>
              </a:tr>
              <a:tr h="1096718">
                <a:tc>
                  <a:txBody>
                    <a:bodyPr/>
                    <a:lstStyle/>
                    <a:p>
                      <a:pPr rtl="0" fontAlgn="t">
                        <a:spcBef>
                          <a:spcPts val="0"/>
                        </a:spcBef>
                        <a:spcAft>
                          <a:spcPts val="0"/>
                        </a:spcAft>
                      </a:pPr>
                      <a:r>
                        <a:rPr lang="en-IN" sz="1300" b="0" i="0" u="none" strike="noStrike">
                          <a:solidFill>
                            <a:schemeClr val="bg1"/>
                          </a:solidFill>
                          <a:effectLst/>
                          <a:latin typeface="Helvetica"/>
                        </a:rPr>
                        <a:t>PCDH 07</a:t>
                      </a:r>
                      <a:endParaRPr lang="en-IN" sz="1300">
                        <a:solidFill>
                          <a:schemeClr val="bg1"/>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rtl="0" fontAlgn="t">
                        <a:spcBef>
                          <a:spcPts val="0"/>
                        </a:spcBef>
                        <a:spcAft>
                          <a:spcPts val="0"/>
                        </a:spcAft>
                      </a:pPr>
                      <a:r>
                        <a:rPr lang="en-US" sz="1300" b="0" i="0" u="none" strike="noStrike">
                          <a:solidFill>
                            <a:srgbClr val="000000"/>
                          </a:solidFill>
                          <a:effectLst/>
                          <a:latin typeface="Helvetica"/>
                        </a:rPr>
                        <a:t>The telemetry shall be displayed in engineering units (meters, meters/sec,</a:t>
                      </a:r>
                      <a:endParaRPr lang="en-US" sz="1300">
                        <a:effectLst/>
                        <a:latin typeface="Helvetica"/>
                      </a:endParaRPr>
                    </a:p>
                    <a:p>
                      <a:pPr rtl="0" fontAlgn="t">
                        <a:spcBef>
                          <a:spcPts val="0"/>
                        </a:spcBef>
                        <a:spcAft>
                          <a:spcPts val="0"/>
                        </a:spcAft>
                      </a:pPr>
                      <a:r>
                        <a:rPr lang="en-US" sz="1300" b="0" i="0" u="none" strike="noStrike">
                          <a:solidFill>
                            <a:srgbClr val="000000"/>
                          </a:solidFill>
                          <a:effectLst/>
                          <a:latin typeface="Helvetica"/>
                        </a:rPr>
                        <a:t>Celsius, etc.)</a:t>
                      </a:r>
                      <a:endParaRPr lang="en-US"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Competition Requirement</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BR- 37</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High</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fontAlgn="t">
                        <a:spcBef>
                          <a:spcPts val="0"/>
                        </a:spcBef>
                        <a:spcAft>
                          <a:spcPts val="0"/>
                        </a:spcAft>
                        <a:buNone/>
                      </a:pPr>
                      <a:endParaRPr lang="en-IN" sz="1300" b="0" i="0" u="none" strike="noStrike">
                        <a:solidFill>
                          <a:srgbClr val="000000"/>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r>
                        <a:rPr lang="en-IN" sz="1300" b="0" i="0" u="none" strike="noStrike" noProof="0">
                          <a:solidFill>
                            <a:srgbClr val="000000"/>
                          </a:solidFill>
                          <a:effectLst/>
                          <a:latin typeface="Arial"/>
                        </a:rPr>
                        <a:t>✔️</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2473128741"/>
                  </a:ext>
                </a:extLst>
              </a:tr>
              <a:tr h="506777">
                <a:tc>
                  <a:txBody>
                    <a:bodyPr/>
                    <a:lstStyle/>
                    <a:p>
                      <a:pPr rtl="0" fontAlgn="t">
                        <a:spcBef>
                          <a:spcPts val="0"/>
                        </a:spcBef>
                        <a:spcAft>
                          <a:spcPts val="0"/>
                        </a:spcAft>
                      </a:pPr>
                      <a:r>
                        <a:rPr lang="en-IN" sz="1300" b="0" i="0" u="none" strike="noStrike">
                          <a:solidFill>
                            <a:schemeClr val="bg1"/>
                          </a:solidFill>
                          <a:effectLst/>
                          <a:latin typeface="Helvetica"/>
                        </a:rPr>
                        <a:t>PCDH-08</a:t>
                      </a:r>
                      <a:endParaRPr lang="en-IN" sz="1300">
                        <a:solidFill>
                          <a:schemeClr val="bg1"/>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rtl="0" fontAlgn="t">
                        <a:spcBef>
                          <a:spcPts val="0"/>
                        </a:spcBef>
                        <a:spcAft>
                          <a:spcPts val="0"/>
                        </a:spcAft>
                      </a:pPr>
                      <a:r>
                        <a:rPr lang="en-US" sz="1300" b="0" i="0" u="none" strike="noStrike">
                          <a:solidFill>
                            <a:srgbClr val="000000"/>
                          </a:solidFill>
                          <a:effectLst/>
                          <a:latin typeface="Helvetica"/>
                        </a:rPr>
                        <a:t>Telemetry data shall also be plotted wrt time.</a:t>
                      </a:r>
                      <a:endParaRPr lang="en-US"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Competition Requirement</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BR- 38</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Very High</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fontAlgn="t">
                        <a:spcBef>
                          <a:spcPts val="0"/>
                        </a:spcBef>
                        <a:spcAft>
                          <a:spcPts val="0"/>
                        </a:spcAft>
                        <a:buNone/>
                      </a:pPr>
                      <a:endParaRPr lang="en-IN" sz="1300" b="0" i="0" u="none" strike="noStrike">
                        <a:solidFill>
                          <a:srgbClr val="000000"/>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fontAlgn="t">
                        <a:spcBef>
                          <a:spcPts val="0"/>
                        </a:spcBef>
                        <a:spcAft>
                          <a:spcPts val="0"/>
                        </a:spcAft>
                        <a:buNone/>
                      </a:pPr>
                      <a:endParaRPr lang="en-IN" sz="1300" b="0" i="0" u="none" strike="noStrike">
                        <a:solidFill>
                          <a:srgbClr val="000000"/>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27417556"/>
                  </a:ext>
                </a:extLst>
              </a:tr>
              <a:tr h="900071">
                <a:tc>
                  <a:txBody>
                    <a:bodyPr/>
                    <a:lstStyle/>
                    <a:p>
                      <a:pPr rtl="0" fontAlgn="t">
                        <a:spcBef>
                          <a:spcPts val="0"/>
                        </a:spcBef>
                        <a:spcAft>
                          <a:spcPts val="0"/>
                        </a:spcAft>
                      </a:pPr>
                      <a:r>
                        <a:rPr lang="en-IN" sz="1300" b="0" i="0" u="none" strike="noStrike">
                          <a:solidFill>
                            <a:schemeClr val="bg1"/>
                          </a:solidFill>
                          <a:effectLst/>
                          <a:latin typeface="Helvetica"/>
                        </a:rPr>
                        <a:t>PCDH-09</a:t>
                      </a:r>
                      <a:endParaRPr lang="en-IN" sz="1300">
                        <a:solidFill>
                          <a:schemeClr val="bg1"/>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rtl="0" fontAlgn="t">
                        <a:spcBef>
                          <a:spcPts val="0"/>
                        </a:spcBef>
                        <a:spcAft>
                          <a:spcPts val="0"/>
                        </a:spcAft>
                      </a:pPr>
                      <a:r>
                        <a:rPr lang="en-US" sz="1300" b="0" i="0" u="none" strike="noStrike">
                          <a:solidFill>
                            <a:srgbClr val="000000"/>
                          </a:solidFill>
                          <a:effectLst/>
                          <a:latin typeface="Helvetica"/>
                        </a:rPr>
                        <a:t>Once the payload lands, all telemetry shall stop and an audio beacon shall activate.</a:t>
                      </a:r>
                      <a:endParaRPr lang="en-US"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Competition Requirement</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BR- 47</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Very High</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latin typeface="Helvetica"/>
                      </a:endParaRPr>
                    </a:p>
                    <a:p>
                      <a:pPr lvl="0" fontAlgn="t">
                        <a:spcBef>
                          <a:spcPts val="0"/>
                        </a:spcBef>
                        <a:spcAft>
                          <a:spcPts val="0"/>
                        </a:spcAft>
                        <a:buNone/>
                      </a:pPr>
                      <a:endParaRPr lang="en-IN" sz="1300" b="0" i="0" u="none" strike="noStrike">
                        <a:solidFill>
                          <a:srgbClr val="000000"/>
                        </a:solidFill>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r>
                        <a:rPr lang="en-IN" sz="1300" b="0" i="0" u="none" strike="noStrike" noProof="0">
                          <a:solidFill>
                            <a:srgbClr val="000000"/>
                          </a:solidFill>
                          <a:effectLst/>
                          <a:latin typeface="Arial"/>
                        </a:rPr>
                        <a:t>✔️</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r>
                        <a:rPr lang="en-IN" sz="1300" b="0" i="0" u="none" strike="noStrike" noProof="0">
                          <a:solidFill>
                            <a:srgbClr val="000000"/>
                          </a:solidFill>
                          <a:effectLst/>
                          <a:latin typeface="Arial"/>
                        </a:rPr>
                        <a:t>✔️</a:t>
                      </a:r>
                      <a:endParaRPr lang="en-IN" sz="1300">
                        <a:effectLst/>
                        <a:latin typeface="Helvetica"/>
                      </a:endParaRPr>
                    </a:p>
                  </a:txBody>
                  <a:tcPr marL="57167" marR="57167" marT="57167" marB="5716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467612378"/>
                  </a:ext>
                </a:extLst>
              </a:tr>
            </a:tbl>
          </a:graphicData>
        </a:graphic>
      </p:graphicFrame>
      <p:sp>
        <p:nvSpPr>
          <p:cNvPr id="2" name="Google Shape;536;p64">
            <a:extLst>
              <a:ext uri="{FF2B5EF4-FFF2-40B4-BE49-F238E27FC236}">
                <a16:creationId xmlns:a16="http://schemas.microsoft.com/office/drawing/2014/main" id="{7BCB35D8-4971-4E65-BF52-E36AFFA4F259}"/>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extLst>
      <p:ext uri="{BB962C8B-B14F-4D97-AF65-F5344CB8AC3E}">
        <p14:creationId xmlns:p14="http://schemas.microsoft.com/office/powerpoint/2010/main" val="15684962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3"/>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CDH:  Team 3279 (Team KALAM)</a:t>
            </a:r>
            <a:endParaRPr/>
          </a:p>
        </p:txBody>
      </p:sp>
      <p:sp>
        <p:nvSpPr>
          <p:cNvPr id="594" name="Google Shape;594;p63"/>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106</a:t>
            </a:fld>
            <a:endParaRPr sz="1000" b="0" i="0" u="none" strike="noStrike" cap="none">
              <a:solidFill>
                <a:schemeClr val="dk1"/>
              </a:solidFill>
              <a:latin typeface="Arial"/>
              <a:ea typeface="Arial"/>
              <a:cs typeface="Arial"/>
              <a:sym typeface="Arial"/>
            </a:endParaRPr>
          </a:p>
        </p:txBody>
      </p:sp>
      <p:sp>
        <p:nvSpPr>
          <p:cNvPr id="595" name="Google Shape;595;p63"/>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CDH Requirements</a:t>
            </a:r>
            <a:r>
              <a:rPr lang="en-US"/>
              <a:t>[3/3]</a:t>
            </a:r>
            <a:endParaRPr/>
          </a:p>
        </p:txBody>
      </p:sp>
      <p:graphicFrame>
        <p:nvGraphicFramePr>
          <p:cNvPr id="11" name="Table 10">
            <a:extLst>
              <a:ext uri="{FF2B5EF4-FFF2-40B4-BE49-F238E27FC236}">
                <a16:creationId xmlns:a16="http://schemas.microsoft.com/office/drawing/2014/main" id="{47DD750E-77FF-574B-89B1-717E1151035E}"/>
              </a:ext>
            </a:extLst>
          </p:cNvPr>
          <p:cNvGraphicFramePr>
            <a:graphicFrameLocks noGrp="1"/>
          </p:cNvGraphicFramePr>
          <p:nvPr>
            <p:extLst>
              <p:ext uri="{D42A27DB-BD31-4B8C-83A1-F6EECF244321}">
                <p14:modId xmlns:p14="http://schemas.microsoft.com/office/powerpoint/2010/main" val="748499248"/>
              </p:ext>
            </p:extLst>
          </p:nvPr>
        </p:nvGraphicFramePr>
        <p:xfrm>
          <a:off x="273169" y="1121433"/>
          <a:ext cx="8631674" cy="5176792"/>
        </p:xfrm>
        <a:graphic>
          <a:graphicData uri="http://schemas.openxmlformats.org/drawingml/2006/table">
            <a:tbl>
              <a:tblPr/>
              <a:tblGrid>
                <a:gridCol w="782523">
                  <a:extLst>
                    <a:ext uri="{9D8B030D-6E8A-4147-A177-3AD203B41FA5}">
                      <a16:colId xmlns:a16="http://schemas.microsoft.com/office/drawing/2014/main" val="3688685546"/>
                    </a:ext>
                  </a:extLst>
                </a:gridCol>
                <a:gridCol w="2350027">
                  <a:extLst>
                    <a:ext uri="{9D8B030D-6E8A-4147-A177-3AD203B41FA5}">
                      <a16:colId xmlns:a16="http://schemas.microsoft.com/office/drawing/2014/main" val="1593104993"/>
                    </a:ext>
                  </a:extLst>
                </a:gridCol>
                <a:gridCol w="1869006">
                  <a:extLst>
                    <a:ext uri="{9D8B030D-6E8A-4147-A177-3AD203B41FA5}">
                      <a16:colId xmlns:a16="http://schemas.microsoft.com/office/drawing/2014/main" val="4270009271"/>
                    </a:ext>
                  </a:extLst>
                </a:gridCol>
                <a:gridCol w="882180">
                  <a:extLst>
                    <a:ext uri="{9D8B030D-6E8A-4147-A177-3AD203B41FA5}">
                      <a16:colId xmlns:a16="http://schemas.microsoft.com/office/drawing/2014/main" val="827641319"/>
                    </a:ext>
                  </a:extLst>
                </a:gridCol>
                <a:gridCol w="780602">
                  <a:extLst>
                    <a:ext uri="{9D8B030D-6E8A-4147-A177-3AD203B41FA5}">
                      <a16:colId xmlns:a16="http://schemas.microsoft.com/office/drawing/2014/main" val="2112843904"/>
                    </a:ext>
                  </a:extLst>
                </a:gridCol>
                <a:gridCol w="491834">
                  <a:extLst>
                    <a:ext uri="{9D8B030D-6E8A-4147-A177-3AD203B41FA5}">
                      <a16:colId xmlns:a16="http://schemas.microsoft.com/office/drawing/2014/main" val="3222515461"/>
                    </a:ext>
                  </a:extLst>
                </a:gridCol>
                <a:gridCol w="491834">
                  <a:extLst>
                    <a:ext uri="{9D8B030D-6E8A-4147-A177-3AD203B41FA5}">
                      <a16:colId xmlns:a16="http://schemas.microsoft.com/office/drawing/2014/main" val="336181607"/>
                    </a:ext>
                  </a:extLst>
                </a:gridCol>
                <a:gridCol w="491834">
                  <a:extLst>
                    <a:ext uri="{9D8B030D-6E8A-4147-A177-3AD203B41FA5}">
                      <a16:colId xmlns:a16="http://schemas.microsoft.com/office/drawing/2014/main" val="1010701583"/>
                    </a:ext>
                  </a:extLst>
                </a:gridCol>
                <a:gridCol w="491834">
                  <a:extLst>
                    <a:ext uri="{9D8B030D-6E8A-4147-A177-3AD203B41FA5}">
                      <a16:colId xmlns:a16="http://schemas.microsoft.com/office/drawing/2014/main" val="2579964276"/>
                    </a:ext>
                  </a:extLst>
                </a:gridCol>
              </a:tblGrid>
              <a:tr h="435727">
                <a:tc>
                  <a:txBody>
                    <a:bodyPr/>
                    <a:lstStyle/>
                    <a:p>
                      <a:pPr rtl="0" fontAlgn="t">
                        <a:spcBef>
                          <a:spcPts val="0"/>
                        </a:spcBef>
                        <a:spcAft>
                          <a:spcPts val="0"/>
                        </a:spcAft>
                      </a:pPr>
                      <a:r>
                        <a:rPr lang="en-IN" sz="1300" b="1" i="0" u="none" strike="noStrike">
                          <a:solidFill>
                            <a:schemeClr val="bg1"/>
                          </a:solidFill>
                          <a:effectLst/>
                          <a:latin typeface="Helvetica"/>
                        </a:rPr>
                        <a:t>ID</a:t>
                      </a:r>
                      <a:endParaRPr lang="en-IN" sz="1300" b="1">
                        <a:solidFill>
                          <a:schemeClr val="bg1"/>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rtl="0" fontAlgn="t">
                        <a:spcBef>
                          <a:spcPts val="0"/>
                        </a:spcBef>
                        <a:spcAft>
                          <a:spcPts val="0"/>
                        </a:spcAft>
                      </a:pPr>
                      <a:r>
                        <a:rPr lang="en-IN" sz="1300" b="1" i="0" u="none" strike="noStrike">
                          <a:solidFill>
                            <a:schemeClr val="bg1"/>
                          </a:solidFill>
                          <a:effectLst/>
                          <a:latin typeface="Helvetica"/>
                        </a:rPr>
                        <a:t>Requirement</a:t>
                      </a:r>
                      <a:endParaRPr lang="en-IN" sz="1300" b="1">
                        <a:solidFill>
                          <a:schemeClr val="bg1"/>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rtl="0" fontAlgn="t">
                        <a:spcBef>
                          <a:spcPts val="0"/>
                        </a:spcBef>
                        <a:spcAft>
                          <a:spcPts val="0"/>
                        </a:spcAft>
                      </a:pPr>
                      <a:r>
                        <a:rPr lang="en-IN" sz="1300" b="1" i="0" u="none" strike="noStrike">
                          <a:solidFill>
                            <a:schemeClr val="bg1"/>
                          </a:solidFill>
                          <a:effectLst/>
                          <a:latin typeface="Helvetica"/>
                        </a:rPr>
                        <a:t>Rationale</a:t>
                      </a:r>
                      <a:endParaRPr lang="en-IN" sz="1300" b="1">
                        <a:solidFill>
                          <a:schemeClr val="bg1"/>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rtl="0" fontAlgn="t">
                        <a:spcBef>
                          <a:spcPts val="0"/>
                        </a:spcBef>
                        <a:spcAft>
                          <a:spcPts val="0"/>
                        </a:spcAft>
                      </a:pPr>
                      <a:r>
                        <a:rPr lang="en-IN" sz="1300" b="1" i="0" u="none" strike="noStrike">
                          <a:solidFill>
                            <a:schemeClr val="bg1"/>
                          </a:solidFill>
                          <a:effectLst/>
                          <a:latin typeface="Helvetica"/>
                        </a:rPr>
                        <a:t>Parent</a:t>
                      </a:r>
                      <a:endParaRPr lang="en-IN" sz="1300" b="1">
                        <a:solidFill>
                          <a:schemeClr val="bg1"/>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rtl="0" fontAlgn="t">
                        <a:spcBef>
                          <a:spcPts val="0"/>
                        </a:spcBef>
                        <a:spcAft>
                          <a:spcPts val="0"/>
                        </a:spcAft>
                      </a:pPr>
                      <a:r>
                        <a:rPr lang="en-IN" sz="1300" b="1" i="0" u="none" strike="noStrike">
                          <a:solidFill>
                            <a:schemeClr val="bg1"/>
                          </a:solidFill>
                          <a:effectLst/>
                          <a:latin typeface="Helvetica"/>
                        </a:rPr>
                        <a:t>Priority</a:t>
                      </a:r>
                      <a:endParaRPr lang="en-IN" sz="1300" b="1">
                        <a:solidFill>
                          <a:schemeClr val="bg1"/>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gridSpan="4">
                  <a:txBody>
                    <a:bodyPr/>
                    <a:lstStyle/>
                    <a:p>
                      <a:pPr algn="ctr" rtl="0" fontAlgn="t">
                        <a:spcBef>
                          <a:spcPts val="0"/>
                        </a:spcBef>
                        <a:spcAft>
                          <a:spcPts val="0"/>
                        </a:spcAft>
                      </a:pPr>
                      <a:r>
                        <a:rPr lang="en-IN" sz="1300" b="1" i="0" u="none" strike="noStrike">
                          <a:solidFill>
                            <a:schemeClr val="bg1"/>
                          </a:solidFill>
                          <a:effectLst/>
                          <a:latin typeface="Helvetica"/>
                        </a:rPr>
                        <a:t>Verification Method</a:t>
                      </a:r>
                      <a:endParaRPr lang="en-IN" sz="1300" b="1">
                        <a:solidFill>
                          <a:schemeClr val="bg1"/>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45927534"/>
                  </a:ext>
                </a:extLst>
              </a:tr>
              <a:tr h="474806">
                <a:tc>
                  <a:txBody>
                    <a:bodyPr/>
                    <a:lstStyle/>
                    <a:p>
                      <a:pPr fontAlgn="t"/>
                      <a:br>
                        <a:rPr lang="en-IN" sz="1300">
                          <a:effectLst/>
                        </a:rPr>
                      </a:br>
                      <a:endParaRPr lang="en-IN" sz="1300" b="1">
                        <a:solidFill>
                          <a:schemeClr val="bg1"/>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b="1">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b="1">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A</a:t>
                      </a:r>
                      <a:endParaRPr lang="en-IN" sz="1300" b="1">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I</a:t>
                      </a:r>
                      <a:endParaRPr lang="en-IN" sz="1300" b="1">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T</a:t>
                      </a:r>
                      <a:endParaRPr lang="en-IN" sz="1300" b="1">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D</a:t>
                      </a:r>
                      <a:endParaRPr lang="en-IN" sz="1300" b="1">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236640544"/>
                  </a:ext>
                </a:extLst>
              </a:tr>
              <a:tr h="1094744">
                <a:tc>
                  <a:txBody>
                    <a:bodyPr/>
                    <a:lstStyle/>
                    <a:p>
                      <a:pPr rtl="0" fontAlgn="t">
                        <a:spcBef>
                          <a:spcPts val="0"/>
                        </a:spcBef>
                        <a:spcAft>
                          <a:spcPts val="0"/>
                        </a:spcAft>
                      </a:pPr>
                      <a:r>
                        <a:rPr lang="en-IN" sz="1300" b="1" i="0" u="none" strike="noStrike">
                          <a:solidFill>
                            <a:schemeClr val="bg1"/>
                          </a:solidFill>
                          <a:effectLst/>
                          <a:latin typeface="Helvetica"/>
                        </a:rPr>
                        <a:t>CCDH-1</a:t>
                      </a:r>
                      <a:endParaRPr lang="en-IN" sz="1300" b="1">
                        <a:solidFill>
                          <a:schemeClr val="bg1"/>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rtl="0" fontAlgn="t">
                        <a:spcBef>
                          <a:spcPts val="0"/>
                        </a:spcBef>
                        <a:spcAft>
                          <a:spcPts val="0"/>
                        </a:spcAft>
                      </a:pPr>
                      <a:r>
                        <a:rPr lang="en-US" sz="1300" b="0" i="0" u="none" strike="noStrike">
                          <a:solidFill>
                            <a:srgbClr val="000000"/>
                          </a:solidFill>
                          <a:effectLst/>
                          <a:latin typeface="Helvetica"/>
                        </a:rPr>
                        <a:t>Container shall comprise of pressure sensor to calculate height, battery, microcontroller and servo motor.</a:t>
                      </a:r>
                      <a:endParaRPr lang="en-US"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US" sz="1300" b="0" i="0" u="none" strike="noStrike">
                          <a:solidFill>
                            <a:srgbClr val="000000"/>
                          </a:solidFill>
                          <a:effectLst/>
                          <a:latin typeface="Helvetica"/>
                        </a:rPr>
                        <a:t>By calculating altitude, the servo would be commanded to move at 450m.</a:t>
                      </a:r>
                      <a:endParaRPr lang="en-US"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Very high</a:t>
                      </a: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p>
                    <a:p>
                      <a:pPr lvl="0" fontAlgn="t">
                        <a:spcBef>
                          <a:spcPts val="0"/>
                        </a:spcBef>
                        <a:spcAft>
                          <a:spcPts val="0"/>
                        </a:spcAft>
                        <a:buNone/>
                      </a:pPr>
                      <a:endParaRPr lang="en-IN" sz="1300" b="0" i="0" u="none" strike="noStrike">
                        <a:solidFill>
                          <a:srgbClr val="000000"/>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p>
                    <a:p>
                      <a:pPr lvl="0" fontAlgn="t">
                        <a:spcBef>
                          <a:spcPts val="0"/>
                        </a:spcBef>
                        <a:spcAft>
                          <a:spcPts val="0"/>
                        </a:spcAft>
                        <a:buNone/>
                      </a:pPr>
                      <a:endParaRPr lang="en-IN" sz="1300" b="0" i="0" u="none" strike="noStrike">
                        <a:solidFill>
                          <a:srgbClr val="000000"/>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r>
                        <a:rPr lang="en-IN" sz="1300" b="0" i="0" u="none" strike="noStrike" noProof="0">
                          <a:solidFill>
                            <a:srgbClr val="000000"/>
                          </a:solidFill>
                          <a:effectLst/>
                          <a:latin typeface="Arial"/>
                        </a:rPr>
                        <a:t>✔️</a:t>
                      </a: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2997418062"/>
                  </a:ext>
                </a:extLst>
              </a:tr>
              <a:tr h="864085">
                <a:tc>
                  <a:txBody>
                    <a:bodyPr/>
                    <a:lstStyle/>
                    <a:p>
                      <a:pPr rtl="0" fontAlgn="t">
                        <a:spcBef>
                          <a:spcPts val="0"/>
                        </a:spcBef>
                        <a:spcAft>
                          <a:spcPts val="0"/>
                        </a:spcAft>
                      </a:pPr>
                      <a:r>
                        <a:rPr lang="en-IN" sz="1300" b="1" i="0" u="none" strike="noStrike">
                          <a:solidFill>
                            <a:schemeClr val="bg1"/>
                          </a:solidFill>
                          <a:effectLst/>
                          <a:latin typeface="Helvetica"/>
                        </a:rPr>
                        <a:t>CCDH-2</a:t>
                      </a:r>
                      <a:endParaRPr lang="en-IN" sz="1300" b="1">
                        <a:solidFill>
                          <a:schemeClr val="bg1"/>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rtl="0" fontAlgn="t">
                        <a:spcBef>
                          <a:spcPts val="0"/>
                        </a:spcBef>
                        <a:spcAft>
                          <a:spcPts val="0"/>
                        </a:spcAft>
                      </a:pPr>
                      <a:r>
                        <a:rPr lang="en-US" sz="1300" b="0" i="0" u="none" strike="noStrike">
                          <a:solidFill>
                            <a:srgbClr val="000000"/>
                          </a:solidFill>
                          <a:effectLst/>
                          <a:latin typeface="Helvetica"/>
                        </a:rPr>
                        <a:t>Container electronics is responsible for the payload separation mechanism at 450m.</a:t>
                      </a:r>
                      <a:endParaRPr lang="en-US"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Competition requirement</a:t>
                      </a: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IN" sz="1300">
                          <a:effectLst/>
                        </a:rPr>
                      </a:br>
                      <a:r>
                        <a:rPr lang="en-IN" sz="1300">
                          <a:latin typeface="Helvetica"/>
                        </a:rPr>
                        <a:t>BR9</a:t>
                      </a: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Very high</a:t>
                      </a: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p>
                    <a:p>
                      <a:pPr lvl="0" fontAlgn="t">
                        <a:spcBef>
                          <a:spcPts val="0"/>
                        </a:spcBef>
                        <a:spcAft>
                          <a:spcPts val="0"/>
                        </a:spcAft>
                        <a:buNone/>
                      </a:pPr>
                      <a:endParaRPr lang="en-IN" sz="1300" b="0" i="0" u="none" strike="noStrike">
                        <a:solidFill>
                          <a:srgbClr val="000000"/>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3896605988"/>
                  </a:ext>
                </a:extLst>
              </a:tr>
              <a:tr h="1434758">
                <a:tc>
                  <a:txBody>
                    <a:bodyPr/>
                    <a:lstStyle/>
                    <a:p>
                      <a:pPr rtl="0" fontAlgn="t">
                        <a:spcBef>
                          <a:spcPts val="0"/>
                        </a:spcBef>
                        <a:spcAft>
                          <a:spcPts val="0"/>
                        </a:spcAft>
                      </a:pPr>
                      <a:r>
                        <a:rPr lang="en-IN" sz="1300" b="1" i="0" u="none" strike="noStrike">
                          <a:solidFill>
                            <a:schemeClr val="bg1"/>
                          </a:solidFill>
                          <a:effectLst/>
                          <a:latin typeface="Helvetica"/>
                        </a:rPr>
                        <a:t>CCDH-3</a:t>
                      </a:r>
                      <a:endParaRPr lang="en-IN" sz="1300" b="1">
                        <a:solidFill>
                          <a:schemeClr val="bg1"/>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rtl="0" fontAlgn="t">
                        <a:spcBef>
                          <a:spcPts val="0"/>
                        </a:spcBef>
                        <a:spcAft>
                          <a:spcPts val="0"/>
                        </a:spcAft>
                      </a:pPr>
                      <a:r>
                        <a:rPr lang="en-US" sz="1300" b="0" i="0" u="none" strike="noStrike">
                          <a:solidFill>
                            <a:srgbClr val="000000"/>
                          </a:solidFill>
                          <a:effectLst/>
                          <a:latin typeface="Helvetica"/>
                        </a:rPr>
                        <a:t>The payload shall be separated from container by cutting a cotton thread from a servo once the altitude becomes 450m.</a:t>
                      </a:r>
                      <a:endParaRPr lang="en-US"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US" sz="1300" b="0" i="0" u="none" strike="noStrike">
                          <a:solidFill>
                            <a:srgbClr val="000000"/>
                          </a:solidFill>
                          <a:effectLst/>
                          <a:latin typeface="Helvetica"/>
                        </a:rPr>
                        <a:t>Safe and reliable mechanism, effective when a sharp blade is attached on it to cut the thread.</a:t>
                      </a:r>
                      <a:endParaRPr lang="en-US"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r>
                        <a:rPr lang="en-IN" sz="1300">
                          <a:latin typeface="Helvetica"/>
                        </a:rPr>
                        <a:t>BR9</a:t>
                      </a: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Very high</a:t>
                      </a: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p>
                    <a:p>
                      <a:pPr lvl="0" fontAlgn="t">
                        <a:spcBef>
                          <a:spcPts val="0"/>
                        </a:spcBef>
                        <a:spcAft>
                          <a:spcPts val="0"/>
                        </a:spcAft>
                        <a:buNone/>
                      </a:pPr>
                      <a:endParaRPr lang="en-IN" sz="1300" b="0" i="0" u="none" strike="noStrike">
                        <a:solidFill>
                          <a:srgbClr val="000000"/>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p>
                    <a:p>
                      <a:pPr lvl="0" fontAlgn="t">
                        <a:spcBef>
                          <a:spcPts val="0"/>
                        </a:spcBef>
                        <a:spcAft>
                          <a:spcPts val="0"/>
                        </a:spcAft>
                        <a:buNone/>
                      </a:pPr>
                      <a:endParaRPr lang="en-IN" sz="1300" b="0" i="0" u="none" strike="noStrike">
                        <a:solidFill>
                          <a:srgbClr val="000000"/>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39966505"/>
                  </a:ext>
                </a:extLst>
              </a:tr>
              <a:tr h="848731">
                <a:tc>
                  <a:txBody>
                    <a:bodyPr/>
                    <a:lstStyle/>
                    <a:p>
                      <a:pPr rtl="0" fontAlgn="t">
                        <a:spcBef>
                          <a:spcPts val="0"/>
                        </a:spcBef>
                        <a:spcAft>
                          <a:spcPts val="0"/>
                        </a:spcAft>
                      </a:pPr>
                      <a:r>
                        <a:rPr lang="en-IN" sz="1300" b="1" i="0" u="none" strike="noStrike">
                          <a:solidFill>
                            <a:schemeClr val="bg1"/>
                          </a:solidFill>
                          <a:effectLst/>
                          <a:latin typeface="Helvetica"/>
                        </a:rPr>
                        <a:t>CCDH-4</a:t>
                      </a:r>
                      <a:endParaRPr lang="en-IN" sz="1300" b="1">
                        <a:solidFill>
                          <a:schemeClr val="bg1"/>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rtl="0" fontAlgn="t">
                        <a:spcBef>
                          <a:spcPts val="0"/>
                        </a:spcBef>
                        <a:spcAft>
                          <a:spcPts val="0"/>
                        </a:spcAft>
                      </a:pPr>
                      <a:r>
                        <a:rPr lang="en-US" sz="1300" b="0" i="0" u="none" strike="noStrike">
                          <a:solidFill>
                            <a:srgbClr val="000000"/>
                          </a:solidFill>
                          <a:effectLst/>
                          <a:latin typeface="Helvetica"/>
                        </a:rPr>
                        <a:t>The software state shall change when altitude of CanSat is 450m.</a:t>
                      </a:r>
                      <a:endParaRPr lang="en-US"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US" sz="1300" b="0" i="0" u="none" strike="noStrike">
                          <a:solidFill>
                            <a:srgbClr val="000000"/>
                          </a:solidFill>
                          <a:effectLst/>
                          <a:latin typeface="Helvetica"/>
                        </a:rPr>
                        <a:t>To indicate that the container has opened at 450m altitude.</a:t>
                      </a:r>
                      <a:endParaRPr lang="en-US"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r>
                        <a:rPr lang="en-IN" sz="1300"/>
                        <a:t>BR9</a:t>
                      </a:r>
                      <a:br>
                        <a:rPr lang="en-US">
                          <a:effectLst/>
                        </a:rPr>
                      </a:br>
                      <a:endParaRPr lang="en-US">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300" b="0" i="0" u="none" strike="noStrike">
                          <a:solidFill>
                            <a:srgbClr val="000000"/>
                          </a:solidFill>
                          <a:effectLst/>
                          <a:latin typeface="Helvetica"/>
                        </a:rPr>
                        <a:t>Very high</a:t>
                      </a: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IN" sz="1300" b="0" i="0" u="none" strike="noStrike" noProof="0">
                          <a:solidFill>
                            <a:srgbClr val="000000"/>
                          </a:solidFill>
                          <a:latin typeface="Helvetica"/>
                        </a:rPr>
                        <a:t>✔️</a:t>
                      </a:r>
                      <a:endParaRPr lang="en-US"/>
                    </a:p>
                    <a:p>
                      <a:pPr lvl="0" fontAlgn="t">
                        <a:spcBef>
                          <a:spcPts val="0"/>
                        </a:spcBef>
                        <a:spcAft>
                          <a:spcPts val="0"/>
                        </a:spcAft>
                        <a:buNone/>
                      </a:pPr>
                      <a:endParaRPr lang="en-IN" sz="1300" b="0" i="0" u="none" strike="noStrike">
                        <a:solidFill>
                          <a:srgbClr val="000000"/>
                        </a:solidFill>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fontAlgn="t"/>
                      <a:br>
                        <a:rPr lang="en-IN" sz="1300">
                          <a:effectLst/>
                        </a:rPr>
                      </a:br>
                      <a:endParaRPr lang="en-IN" sz="1300">
                        <a:effectLst/>
                        <a:latin typeface="Helvetica"/>
                      </a:endParaRPr>
                    </a:p>
                  </a:txBody>
                  <a:tcPr marL="43528" marR="43528" marT="43528" marB="435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2566266689"/>
                  </a:ext>
                </a:extLst>
              </a:tr>
            </a:tbl>
          </a:graphicData>
        </a:graphic>
      </p:graphicFrame>
      <p:sp>
        <p:nvSpPr>
          <p:cNvPr id="2" name="Google Shape;536;p64">
            <a:extLst>
              <a:ext uri="{FF2B5EF4-FFF2-40B4-BE49-F238E27FC236}">
                <a16:creationId xmlns:a16="http://schemas.microsoft.com/office/drawing/2014/main" id="{161F729B-26AF-4853-B573-3ADD21521CED}"/>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extLst>
      <p:ext uri="{BB962C8B-B14F-4D97-AF65-F5344CB8AC3E}">
        <p14:creationId xmlns:p14="http://schemas.microsoft.com/office/powerpoint/2010/main" val="8781209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627" name="Google Shape;627;p7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107</a:t>
            </a:fld>
            <a:endParaRPr sz="1000" b="0" i="0" u="none" strike="noStrike" cap="none">
              <a:solidFill>
                <a:schemeClr val="dk1"/>
              </a:solidFill>
              <a:latin typeface="Arial"/>
              <a:ea typeface="Arial"/>
              <a:cs typeface="Arial"/>
              <a:sym typeface="Arial"/>
            </a:endParaRPr>
          </a:p>
        </p:txBody>
      </p:sp>
      <p:sp>
        <p:nvSpPr>
          <p:cNvPr id="628" name="Google Shape;628;p7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Processor &amp; Memory Selection</a:t>
            </a:r>
            <a:endParaRPr/>
          </a:p>
        </p:txBody>
      </p:sp>
      <p:sp>
        <p:nvSpPr>
          <p:cNvPr id="631" name="Google Shape;631;p7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 name="TextBox 9">
            <a:extLst>
              <a:ext uri="{FF2B5EF4-FFF2-40B4-BE49-F238E27FC236}">
                <a16:creationId xmlns:a16="http://schemas.microsoft.com/office/drawing/2014/main" id="{7847235F-47C4-A143-A844-52F9FEF7A315}"/>
              </a:ext>
            </a:extLst>
          </p:cNvPr>
          <p:cNvSpPr txBox="1"/>
          <p:nvPr/>
        </p:nvSpPr>
        <p:spPr>
          <a:xfrm>
            <a:off x="276626" y="1045779"/>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SELECTED MCU :</a:t>
            </a:r>
            <a:endParaRPr lang="en-US" sz="1800" b="1">
              <a:solidFill>
                <a:schemeClr val="bg1"/>
              </a:solidFill>
              <a:latin typeface="Helvetica Neue"/>
            </a:endParaRPr>
          </a:p>
        </p:txBody>
      </p:sp>
      <p:sp>
        <p:nvSpPr>
          <p:cNvPr id="11" name="Text Placeholder 2">
            <a:extLst>
              <a:ext uri="{FF2B5EF4-FFF2-40B4-BE49-F238E27FC236}">
                <a16:creationId xmlns:a16="http://schemas.microsoft.com/office/drawing/2014/main" id="{136899EC-849F-8846-99B8-6FA7B2641E6C}"/>
              </a:ext>
            </a:extLst>
          </p:cNvPr>
          <p:cNvSpPr txBox="1">
            <a:spLocks/>
          </p:cNvSpPr>
          <p:nvPr/>
        </p:nvSpPr>
        <p:spPr>
          <a:xfrm>
            <a:off x="273170" y="1819439"/>
            <a:ext cx="4100820" cy="1682087"/>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indent="-285750">
              <a:buFont typeface="Arial" panose="020B0604020202020204" pitchFamily="34" charset="0"/>
              <a:buChar char="•"/>
            </a:pPr>
            <a:r>
              <a:rPr lang="en-IN" sz="1400" b="0">
                <a:latin typeface="Helvetica Neue" panose="02000503000000020004" pitchFamily="2" charset="0"/>
                <a:ea typeface="Helvetica Neue" panose="02000503000000020004" pitchFamily="2" charset="0"/>
                <a:cs typeface="Helvetica Neue" panose="02000503000000020004" pitchFamily="2" charset="0"/>
              </a:rPr>
              <a:t>Up to 50 MHz ARM Cortex-M4 core with DSP instructions delivering 1.25 Dhrystone MIPS per MHz</a:t>
            </a:r>
          </a:p>
          <a:p>
            <a:pPr marL="285750" indent="-285750">
              <a:buFont typeface="Arial" panose="020B0604020202020204" pitchFamily="34" charset="0"/>
              <a:buChar char="•"/>
            </a:pPr>
            <a:r>
              <a:rPr lang="en-IN" sz="1400" b="0">
                <a:latin typeface="Helvetica Neue" panose="02000503000000020004" pitchFamily="2" charset="0"/>
                <a:ea typeface="Helvetica Neue" panose="02000503000000020004" pitchFamily="2" charset="0"/>
                <a:cs typeface="Helvetica Neue" panose="02000503000000020004" pitchFamily="2" charset="0"/>
              </a:rPr>
              <a:t>Large number of communication interfaces.</a:t>
            </a:r>
          </a:p>
          <a:p>
            <a:pPr marL="285750" indent="-285750">
              <a:buFont typeface="Arial" panose="020B0604020202020204" pitchFamily="34" charset="0"/>
              <a:buChar char="•"/>
            </a:pPr>
            <a:r>
              <a:rPr lang="en-IN" sz="1400" b="0">
                <a:latin typeface="Helvetica Neue" panose="02000503000000020004" pitchFamily="2" charset="0"/>
                <a:ea typeface="Helvetica Neue" panose="02000503000000020004" pitchFamily="2" charset="0"/>
                <a:cs typeface="Helvetica Neue" panose="02000503000000020004" pitchFamily="2" charset="0"/>
              </a:rPr>
              <a:t>Multiple low-power modes to provide power optimization based on application requirement.</a:t>
            </a:r>
          </a:p>
        </p:txBody>
      </p:sp>
      <p:sp>
        <p:nvSpPr>
          <p:cNvPr id="12" name="TextBox 11">
            <a:extLst>
              <a:ext uri="{FF2B5EF4-FFF2-40B4-BE49-F238E27FC236}">
                <a16:creationId xmlns:a16="http://schemas.microsoft.com/office/drawing/2014/main" id="{48A1ED66-7B29-D74E-9E56-4D7DD110FB26}"/>
              </a:ext>
            </a:extLst>
          </p:cNvPr>
          <p:cNvSpPr txBox="1"/>
          <p:nvPr/>
        </p:nvSpPr>
        <p:spPr>
          <a:xfrm>
            <a:off x="273170" y="1450107"/>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sp>
        <p:nvSpPr>
          <p:cNvPr id="16" name="TextBox 15">
            <a:extLst>
              <a:ext uri="{FF2B5EF4-FFF2-40B4-BE49-F238E27FC236}">
                <a16:creationId xmlns:a16="http://schemas.microsoft.com/office/drawing/2014/main" id="{79A83BDD-6ABE-1646-864B-0D5BD0F7E9C9}"/>
              </a:ext>
            </a:extLst>
          </p:cNvPr>
          <p:cNvSpPr txBox="1"/>
          <p:nvPr/>
        </p:nvSpPr>
        <p:spPr>
          <a:xfrm>
            <a:off x="3016370" y="1045779"/>
            <a:ext cx="2005523"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Teensy 3.2</a:t>
            </a:r>
          </a:p>
        </p:txBody>
      </p:sp>
      <p:sp>
        <p:nvSpPr>
          <p:cNvPr id="5" name="TextBox 4">
            <a:extLst>
              <a:ext uri="{FF2B5EF4-FFF2-40B4-BE49-F238E27FC236}">
                <a16:creationId xmlns:a16="http://schemas.microsoft.com/office/drawing/2014/main" id="{3641CC22-D428-194F-8145-3AD9EF5D43EF}"/>
              </a:ext>
            </a:extLst>
          </p:cNvPr>
          <p:cNvSpPr txBox="1"/>
          <p:nvPr/>
        </p:nvSpPr>
        <p:spPr>
          <a:xfrm>
            <a:off x="5308516" y="4750144"/>
            <a:ext cx="1642390" cy="1446550"/>
          </a:xfrm>
          <a:prstGeom prst="rect">
            <a:avLst/>
          </a:prstGeom>
          <a:solidFill>
            <a:srgbClr val="F9F5E4"/>
          </a:solidFill>
          <a:ln w="19050">
            <a:solidFill>
              <a:schemeClr val="tx1"/>
            </a:solidFill>
          </a:ln>
        </p:spPr>
        <p:txBody>
          <a:bodyPr wrap="square" rtlCol="0" anchor="t">
            <a:spAutoFit/>
          </a:bodyPr>
          <a:lstStyle/>
          <a:p>
            <a:pPr lvl="0"/>
            <a:r>
              <a:rPr lang="en-IN" sz="1600" b="1" u="sng" err="1">
                <a:latin typeface="Helvetica Neue"/>
                <a:ea typeface="Helvetica Neue" panose="02000503000000020004" pitchFamily="2" charset="0"/>
                <a:cs typeface="Helvetica Neue" panose="02000503000000020004" pitchFamily="2" charset="0"/>
              </a:rPr>
              <a:t>I</a:t>
            </a:r>
            <a:r>
              <a:rPr lang="en-IN" b="1" u="sng" err="1">
                <a:latin typeface="Helvetica Neue"/>
                <a:ea typeface="Helvetica Neue" panose="02000503000000020004" pitchFamily="2" charset="0"/>
                <a:cs typeface="Helvetica Neue" panose="02000503000000020004" pitchFamily="2" charset="0"/>
              </a:rPr>
              <a:t>ntefaces</a:t>
            </a:r>
            <a:r>
              <a:rPr lang="en-IN" sz="1200">
                <a:latin typeface="Helvetica Neue"/>
                <a:ea typeface="Helvetica Neue" panose="02000503000000020004" pitchFamily="2" charset="0"/>
                <a:cs typeface="Helvetica Neue" panose="02000503000000020004" pitchFamily="2" charset="0"/>
              </a:rPr>
              <a:t>:</a:t>
            </a:r>
          </a:p>
          <a:p>
            <a:pPr lvl="0"/>
            <a:r>
              <a:rPr lang="en-IN" sz="1200">
                <a:latin typeface="Helvetica Neue"/>
                <a:ea typeface="Helvetica Neue" panose="02000503000000020004" pitchFamily="2" charset="0"/>
                <a:cs typeface="Helvetica Neue" panose="02000503000000020004" pitchFamily="2" charset="0"/>
              </a:rPr>
              <a:t>Digital I/O –  34</a:t>
            </a:r>
            <a:br>
              <a:rPr lang="en-IN" sz="1200">
                <a:latin typeface="Helvetica Neue"/>
                <a:ea typeface="Helvetica Neue" panose="02000503000000020004" pitchFamily="2" charset="0"/>
                <a:cs typeface="Helvetica Neue" panose="02000503000000020004" pitchFamily="2" charset="0"/>
              </a:rPr>
            </a:br>
            <a:r>
              <a:rPr lang="en-IN" sz="1200">
                <a:latin typeface="Helvetica Neue"/>
                <a:ea typeface="Helvetica Neue" panose="02000503000000020004" pitchFamily="2" charset="0"/>
                <a:cs typeface="Helvetica Neue" panose="02000503000000020004" pitchFamily="2" charset="0"/>
              </a:rPr>
              <a:t>Analog Input – 22</a:t>
            </a:r>
            <a:br>
              <a:rPr lang="en-IN" sz="1200">
                <a:latin typeface="Helvetica Neue"/>
                <a:ea typeface="Helvetica Neue" panose="02000503000000020004" pitchFamily="2" charset="0"/>
                <a:cs typeface="Helvetica Neue" panose="02000503000000020004" pitchFamily="2" charset="0"/>
              </a:rPr>
            </a:br>
            <a:r>
              <a:rPr lang="en-IN" sz="1200">
                <a:latin typeface="Helvetica Neue"/>
                <a:ea typeface="Helvetica Neue" panose="02000503000000020004" pitchFamily="2" charset="0"/>
                <a:cs typeface="Helvetica Neue" panose="02000503000000020004" pitchFamily="2" charset="0"/>
              </a:rPr>
              <a:t>Analog Output – 1</a:t>
            </a:r>
          </a:p>
          <a:p>
            <a:r>
              <a:rPr lang="en-IN" sz="1200">
                <a:latin typeface="Helvetica Neue"/>
                <a:ea typeface="Helvetica Neue" panose="02000503000000020004" pitchFamily="2" charset="0"/>
                <a:cs typeface="Helvetica Neue" panose="02000503000000020004" pitchFamily="2" charset="0"/>
              </a:rPr>
              <a:t>UART – 3</a:t>
            </a:r>
            <a:br>
              <a:rPr lang="en-IN" sz="1200">
                <a:latin typeface="Helvetica Neue"/>
                <a:ea typeface="Helvetica Neue" panose="02000503000000020004" pitchFamily="2" charset="0"/>
                <a:cs typeface="Helvetica Neue" panose="02000503000000020004" pitchFamily="2" charset="0"/>
              </a:rPr>
            </a:br>
            <a:r>
              <a:rPr lang="en-IN" sz="1200">
                <a:latin typeface="Helvetica Neue"/>
                <a:ea typeface="Helvetica Neue" panose="02000503000000020004" pitchFamily="2" charset="0"/>
                <a:cs typeface="Helvetica Neue" panose="02000503000000020004" pitchFamily="2" charset="0"/>
              </a:rPr>
              <a:t>SPI – 1</a:t>
            </a:r>
            <a:br>
              <a:rPr lang="en-IN" sz="1200">
                <a:latin typeface="Helvetica Neue"/>
                <a:ea typeface="Helvetica Neue" panose="02000503000000020004" pitchFamily="2" charset="0"/>
                <a:cs typeface="Helvetica Neue" panose="02000503000000020004" pitchFamily="2" charset="0"/>
              </a:rPr>
            </a:br>
            <a:r>
              <a:rPr lang="en-IN" sz="1200">
                <a:latin typeface="Helvetica Neue"/>
                <a:ea typeface="Helvetica Neue" panose="02000503000000020004" pitchFamily="2" charset="0"/>
                <a:cs typeface="Helvetica Neue" panose="02000503000000020004" pitchFamily="2" charset="0"/>
              </a:rPr>
              <a:t>I2C – 2</a:t>
            </a:r>
          </a:p>
        </p:txBody>
      </p:sp>
      <p:graphicFrame>
        <p:nvGraphicFramePr>
          <p:cNvPr id="6" name="Table 5">
            <a:extLst>
              <a:ext uri="{FF2B5EF4-FFF2-40B4-BE49-F238E27FC236}">
                <a16:creationId xmlns:a16="http://schemas.microsoft.com/office/drawing/2014/main" id="{E53E2E7D-6C1F-D341-BD89-186A728FABD0}"/>
              </a:ext>
            </a:extLst>
          </p:cNvPr>
          <p:cNvGraphicFramePr>
            <a:graphicFrameLocks noGrp="1"/>
          </p:cNvGraphicFramePr>
          <p:nvPr>
            <p:extLst>
              <p:ext uri="{D42A27DB-BD31-4B8C-83A1-F6EECF244321}">
                <p14:modId xmlns:p14="http://schemas.microsoft.com/office/powerpoint/2010/main" val="2078714916"/>
              </p:ext>
            </p:extLst>
          </p:nvPr>
        </p:nvGraphicFramePr>
        <p:xfrm>
          <a:off x="5310649" y="1054389"/>
          <a:ext cx="3013842" cy="3683000"/>
        </p:xfrm>
        <a:graphic>
          <a:graphicData uri="http://schemas.openxmlformats.org/drawingml/2006/table">
            <a:tbl>
              <a:tblPr firstRow="1" bandRow="1">
                <a:tableStyleId>{4FCABC46-33DD-4BA5-BAFD-CE028121269A}</a:tableStyleId>
              </a:tblPr>
              <a:tblGrid>
                <a:gridCol w="1636987">
                  <a:extLst>
                    <a:ext uri="{9D8B030D-6E8A-4147-A177-3AD203B41FA5}">
                      <a16:colId xmlns:a16="http://schemas.microsoft.com/office/drawing/2014/main" val="1087118625"/>
                    </a:ext>
                  </a:extLst>
                </a:gridCol>
                <a:gridCol w="1376855">
                  <a:extLst>
                    <a:ext uri="{9D8B030D-6E8A-4147-A177-3AD203B41FA5}">
                      <a16:colId xmlns:a16="http://schemas.microsoft.com/office/drawing/2014/main" val="1505831492"/>
                    </a:ext>
                  </a:extLst>
                </a:gridCol>
              </a:tblGrid>
              <a:tr h="214412">
                <a:tc>
                  <a:txBody>
                    <a:bodyPr/>
                    <a:lstStyle/>
                    <a:p>
                      <a:r>
                        <a:rPr lang="en-IN" sz="1200">
                          <a:solidFill>
                            <a:schemeClr val="bg1"/>
                          </a:solidFill>
                          <a:latin typeface="Helvetica Neue"/>
                          <a:ea typeface="Helvetica Neue" panose="02000503000000020004" pitchFamily="2" charset="0"/>
                          <a:cs typeface="Helvetica Neue" panose="02000503000000020004" pitchFamily="2" charset="0"/>
                        </a:rPr>
                        <a:t>Input Voltage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a:latin typeface="Helvetica Neue"/>
                          <a:ea typeface="Helvetica Neue" panose="02000503000000020004" pitchFamily="2" charset="0"/>
                          <a:cs typeface="Helvetica Neue" panose="02000503000000020004" pitchFamily="2" charset="0"/>
                        </a:rPr>
                        <a:t>3.3-12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73240418"/>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Processor and</a:t>
                      </a:r>
                      <a:br>
                        <a:rPr lang="en-IN" sz="1200" b="1">
                          <a:latin typeface="Helvetica Neue"/>
                          <a:ea typeface="Helvetica Neue" panose="02000503000000020004" pitchFamily="2" charset="0"/>
                          <a:cs typeface="Helvetica Neue" panose="02000503000000020004" pitchFamily="2" charset="0"/>
                        </a:rPr>
                      </a:br>
                      <a:br>
                        <a:rPr lang="en-IN" sz="1200" b="1">
                          <a:latin typeface="Helvetica Neue"/>
                          <a:ea typeface="Helvetica Neue" panose="02000503000000020004" pitchFamily="2" charset="0"/>
                          <a:cs typeface="Helvetica Neue" panose="02000503000000020004" pitchFamily="2" charset="0"/>
                        </a:rPr>
                      </a:br>
                      <a:endParaRPr lang="en-IN" sz="1200" b="1">
                        <a:latin typeface="Helvetica Neue"/>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a:t>MK20DX256VLH7</a:t>
                      </a:r>
                      <a:br>
                        <a:rPr lang="en-IN" sz="1200"/>
                      </a:br>
                      <a:r>
                        <a:rPr lang="en-IN" sz="1200" b="0" i="0" u="none" strike="noStrike" cap="none">
                          <a:solidFill>
                            <a:srgbClr val="000000"/>
                          </a:solidFill>
                          <a:effectLst/>
                          <a:latin typeface="Arial"/>
                          <a:ea typeface="Arial"/>
                          <a:cs typeface="Arial"/>
                          <a:sym typeface="Arial"/>
                        </a:rPr>
                        <a:t>Cortex-M4</a:t>
                      </a: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474144504"/>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CPU Speed (MHz)</a:t>
                      </a:r>
                      <a:endParaRPr lang="en-IN" sz="1200" b="1">
                        <a:latin typeface="Helvetica Neue"/>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a:latin typeface="Helvetica Neue"/>
                          <a:ea typeface="Helvetica Neue" panose="02000503000000020004" pitchFamily="2" charset="0"/>
                          <a:cs typeface="Helvetica Neue" panose="02000503000000020004" pitchFamily="2" charset="0"/>
                        </a:rPr>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537282109"/>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Boot Time</a:t>
                      </a:r>
                      <a:br>
                        <a:rPr lang="en-IN" sz="1200" b="1">
                          <a:latin typeface="Helvetica Neue"/>
                          <a:ea typeface="Helvetica Neue" panose="02000503000000020004" pitchFamily="2" charset="0"/>
                          <a:cs typeface="Helvetica Neue" panose="02000503000000020004" pitchFamily="2" charset="0"/>
                        </a:rPr>
                      </a:br>
                      <a:r>
                        <a:rPr lang="en-IN" sz="1200" b="1">
                          <a:solidFill>
                            <a:schemeClr val="bg1"/>
                          </a:solidFill>
                          <a:latin typeface="Helvetica Neue"/>
                          <a:ea typeface="Helvetica Neue" panose="02000503000000020004" pitchFamily="2" charset="0"/>
                          <a:cs typeface="Helvetica Neue" panose="02000503000000020004" pitchFamily="2" charset="0"/>
                        </a:rPr>
                        <a:t>(seconds)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4579789"/>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Flash Memory </a:t>
                      </a:r>
                      <a:br>
                        <a:rPr lang="en-IN" sz="1200" b="1">
                          <a:latin typeface="Helvetica Neue"/>
                          <a:ea typeface="Helvetica Neue" panose="02000503000000020004" pitchFamily="2" charset="0"/>
                          <a:cs typeface="Helvetica Neue" panose="02000503000000020004" pitchFamily="2" charset="0"/>
                        </a:rPr>
                      </a:br>
                      <a:r>
                        <a:rPr lang="en-IN" sz="1200" b="1">
                          <a:solidFill>
                            <a:schemeClr val="bg1"/>
                          </a:solidFill>
                          <a:latin typeface="Helvetica Neue"/>
                          <a:ea typeface="Helvetica Neue" panose="02000503000000020004" pitchFamily="2" charset="0"/>
                          <a:cs typeface="Helvetica Neue" panose="02000503000000020004" pitchFamily="2" charset="0"/>
                        </a:rPr>
                        <a:t>(kB)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63449060"/>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SRAM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676503787"/>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EEPROM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210582434"/>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Weight (g)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763496356"/>
                  </a:ext>
                </a:extLst>
              </a:tr>
              <a:tr h="370840">
                <a:tc>
                  <a:txBody>
                    <a:bodyPr/>
                    <a:lstStyle/>
                    <a:p>
                      <a:r>
                        <a:rPr lang="en-IN" sz="1200" b="1" i="0" u="none" strike="noStrike" cap="none">
                          <a:solidFill>
                            <a:schemeClr val="bg1"/>
                          </a:solidFill>
                          <a:effectLst/>
                          <a:latin typeface="Helvetica Neue"/>
                          <a:ea typeface="Helvetica Neue" panose="02000503000000020004" pitchFamily="2" charset="0"/>
                          <a:cs typeface="Helvetica Neue" panose="02000503000000020004" pitchFamily="2" charset="0"/>
                          <a:sym typeface="Arial"/>
                        </a:rPr>
                        <a:t>CAN Bus</a:t>
                      </a:r>
                      <a:endParaRPr lang="en-IN" sz="1200" b="1">
                        <a:solidFill>
                          <a:schemeClr val="bg1"/>
                        </a:solidFill>
                        <a:latin typeface="Helvetica Neue"/>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905630996"/>
                  </a:ext>
                </a:extLst>
              </a:tr>
            </a:tbl>
          </a:graphicData>
        </a:graphic>
      </p:graphicFrame>
      <p:pic>
        <p:nvPicPr>
          <p:cNvPr id="8" name="Picture 7">
            <a:extLst>
              <a:ext uri="{FF2B5EF4-FFF2-40B4-BE49-F238E27FC236}">
                <a16:creationId xmlns:a16="http://schemas.microsoft.com/office/drawing/2014/main" id="{874D02CC-2FD7-D442-B628-1342E0882806}"/>
              </a:ext>
            </a:extLst>
          </p:cNvPr>
          <p:cNvPicPr>
            <a:picLocks noChangeAspect="1"/>
          </p:cNvPicPr>
          <p:nvPr/>
        </p:nvPicPr>
        <p:blipFill>
          <a:blip r:embed="rId3"/>
          <a:stretch>
            <a:fillRect/>
          </a:stretch>
        </p:blipFill>
        <p:spPr>
          <a:xfrm>
            <a:off x="258793" y="3498348"/>
            <a:ext cx="3731172" cy="2724066"/>
          </a:xfrm>
          <a:prstGeom prst="rect">
            <a:avLst/>
          </a:prstGeom>
        </p:spPr>
      </p:pic>
      <p:pic>
        <p:nvPicPr>
          <p:cNvPr id="19" name="Picture 18">
            <a:extLst>
              <a:ext uri="{FF2B5EF4-FFF2-40B4-BE49-F238E27FC236}">
                <a16:creationId xmlns:a16="http://schemas.microsoft.com/office/drawing/2014/main" id="{C253FDA0-9F95-C94D-968F-D1BBAEAA1804}"/>
              </a:ext>
            </a:extLst>
          </p:cNvPr>
          <p:cNvPicPr>
            <a:picLocks noChangeAspect="1"/>
          </p:cNvPicPr>
          <p:nvPr/>
        </p:nvPicPr>
        <p:blipFill>
          <a:blip r:embed="rId4"/>
          <a:stretch>
            <a:fillRect/>
          </a:stretch>
        </p:blipFill>
        <p:spPr>
          <a:xfrm rot="5400000">
            <a:off x="3443742" y="4182115"/>
            <a:ext cx="2408041" cy="1140651"/>
          </a:xfrm>
          <a:prstGeom prst="rect">
            <a:avLst/>
          </a:prstGeom>
        </p:spPr>
      </p:pic>
      <p:sp>
        <p:nvSpPr>
          <p:cNvPr id="26" name="TextBox 25">
            <a:extLst>
              <a:ext uri="{FF2B5EF4-FFF2-40B4-BE49-F238E27FC236}">
                <a16:creationId xmlns:a16="http://schemas.microsoft.com/office/drawing/2014/main" id="{8DE25107-9E2D-304F-8C5A-59A40B9C7886}"/>
              </a:ext>
            </a:extLst>
          </p:cNvPr>
          <p:cNvSpPr txBox="1"/>
          <p:nvPr/>
        </p:nvSpPr>
        <p:spPr>
          <a:xfrm>
            <a:off x="6337610" y="82547"/>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2" name="Google Shape;536;p64">
            <a:extLst>
              <a:ext uri="{FF2B5EF4-FFF2-40B4-BE49-F238E27FC236}">
                <a16:creationId xmlns:a16="http://schemas.microsoft.com/office/drawing/2014/main" id="{DFC86470-7A19-4583-9D39-6A7BB7FA9C39}"/>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22" name="Picture 2" descr="Image result for arduino sd card module">
            <a:extLst>
              <a:ext uri="{FF2B5EF4-FFF2-40B4-BE49-F238E27FC236}">
                <a16:creationId xmlns:a16="http://schemas.microsoft.com/office/drawing/2014/main" id="{3CB3F9BF-7814-EC4B-BC69-4E0A24D4B3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536" b="14218"/>
          <a:stretch/>
        </p:blipFill>
        <p:spPr bwMode="auto">
          <a:xfrm>
            <a:off x="6122127" y="4527971"/>
            <a:ext cx="2714297" cy="1825260"/>
          </a:xfrm>
          <a:prstGeom prst="rect">
            <a:avLst/>
          </a:prstGeom>
          <a:noFill/>
          <a:extLst>
            <a:ext uri="{909E8E84-426E-40DD-AFC4-6F175D3DCCD1}">
              <a14:hiddenFill xmlns:a14="http://schemas.microsoft.com/office/drawing/2010/main">
                <a:solidFill>
                  <a:srgbClr val="FFFFFF"/>
                </a:solidFill>
              </a14:hiddenFill>
            </a:ext>
          </a:extLst>
        </p:spPr>
      </p:pic>
      <p:sp>
        <p:nvSpPr>
          <p:cNvPr id="626" name="Google Shape;626;p7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627" name="Google Shape;627;p7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108</a:t>
            </a:fld>
            <a:endParaRPr sz="1000" b="0" i="0" u="none" strike="noStrike" cap="none">
              <a:solidFill>
                <a:schemeClr val="dk1"/>
              </a:solidFill>
              <a:latin typeface="Arial"/>
              <a:ea typeface="Arial"/>
              <a:cs typeface="Arial"/>
              <a:sym typeface="Arial"/>
            </a:endParaRPr>
          </a:p>
        </p:txBody>
      </p:sp>
      <p:sp>
        <p:nvSpPr>
          <p:cNvPr id="628" name="Google Shape;628;p7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Processor &amp; Memory Selection</a:t>
            </a:r>
            <a:endParaRPr/>
          </a:p>
        </p:txBody>
      </p:sp>
      <p:sp>
        <p:nvSpPr>
          <p:cNvPr id="631" name="Google Shape;631;p7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2" name="Table 1">
            <a:extLst>
              <a:ext uri="{FF2B5EF4-FFF2-40B4-BE49-F238E27FC236}">
                <a16:creationId xmlns:a16="http://schemas.microsoft.com/office/drawing/2014/main" id="{A36C61D7-343B-5D40-BE41-53A7203AFA3B}"/>
              </a:ext>
            </a:extLst>
          </p:cNvPr>
          <p:cNvGraphicFramePr>
            <a:graphicFrameLocks noGrp="1"/>
          </p:cNvGraphicFramePr>
          <p:nvPr>
            <p:extLst>
              <p:ext uri="{D42A27DB-BD31-4B8C-83A1-F6EECF244321}">
                <p14:modId xmlns:p14="http://schemas.microsoft.com/office/powerpoint/2010/main" val="1700582454"/>
              </p:ext>
            </p:extLst>
          </p:nvPr>
        </p:nvGraphicFramePr>
        <p:xfrm>
          <a:off x="301925" y="4657367"/>
          <a:ext cx="5841402" cy="1438516"/>
        </p:xfrm>
        <a:graphic>
          <a:graphicData uri="http://schemas.openxmlformats.org/drawingml/2006/table">
            <a:tbl>
              <a:tblPr firstRow="1" bandRow="1"/>
              <a:tblGrid>
                <a:gridCol w="1637654">
                  <a:extLst>
                    <a:ext uri="{9D8B030D-6E8A-4147-A177-3AD203B41FA5}">
                      <a16:colId xmlns:a16="http://schemas.microsoft.com/office/drawing/2014/main" val="1241381389"/>
                    </a:ext>
                  </a:extLst>
                </a:gridCol>
                <a:gridCol w="928953">
                  <a:extLst>
                    <a:ext uri="{9D8B030D-6E8A-4147-A177-3AD203B41FA5}">
                      <a16:colId xmlns:a16="http://schemas.microsoft.com/office/drawing/2014/main" val="483066259"/>
                    </a:ext>
                  </a:extLst>
                </a:gridCol>
                <a:gridCol w="832026">
                  <a:extLst>
                    <a:ext uri="{9D8B030D-6E8A-4147-A177-3AD203B41FA5}">
                      <a16:colId xmlns:a16="http://schemas.microsoft.com/office/drawing/2014/main" val="2960332814"/>
                    </a:ext>
                  </a:extLst>
                </a:gridCol>
                <a:gridCol w="1362994">
                  <a:extLst>
                    <a:ext uri="{9D8B030D-6E8A-4147-A177-3AD203B41FA5}">
                      <a16:colId xmlns:a16="http://schemas.microsoft.com/office/drawing/2014/main" val="2975571984"/>
                    </a:ext>
                  </a:extLst>
                </a:gridCol>
                <a:gridCol w="1079775">
                  <a:extLst>
                    <a:ext uri="{9D8B030D-6E8A-4147-A177-3AD203B41FA5}">
                      <a16:colId xmlns:a16="http://schemas.microsoft.com/office/drawing/2014/main" val="746608163"/>
                    </a:ext>
                  </a:extLst>
                </a:gridCol>
              </a:tblGrid>
              <a:tr h="487998">
                <a:tc>
                  <a:txBody>
                    <a:bodyPr/>
                    <a:lstStyle/>
                    <a:p>
                      <a:r>
                        <a:rPr lang="en-IN" sz="1500">
                          <a:solidFill>
                            <a:schemeClr val="bg1"/>
                          </a:solidFill>
                          <a:latin typeface="Helvetica Neue"/>
                          <a:ea typeface="Helvetica Neue" panose="02000503000000020004" pitchFamily="2" charset="0"/>
                          <a:cs typeface="Helvetica Neue" panose="02000503000000020004" pitchFamily="2" charset="0"/>
                        </a:rPr>
                        <a:t>Model</a:t>
                      </a:r>
                    </a:p>
                  </a:txBody>
                  <a:tcPr>
                    <a:solidFill>
                      <a:srgbClr val="FD8008"/>
                    </a:solidFill>
                  </a:tcPr>
                </a:tc>
                <a:tc>
                  <a:txBody>
                    <a:bodyPr/>
                    <a:lstStyle/>
                    <a:p>
                      <a:r>
                        <a:rPr lang="en-IN" sz="1500">
                          <a:solidFill>
                            <a:schemeClr val="bg1"/>
                          </a:solidFill>
                          <a:latin typeface="Helvetica Neue"/>
                          <a:ea typeface="Helvetica Neue" panose="02000503000000020004" pitchFamily="2" charset="0"/>
                          <a:cs typeface="Helvetica Neue" panose="02000503000000020004" pitchFamily="2" charset="0"/>
                        </a:rPr>
                        <a:t>Weight (g)</a:t>
                      </a:r>
                    </a:p>
                  </a:txBody>
                  <a:tcPr>
                    <a:solidFill>
                      <a:srgbClr val="FD8008"/>
                    </a:solidFill>
                  </a:tcPr>
                </a:tc>
                <a:tc>
                  <a:txBody>
                    <a:bodyPr/>
                    <a:lstStyle/>
                    <a:p>
                      <a:r>
                        <a:rPr lang="en-IN" sz="1500">
                          <a:solidFill>
                            <a:schemeClr val="bg1"/>
                          </a:solidFill>
                          <a:latin typeface="Helvetica Neue"/>
                          <a:ea typeface="Helvetica Neue" panose="02000503000000020004" pitchFamily="2" charset="0"/>
                          <a:cs typeface="Helvetica Neue" panose="02000503000000020004" pitchFamily="2" charset="0"/>
                        </a:rPr>
                        <a:t>Interface</a:t>
                      </a:r>
                    </a:p>
                  </a:txBody>
                  <a:tcPr>
                    <a:solidFill>
                      <a:srgbClr val="FD8008"/>
                    </a:solidFill>
                  </a:tcPr>
                </a:tc>
                <a:tc>
                  <a:txBody>
                    <a:bodyPr/>
                    <a:lstStyle/>
                    <a:p>
                      <a:r>
                        <a:rPr lang="en-IN" sz="1500">
                          <a:solidFill>
                            <a:schemeClr val="bg1"/>
                          </a:solidFill>
                          <a:latin typeface="Helvetica Neue"/>
                          <a:ea typeface="Helvetica Neue" panose="02000503000000020004" pitchFamily="2" charset="0"/>
                          <a:cs typeface="Helvetica Neue" panose="02000503000000020004" pitchFamily="2" charset="0"/>
                        </a:rPr>
                        <a:t>Memory</a:t>
                      </a:r>
                      <a:r>
                        <a:rPr lang="en-IN" sz="1500" baseline="0">
                          <a:solidFill>
                            <a:schemeClr val="bg1"/>
                          </a:solidFill>
                          <a:latin typeface="Helvetica Neue"/>
                          <a:ea typeface="Helvetica Neue" panose="02000503000000020004" pitchFamily="2" charset="0"/>
                          <a:cs typeface="Helvetica Neue" panose="02000503000000020004" pitchFamily="2" charset="0"/>
                        </a:rPr>
                        <a:t> Space (GB)</a:t>
                      </a:r>
                      <a:endParaRPr lang="en-IN" sz="1500">
                        <a:solidFill>
                          <a:schemeClr val="bg1"/>
                        </a:solidFill>
                        <a:latin typeface="Helvetica Neue"/>
                        <a:ea typeface="Helvetica Neue" panose="02000503000000020004" pitchFamily="2" charset="0"/>
                        <a:cs typeface="Helvetica Neue" panose="02000503000000020004" pitchFamily="2" charset="0"/>
                      </a:endParaRPr>
                    </a:p>
                  </a:txBody>
                  <a:tcPr>
                    <a:solidFill>
                      <a:srgbClr val="FD8008"/>
                    </a:solidFill>
                  </a:tcPr>
                </a:tc>
                <a:tc>
                  <a:txBody>
                    <a:bodyPr/>
                    <a:lstStyle/>
                    <a:p>
                      <a:r>
                        <a:rPr lang="en-IN" sz="1500">
                          <a:solidFill>
                            <a:schemeClr val="bg1"/>
                          </a:solidFill>
                          <a:latin typeface="Helvetica Neue"/>
                          <a:ea typeface="Helvetica Neue" panose="02000503000000020004" pitchFamily="2" charset="0"/>
                          <a:cs typeface="Helvetica Neue" panose="02000503000000020004" pitchFamily="2" charset="0"/>
                        </a:rPr>
                        <a:t>Price ($)</a:t>
                      </a:r>
                    </a:p>
                  </a:txBody>
                  <a:tcPr>
                    <a:solidFill>
                      <a:srgbClr val="FD8008"/>
                    </a:solidFill>
                  </a:tcPr>
                </a:tc>
                <a:extLst>
                  <a:ext uri="{0D108BD9-81ED-4DB2-BD59-A6C34878D82A}">
                    <a16:rowId xmlns:a16="http://schemas.microsoft.com/office/drawing/2014/main" val="1553259132"/>
                  </a:ext>
                </a:extLst>
              </a:tr>
              <a:tr h="889876">
                <a:tc>
                  <a:txBody>
                    <a:bodyPr/>
                    <a:lstStyle/>
                    <a:p>
                      <a:r>
                        <a:rPr lang="en-IN" sz="1600">
                          <a:solidFill>
                            <a:schemeClr val="bg1"/>
                          </a:solidFill>
                          <a:latin typeface="Helvetica Neue"/>
                          <a:ea typeface="Helvetica Neue" panose="02000503000000020004" pitchFamily="2" charset="0"/>
                          <a:cs typeface="Helvetica Neue" panose="02000503000000020004" pitchFamily="2" charset="0"/>
                        </a:rPr>
                        <a:t>Arduino SD Card Module</a:t>
                      </a:r>
                    </a:p>
                  </a:txBody>
                  <a:tcPr>
                    <a:solidFill>
                      <a:srgbClr val="F5AD09"/>
                    </a:solidFill>
                  </a:tcPr>
                </a:tc>
                <a:tc>
                  <a:txBody>
                    <a:bodyPr/>
                    <a:lstStyle/>
                    <a:p>
                      <a:r>
                        <a:rPr lang="en-IN" sz="1500">
                          <a:latin typeface="Helvetica Neue"/>
                          <a:ea typeface="Helvetica Neue" panose="02000503000000020004" pitchFamily="2" charset="0"/>
                          <a:cs typeface="Helvetica Neue" panose="02000503000000020004" pitchFamily="2" charset="0"/>
                        </a:rPr>
                        <a:t>6</a:t>
                      </a:r>
                    </a:p>
                  </a:txBody>
                  <a:tcPr>
                    <a:solidFill>
                      <a:srgbClr val="F9F5E4"/>
                    </a:solidFill>
                  </a:tcPr>
                </a:tc>
                <a:tc>
                  <a:txBody>
                    <a:bodyPr/>
                    <a:lstStyle/>
                    <a:p>
                      <a:r>
                        <a:rPr lang="en-IN" sz="1500">
                          <a:latin typeface="Helvetica Neue"/>
                          <a:ea typeface="Helvetica Neue" panose="02000503000000020004" pitchFamily="2" charset="0"/>
                          <a:cs typeface="Helvetica Neue" panose="02000503000000020004" pitchFamily="2" charset="0"/>
                        </a:rPr>
                        <a:t>SPI</a:t>
                      </a:r>
                    </a:p>
                  </a:txBody>
                  <a:tcPr>
                    <a:solidFill>
                      <a:srgbClr val="F9F5E4"/>
                    </a:solidFill>
                  </a:tcPr>
                </a:tc>
                <a:tc>
                  <a:txBody>
                    <a:bodyPr/>
                    <a:lstStyle/>
                    <a:p>
                      <a:r>
                        <a:rPr lang="en-IN" sz="1500">
                          <a:latin typeface="Helvetica Neue"/>
                          <a:ea typeface="Helvetica Neue" panose="02000503000000020004" pitchFamily="2" charset="0"/>
                          <a:cs typeface="Helvetica Neue" panose="02000503000000020004" pitchFamily="2" charset="0"/>
                        </a:rPr>
                        <a:t>16</a:t>
                      </a:r>
                      <a:br>
                        <a:rPr lang="en-IN" sz="1500">
                          <a:latin typeface="Helvetica Neue"/>
                          <a:ea typeface="Helvetica Neue" panose="02000503000000020004" pitchFamily="2" charset="0"/>
                          <a:cs typeface="Helvetica Neue" panose="02000503000000020004" pitchFamily="2" charset="0"/>
                        </a:rPr>
                      </a:br>
                      <a:r>
                        <a:rPr lang="en-IN" sz="1500">
                          <a:latin typeface="Helvetica Neue"/>
                          <a:ea typeface="Helvetica Neue" panose="02000503000000020004" pitchFamily="2" charset="0"/>
                          <a:cs typeface="Helvetica Neue" panose="02000503000000020004" pitchFamily="2" charset="0"/>
                        </a:rPr>
                        <a:t>(expandable)</a:t>
                      </a:r>
                    </a:p>
                  </a:txBody>
                  <a:tcPr>
                    <a:solidFill>
                      <a:srgbClr val="F9F5E4"/>
                    </a:solidFill>
                  </a:tcPr>
                </a:tc>
                <a:tc>
                  <a:txBody>
                    <a:bodyPr/>
                    <a:lstStyle/>
                    <a:p>
                      <a:r>
                        <a:rPr lang="en-IN" sz="1500">
                          <a:latin typeface="Helvetica Neue"/>
                          <a:ea typeface="Helvetica Neue" panose="02000503000000020004" pitchFamily="2" charset="0"/>
                          <a:cs typeface="Helvetica Neue" panose="02000503000000020004" pitchFamily="2" charset="0"/>
                        </a:rPr>
                        <a:t>1.81</a:t>
                      </a:r>
                    </a:p>
                  </a:txBody>
                  <a:tcPr>
                    <a:solidFill>
                      <a:srgbClr val="F9F5E4"/>
                    </a:solidFill>
                  </a:tcPr>
                </a:tc>
                <a:extLst>
                  <a:ext uri="{0D108BD9-81ED-4DB2-BD59-A6C34878D82A}">
                    <a16:rowId xmlns:a16="http://schemas.microsoft.com/office/drawing/2014/main" val="2830111411"/>
                  </a:ext>
                </a:extLst>
              </a:tr>
            </a:tbl>
          </a:graphicData>
        </a:graphic>
      </p:graphicFrame>
      <p:sp>
        <p:nvSpPr>
          <p:cNvPr id="17" name="TextBox 16">
            <a:extLst>
              <a:ext uri="{FF2B5EF4-FFF2-40B4-BE49-F238E27FC236}">
                <a16:creationId xmlns:a16="http://schemas.microsoft.com/office/drawing/2014/main" id="{00B5C3CB-7B78-5345-AE5B-6FB12A796C9B}"/>
              </a:ext>
            </a:extLst>
          </p:cNvPr>
          <p:cNvSpPr txBox="1"/>
          <p:nvPr/>
        </p:nvSpPr>
        <p:spPr>
          <a:xfrm>
            <a:off x="233494" y="1060156"/>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SELECTED:</a:t>
            </a:r>
            <a:endParaRPr lang="en-US" sz="1800" b="1">
              <a:solidFill>
                <a:schemeClr val="bg1"/>
              </a:solidFill>
              <a:latin typeface="Helvetica Neue"/>
            </a:endParaRPr>
          </a:p>
        </p:txBody>
      </p:sp>
      <p:sp>
        <p:nvSpPr>
          <p:cNvPr id="18" name="TextBox 17">
            <a:extLst>
              <a:ext uri="{FF2B5EF4-FFF2-40B4-BE49-F238E27FC236}">
                <a16:creationId xmlns:a16="http://schemas.microsoft.com/office/drawing/2014/main" id="{44B22E45-7D3F-0E48-AB53-6C7DF0A66C9B}"/>
              </a:ext>
            </a:extLst>
          </p:cNvPr>
          <p:cNvSpPr txBox="1"/>
          <p:nvPr/>
        </p:nvSpPr>
        <p:spPr>
          <a:xfrm>
            <a:off x="2886974" y="1060156"/>
            <a:ext cx="3098202" cy="369332"/>
          </a:xfrm>
          <a:prstGeom prst="rect">
            <a:avLst/>
          </a:prstGeom>
          <a:solidFill>
            <a:srgbClr val="FFB366"/>
          </a:solidFill>
          <a:ln w="19050">
            <a:solidFill>
              <a:schemeClr val="tx1"/>
            </a:solidFill>
          </a:ln>
        </p:spPr>
        <p:txBody>
          <a:bodyPr wrap="square" rtlCol="0">
            <a:spAutoFit/>
          </a:bodyPr>
          <a:lstStyle/>
          <a:p>
            <a:r>
              <a:rPr lang="en-IN" sz="1800" b="1">
                <a:solidFill>
                  <a:schemeClr val="tx1"/>
                </a:solidFill>
                <a:latin typeface="Helvetica Neue"/>
                <a:ea typeface="Helvetica Neue" panose="02000503000000020004" pitchFamily="2" charset="0"/>
                <a:cs typeface="Helvetica Neue" panose="02000503000000020004" pitchFamily="2" charset="0"/>
              </a:rPr>
              <a:t>Arduino SD Card Module</a:t>
            </a:r>
          </a:p>
        </p:txBody>
      </p:sp>
      <p:sp>
        <p:nvSpPr>
          <p:cNvPr id="20" name="Text Placeholder 2">
            <a:extLst>
              <a:ext uri="{FF2B5EF4-FFF2-40B4-BE49-F238E27FC236}">
                <a16:creationId xmlns:a16="http://schemas.microsoft.com/office/drawing/2014/main" id="{96529A81-63C8-284A-9826-37AB1847C7EC}"/>
              </a:ext>
            </a:extLst>
          </p:cNvPr>
          <p:cNvSpPr txBox="1">
            <a:spLocks/>
          </p:cNvSpPr>
          <p:nvPr/>
        </p:nvSpPr>
        <p:spPr>
          <a:xfrm>
            <a:off x="230037" y="1703010"/>
            <a:ext cx="8583284" cy="2700824"/>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The module (MicroSD Card Adapter) is a Micro SD card reader module for reading and writing through the file system and the SPI interface driver, SCM system can be completed within a file MicroSD card </a:t>
            </a:r>
          </a:p>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Support Micro SD Card, Micro SDHC card (high speed card) </a:t>
            </a:r>
          </a:p>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Level conversion circuit board that can interface level is 5V or 3.3V</a:t>
            </a:r>
          </a:p>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Power supply is 4.5V ~ 5.5V, 3.3V voltage regulator circuit board</a:t>
            </a:r>
          </a:p>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Communications interface is a standard SPI interface.</a:t>
            </a:r>
          </a:p>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Level conversion circuit: Micro SD card to signal the direction of converts 3.3V, MicroSD card interface to control the direction of the MISO signal is also converted to 3.3V, general AVR microcontroller systems can read the signal; </a:t>
            </a:r>
          </a:p>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Micro SD card connector: </a:t>
            </a:r>
            <a:r>
              <a:rPr lang="en-IN" sz="1400" b="0" err="1">
                <a:latin typeface="Helvetica Neue" panose="02000503000000020004" pitchFamily="2" charset="0"/>
                <a:ea typeface="Helvetica Neue" panose="02000503000000020004" pitchFamily="2" charset="0"/>
                <a:cs typeface="Helvetica Neue" panose="02000503000000020004" pitchFamily="2" charset="0"/>
              </a:rPr>
              <a:t>self bomb</a:t>
            </a:r>
            <a:r>
              <a:rPr lang="en-IN" sz="1400" b="0">
                <a:latin typeface="Helvetica Neue" panose="02000503000000020004" pitchFamily="2" charset="0"/>
                <a:ea typeface="Helvetica Neue" panose="02000503000000020004" pitchFamily="2" charset="0"/>
                <a:cs typeface="Helvetica Neue" panose="02000503000000020004" pitchFamily="2" charset="0"/>
              </a:rPr>
              <a:t> deck, easy card insertion.</a:t>
            </a:r>
          </a:p>
        </p:txBody>
      </p:sp>
      <p:sp>
        <p:nvSpPr>
          <p:cNvPr id="21" name="TextBox 20">
            <a:extLst>
              <a:ext uri="{FF2B5EF4-FFF2-40B4-BE49-F238E27FC236}">
                <a16:creationId xmlns:a16="http://schemas.microsoft.com/office/drawing/2014/main" id="{B2E3E6D2-EAD8-3649-96AA-CDC9854BFB0E}"/>
              </a:ext>
            </a:extLst>
          </p:cNvPr>
          <p:cNvSpPr txBox="1"/>
          <p:nvPr/>
        </p:nvSpPr>
        <p:spPr>
          <a:xfrm>
            <a:off x="230038" y="1421352"/>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sp>
        <p:nvSpPr>
          <p:cNvPr id="4" name="TextBox 3">
            <a:extLst>
              <a:ext uri="{FF2B5EF4-FFF2-40B4-BE49-F238E27FC236}">
                <a16:creationId xmlns:a16="http://schemas.microsoft.com/office/drawing/2014/main" id="{544F3A90-39A8-4CE2-9600-422E243DADEA}"/>
              </a:ext>
            </a:extLst>
          </p:cNvPr>
          <p:cNvSpPr txBox="1"/>
          <p:nvPr/>
        </p:nvSpPr>
        <p:spPr>
          <a:xfrm>
            <a:off x="7821657" y="1062591"/>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3" name="Google Shape;536;p64">
            <a:extLst>
              <a:ext uri="{FF2B5EF4-FFF2-40B4-BE49-F238E27FC236}">
                <a16:creationId xmlns:a16="http://schemas.microsoft.com/office/drawing/2014/main" id="{705F2A71-CE63-4AAD-93FB-D76EA68C3821}"/>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extLst>
      <p:ext uri="{BB962C8B-B14F-4D97-AF65-F5344CB8AC3E}">
        <p14:creationId xmlns:p14="http://schemas.microsoft.com/office/powerpoint/2010/main" val="80380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627" name="Google Shape;627;p7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109</a:t>
            </a:fld>
            <a:endParaRPr sz="1000" b="0" i="0" u="none" strike="noStrike" cap="none">
              <a:solidFill>
                <a:schemeClr val="dk1"/>
              </a:solidFill>
              <a:latin typeface="Arial"/>
              <a:ea typeface="Arial"/>
              <a:cs typeface="Arial"/>
              <a:sym typeface="Arial"/>
            </a:endParaRPr>
          </a:p>
        </p:txBody>
      </p:sp>
      <p:sp>
        <p:nvSpPr>
          <p:cNvPr id="628" name="Google Shape;628;p7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Processor &amp; Memory Selection</a:t>
            </a:r>
            <a:endParaRPr/>
          </a:p>
        </p:txBody>
      </p:sp>
      <p:sp>
        <p:nvSpPr>
          <p:cNvPr id="631" name="Google Shape;631;p7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 name="TextBox 6">
            <a:extLst>
              <a:ext uri="{FF2B5EF4-FFF2-40B4-BE49-F238E27FC236}">
                <a16:creationId xmlns:a16="http://schemas.microsoft.com/office/drawing/2014/main" id="{EC459921-B49E-5B4A-B5FA-88F491F1BCAC}"/>
              </a:ext>
            </a:extLst>
          </p:cNvPr>
          <p:cNvSpPr txBox="1"/>
          <p:nvPr/>
        </p:nvSpPr>
        <p:spPr>
          <a:xfrm>
            <a:off x="291003" y="1045779"/>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SELECTED:</a:t>
            </a:r>
            <a:endParaRPr lang="en-US" sz="1800" b="1">
              <a:solidFill>
                <a:schemeClr val="bg1"/>
              </a:solidFill>
              <a:latin typeface="Helvetica Neue"/>
            </a:endParaRPr>
          </a:p>
        </p:txBody>
      </p:sp>
      <p:sp>
        <p:nvSpPr>
          <p:cNvPr id="8" name="TextBox 7">
            <a:extLst>
              <a:ext uri="{FF2B5EF4-FFF2-40B4-BE49-F238E27FC236}">
                <a16:creationId xmlns:a16="http://schemas.microsoft.com/office/drawing/2014/main" id="{D5795E1D-E222-5745-A22A-33FD60C332B8}"/>
              </a:ext>
            </a:extLst>
          </p:cNvPr>
          <p:cNvSpPr txBox="1"/>
          <p:nvPr/>
        </p:nvSpPr>
        <p:spPr>
          <a:xfrm>
            <a:off x="3030747" y="1045779"/>
            <a:ext cx="2291255" cy="369332"/>
          </a:xfrm>
          <a:prstGeom prst="rect">
            <a:avLst/>
          </a:prstGeom>
          <a:solidFill>
            <a:srgbClr val="FFB366"/>
          </a:solidFill>
          <a:ln w="19050">
            <a:solidFill>
              <a:schemeClr val="tx1"/>
            </a:solidFill>
          </a:ln>
        </p:spPr>
        <p:txBody>
          <a:bodyPr wrap="square" rtlCol="0">
            <a:spAutoFit/>
          </a:bodyPr>
          <a:lstStyle/>
          <a:p>
            <a:r>
              <a:rPr lang="en-IN" sz="1800" b="1">
                <a:solidFill>
                  <a:schemeClr val="bg1"/>
                </a:solidFill>
              </a:rPr>
              <a:t>SanDisk 16 GB </a:t>
            </a:r>
          </a:p>
        </p:txBody>
      </p:sp>
      <p:sp>
        <p:nvSpPr>
          <p:cNvPr id="9" name="Text Placeholder 2">
            <a:extLst>
              <a:ext uri="{FF2B5EF4-FFF2-40B4-BE49-F238E27FC236}">
                <a16:creationId xmlns:a16="http://schemas.microsoft.com/office/drawing/2014/main" id="{C8172900-E227-B140-BA95-360072EAE76F}"/>
              </a:ext>
            </a:extLst>
          </p:cNvPr>
          <p:cNvSpPr txBox="1">
            <a:spLocks/>
          </p:cNvSpPr>
          <p:nvPr/>
        </p:nvSpPr>
        <p:spPr>
          <a:xfrm>
            <a:off x="287548" y="1961802"/>
            <a:ext cx="6028179" cy="1881018"/>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indent="-285750"/>
            <a:r>
              <a:rPr lang="en-IN" sz="1400" b="0"/>
              <a:t>Password protection </a:t>
            </a:r>
            <a:endParaRPr lang="en-US" sz="1400" b="0"/>
          </a:p>
          <a:p>
            <a:pPr marL="285750" indent="-285750"/>
            <a:r>
              <a:rPr lang="en-IN" sz="1400" b="0"/>
              <a:t>Built-in write protection features (permanent and temporary) </a:t>
            </a:r>
          </a:p>
          <a:p>
            <a:pPr marL="285750" indent="-285750"/>
            <a:r>
              <a:rPr lang="en-IN" sz="1400" b="0"/>
              <a:t>Supports card detection (insertion and removal)</a:t>
            </a:r>
          </a:p>
          <a:p>
            <a:pPr marL="285750" indent="-285750"/>
            <a:r>
              <a:rPr lang="en-IN" sz="1400" b="0"/>
              <a:t>Application-specific commands</a:t>
            </a:r>
          </a:p>
          <a:p>
            <a:pPr marL="285750" indent="-285750"/>
            <a:r>
              <a:rPr lang="en-IN" sz="1400" b="0"/>
              <a:t>Up to 25 MB/sec data transfer rate (using four parallel data lines)</a:t>
            </a:r>
          </a:p>
          <a:p>
            <a:pPr marL="285750" indent="-285750"/>
            <a:r>
              <a:rPr lang="en-IN" sz="1400" b="0"/>
              <a:t>Variable clock rate 0-25 MHz (standard), 0-50 MHz (high performance)</a:t>
            </a:r>
          </a:p>
        </p:txBody>
      </p:sp>
      <p:sp>
        <p:nvSpPr>
          <p:cNvPr id="10" name="TextBox 9">
            <a:extLst>
              <a:ext uri="{FF2B5EF4-FFF2-40B4-BE49-F238E27FC236}">
                <a16:creationId xmlns:a16="http://schemas.microsoft.com/office/drawing/2014/main" id="{D4C76232-43CC-274E-BF74-4E0610393608}"/>
              </a:ext>
            </a:extLst>
          </p:cNvPr>
          <p:cNvSpPr txBox="1"/>
          <p:nvPr/>
        </p:nvSpPr>
        <p:spPr>
          <a:xfrm>
            <a:off x="287547" y="1464484"/>
            <a:ext cx="1932217"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graphicFrame>
        <p:nvGraphicFramePr>
          <p:cNvPr id="2" name="Table 1">
            <a:extLst>
              <a:ext uri="{FF2B5EF4-FFF2-40B4-BE49-F238E27FC236}">
                <a16:creationId xmlns:a16="http://schemas.microsoft.com/office/drawing/2014/main" id="{EDE19E81-55CF-1646-9DBA-1D60EF097515}"/>
              </a:ext>
            </a:extLst>
          </p:cNvPr>
          <p:cNvGraphicFramePr>
            <a:graphicFrameLocks noGrp="1"/>
          </p:cNvGraphicFramePr>
          <p:nvPr>
            <p:extLst>
              <p:ext uri="{D42A27DB-BD31-4B8C-83A1-F6EECF244321}">
                <p14:modId xmlns:p14="http://schemas.microsoft.com/office/powerpoint/2010/main" val="1921796316"/>
              </p:ext>
            </p:extLst>
          </p:nvPr>
        </p:nvGraphicFramePr>
        <p:xfrm>
          <a:off x="273170" y="4281807"/>
          <a:ext cx="8291470" cy="1615440"/>
        </p:xfrm>
        <a:graphic>
          <a:graphicData uri="http://schemas.openxmlformats.org/drawingml/2006/table">
            <a:tbl>
              <a:tblPr firstRow="1" bandRow="1"/>
              <a:tblGrid>
                <a:gridCol w="2175744">
                  <a:extLst>
                    <a:ext uri="{9D8B030D-6E8A-4147-A177-3AD203B41FA5}">
                      <a16:colId xmlns:a16="http://schemas.microsoft.com/office/drawing/2014/main" val="1993626490"/>
                    </a:ext>
                  </a:extLst>
                </a:gridCol>
                <a:gridCol w="2964830">
                  <a:extLst>
                    <a:ext uri="{9D8B030D-6E8A-4147-A177-3AD203B41FA5}">
                      <a16:colId xmlns:a16="http://schemas.microsoft.com/office/drawing/2014/main" val="992536935"/>
                    </a:ext>
                  </a:extLst>
                </a:gridCol>
                <a:gridCol w="1575448">
                  <a:extLst>
                    <a:ext uri="{9D8B030D-6E8A-4147-A177-3AD203B41FA5}">
                      <a16:colId xmlns:a16="http://schemas.microsoft.com/office/drawing/2014/main" val="683530310"/>
                    </a:ext>
                  </a:extLst>
                </a:gridCol>
                <a:gridCol w="1575448">
                  <a:extLst>
                    <a:ext uri="{9D8B030D-6E8A-4147-A177-3AD203B41FA5}">
                      <a16:colId xmlns:a16="http://schemas.microsoft.com/office/drawing/2014/main" val="2691651677"/>
                    </a:ext>
                  </a:extLst>
                </a:gridCol>
              </a:tblGrid>
              <a:tr h="487998">
                <a:tc>
                  <a:txBody>
                    <a:bodyPr/>
                    <a:lstStyle/>
                    <a:p>
                      <a:r>
                        <a:rPr lang="en-IN" sz="1500">
                          <a:solidFill>
                            <a:schemeClr val="bg1"/>
                          </a:solidFill>
                          <a:latin typeface="Helvetica Neue"/>
                          <a:ea typeface="Helvetica Neue" panose="02000503000000020004" pitchFamily="2" charset="0"/>
                          <a:cs typeface="Helvetica Neue" panose="02000503000000020004" pitchFamily="2" charset="0"/>
                        </a:rPr>
                        <a:t>Model</a:t>
                      </a:r>
                    </a:p>
                  </a:txBody>
                  <a:tcPr>
                    <a:solidFill>
                      <a:srgbClr val="FD8008"/>
                    </a:solidFill>
                  </a:tcPr>
                </a:tc>
                <a:tc>
                  <a:txBody>
                    <a:bodyPr/>
                    <a:lstStyle/>
                    <a:p>
                      <a:r>
                        <a:rPr lang="en-IN" sz="1500">
                          <a:solidFill>
                            <a:schemeClr val="bg1"/>
                          </a:solidFill>
                          <a:latin typeface="Helvetica Neue"/>
                          <a:ea typeface="Helvetica Neue" panose="02000503000000020004" pitchFamily="2" charset="0"/>
                          <a:cs typeface="Helvetica Neue" panose="02000503000000020004" pitchFamily="2" charset="0"/>
                        </a:rPr>
                        <a:t>Features</a:t>
                      </a:r>
                    </a:p>
                  </a:txBody>
                  <a:tcPr>
                    <a:solidFill>
                      <a:srgbClr val="FD8008"/>
                    </a:solidFill>
                  </a:tcPr>
                </a:tc>
                <a:tc>
                  <a:txBody>
                    <a:bodyPr/>
                    <a:lstStyle/>
                    <a:p>
                      <a:r>
                        <a:rPr lang="en-IN" sz="1500">
                          <a:solidFill>
                            <a:schemeClr val="bg1"/>
                          </a:solidFill>
                          <a:latin typeface="Helvetica Neue"/>
                          <a:ea typeface="Helvetica Neue" panose="02000503000000020004" pitchFamily="2" charset="0"/>
                          <a:cs typeface="Helvetica Neue" panose="02000503000000020004" pitchFamily="2" charset="0"/>
                        </a:rPr>
                        <a:t>Memory</a:t>
                      </a:r>
                      <a:r>
                        <a:rPr lang="en-IN" sz="1500" baseline="0">
                          <a:solidFill>
                            <a:schemeClr val="bg1"/>
                          </a:solidFill>
                          <a:latin typeface="Helvetica Neue"/>
                          <a:ea typeface="Helvetica Neue" panose="02000503000000020004" pitchFamily="2" charset="0"/>
                          <a:cs typeface="Helvetica Neue" panose="02000503000000020004" pitchFamily="2" charset="0"/>
                        </a:rPr>
                        <a:t> Space (GB)</a:t>
                      </a:r>
                      <a:endParaRPr lang="en-IN" sz="1500">
                        <a:solidFill>
                          <a:schemeClr val="bg1"/>
                        </a:solidFill>
                        <a:latin typeface="Helvetica Neue"/>
                        <a:ea typeface="Helvetica Neue" panose="02000503000000020004" pitchFamily="2" charset="0"/>
                        <a:cs typeface="Helvetica Neue" panose="02000503000000020004" pitchFamily="2" charset="0"/>
                      </a:endParaRPr>
                    </a:p>
                  </a:txBody>
                  <a:tcPr>
                    <a:solidFill>
                      <a:srgbClr val="FD8008"/>
                    </a:solidFill>
                  </a:tcPr>
                </a:tc>
                <a:tc>
                  <a:txBody>
                    <a:bodyPr/>
                    <a:lstStyle/>
                    <a:p>
                      <a:r>
                        <a:rPr lang="en-IN" sz="1500">
                          <a:solidFill>
                            <a:schemeClr val="bg1"/>
                          </a:solidFill>
                          <a:latin typeface="Helvetica Neue"/>
                          <a:ea typeface="Helvetica Neue" panose="02000503000000020004" pitchFamily="2" charset="0"/>
                          <a:cs typeface="Helvetica Neue" panose="02000503000000020004" pitchFamily="2" charset="0"/>
                        </a:rPr>
                        <a:t>Cost</a:t>
                      </a:r>
                    </a:p>
                  </a:txBody>
                  <a:tcPr>
                    <a:solidFill>
                      <a:srgbClr val="FD8008"/>
                    </a:solidFill>
                  </a:tcPr>
                </a:tc>
                <a:extLst>
                  <a:ext uri="{0D108BD9-81ED-4DB2-BD59-A6C34878D82A}">
                    <a16:rowId xmlns:a16="http://schemas.microsoft.com/office/drawing/2014/main" val="4053030340"/>
                  </a:ext>
                </a:extLst>
              </a:tr>
              <a:tr h="889876">
                <a:tc>
                  <a:txBody>
                    <a:bodyPr/>
                    <a:lstStyle/>
                    <a:p>
                      <a:r>
                        <a:rPr lang="en-IN" sz="1600">
                          <a:solidFill>
                            <a:schemeClr val="bg1"/>
                          </a:solidFill>
                          <a:latin typeface="Helvetica Neue"/>
                          <a:ea typeface="Helvetica Neue" panose="02000503000000020004" pitchFamily="2" charset="0"/>
                          <a:cs typeface="Helvetica Neue" panose="02000503000000020004" pitchFamily="2" charset="0"/>
                        </a:rPr>
                        <a:t>SanDisk 16 GB</a:t>
                      </a:r>
                    </a:p>
                  </a:txBody>
                  <a:tcPr>
                    <a:solidFill>
                      <a:srgbClr val="F5AD09"/>
                    </a:solidFill>
                  </a:tcPr>
                </a:tc>
                <a:tc>
                  <a:txBody>
                    <a:bodyPr/>
                    <a:lstStyle/>
                    <a:p>
                      <a:r>
                        <a:rPr lang="en-IN" sz="1600"/>
                        <a:t>25 MB/sec data transfer rate</a:t>
                      </a:r>
                      <a:br>
                        <a:rPr lang="en-IN" sz="1600"/>
                      </a:br>
                      <a:r>
                        <a:rPr lang="en-IN" sz="1600"/>
                        <a:t>SD - protocol compatible</a:t>
                      </a:r>
                      <a:br>
                        <a:rPr lang="en-IN" sz="1600"/>
                      </a:br>
                      <a:r>
                        <a:rPr lang="en-IN" sz="1600"/>
                        <a:t>Supports SPI Mode</a:t>
                      </a:r>
                      <a:br>
                        <a:rPr lang="en-IN" sz="1600"/>
                      </a:br>
                      <a:r>
                        <a:rPr lang="en-IN" sz="1600"/>
                        <a:t>Read speed : 96 MB/s</a:t>
                      </a:r>
                      <a:endParaRPr lang="en-IN" sz="1500">
                        <a:latin typeface="Helvetica Neue" panose="02000503000000020004" pitchFamily="2" charset="0"/>
                        <a:ea typeface="Helvetica Neue" panose="02000503000000020004" pitchFamily="2" charset="0"/>
                        <a:cs typeface="Helvetica Neue" panose="02000503000000020004" pitchFamily="2" charset="0"/>
                      </a:endParaRPr>
                    </a:p>
                  </a:txBody>
                  <a:tcPr>
                    <a:solidFill>
                      <a:srgbClr val="F9F5E4"/>
                    </a:solidFill>
                  </a:tcPr>
                </a:tc>
                <a:tc>
                  <a:txBody>
                    <a:bodyPr/>
                    <a:lstStyle/>
                    <a:p>
                      <a:r>
                        <a:rPr lang="en-IN" sz="1500">
                          <a:latin typeface="Helvetica Neue"/>
                          <a:ea typeface="Helvetica Neue" panose="02000503000000020004" pitchFamily="2" charset="0"/>
                          <a:cs typeface="Helvetica Neue" panose="02000503000000020004" pitchFamily="2" charset="0"/>
                        </a:rPr>
                        <a:t>16</a:t>
                      </a:r>
                    </a:p>
                  </a:txBody>
                  <a:tcPr>
                    <a:solidFill>
                      <a:srgbClr val="F9F5E4"/>
                    </a:solidFill>
                  </a:tcPr>
                </a:tc>
                <a:tc>
                  <a:txBody>
                    <a:bodyPr/>
                    <a:lstStyle/>
                    <a:p>
                      <a:r>
                        <a:rPr lang="en-IN" sz="1500">
                          <a:latin typeface="Helvetica Neue"/>
                          <a:ea typeface="Helvetica Neue" panose="02000503000000020004" pitchFamily="2" charset="0"/>
                          <a:cs typeface="Helvetica Neue" panose="02000503000000020004" pitchFamily="2" charset="0"/>
                        </a:rPr>
                        <a:t>$3.5</a:t>
                      </a:r>
                    </a:p>
                  </a:txBody>
                  <a:tcPr>
                    <a:solidFill>
                      <a:srgbClr val="F9F5E4"/>
                    </a:solidFill>
                  </a:tcPr>
                </a:tc>
                <a:extLst>
                  <a:ext uri="{0D108BD9-81ED-4DB2-BD59-A6C34878D82A}">
                    <a16:rowId xmlns:a16="http://schemas.microsoft.com/office/drawing/2014/main" val="1199737734"/>
                  </a:ext>
                </a:extLst>
              </a:tr>
            </a:tbl>
          </a:graphicData>
        </a:graphic>
      </p:graphicFrame>
      <p:pic>
        <p:nvPicPr>
          <p:cNvPr id="12" name="Picture 2" descr="SanDisk Ultra 16 GB MicroSDHC Class 10 98 MB/s  Memory Card">
            <a:extLst>
              <a:ext uri="{FF2B5EF4-FFF2-40B4-BE49-F238E27FC236}">
                <a16:creationId xmlns:a16="http://schemas.microsoft.com/office/drawing/2014/main" id="{D604332D-6691-6246-9D05-409C51E76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156954" y="1906780"/>
            <a:ext cx="2368186" cy="17271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BD73792-1FE6-4D08-9C5E-95019DB1551A}"/>
              </a:ext>
            </a:extLst>
          </p:cNvPr>
          <p:cNvSpPr txBox="1"/>
          <p:nvPr/>
        </p:nvSpPr>
        <p:spPr>
          <a:xfrm>
            <a:off x="7352695" y="1050598"/>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4" name="Google Shape;536;p64">
            <a:extLst>
              <a:ext uri="{FF2B5EF4-FFF2-40B4-BE49-F238E27FC236}">
                <a16:creationId xmlns:a16="http://schemas.microsoft.com/office/drawing/2014/main" id="{06F691B0-7685-4E31-A999-E4374DB8143C}"/>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extLst>
      <p:ext uri="{BB962C8B-B14F-4D97-AF65-F5344CB8AC3E}">
        <p14:creationId xmlns:p14="http://schemas.microsoft.com/office/powerpoint/2010/main" val="2888721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258" name="Google Shape;258;p3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a:t>
            </a:fld>
            <a:endParaRPr sz="1000" b="0" i="0" u="none" strike="noStrike" cap="none">
              <a:solidFill>
                <a:schemeClr val="dk1"/>
              </a:solidFill>
              <a:latin typeface="Arial"/>
              <a:ea typeface="Arial"/>
              <a:cs typeface="Arial"/>
              <a:sym typeface="Arial"/>
            </a:endParaRPr>
          </a:p>
        </p:txBody>
      </p:sp>
      <p:sp>
        <p:nvSpPr>
          <p:cNvPr id="259" name="Google Shape;259;p3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Mission </a:t>
            </a:r>
            <a:r>
              <a:rPr lang="en-US"/>
              <a:t>Summary [1/2]</a:t>
            </a:r>
            <a:endParaRPr/>
          </a:p>
        </p:txBody>
      </p:sp>
      <p:sp>
        <p:nvSpPr>
          <p:cNvPr id="261" name="Google Shape;261;p34"/>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Sanuj Kulshrestha</a:t>
            </a:r>
            <a:endParaRPr lang="en-US" sz="1400" b="1" i="0" u="none" strike="noStrike" cap="none">
              <a:solidFill>
                <a:srgbClr val="000000"/>
              </a:solidFill>
              <a:latin typeface="Arial"/>
              <a:ea typeface="Arial"/>
              <a:cs typeface="Arial"/>
              <a:sym typeface="Arial"/>
            </a:endParaRPr>
          </a:p>
        </p:txBody>
      </p:sp>
      <p:sp>
        <p:nvSpPr>
          <p:cNvPr id="262" name="Google Shape;262;p3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Rectangle: Rounded Corners 8">
            <a:extLst>
              <a:ext uri="{FF2B5EF4-FFF2-40B4-BE49-F238E27FC236}">
                <a16:creationId xmlns:a16="http://schemas.microsoft.com/office/drawing/2014/main" id="{CDDCBCE2-EB09-4169-9511-F466994D0B94}"/>
              </a:ext>
            </a:extLst>
          </p:cNvPr>
          <p:cNvSpPr/>
          <p:nvPr/>
        </p:nvSpPr>
        <p:spPr>
          <a:xfrm>
            <a:off x="228600" y="1052398"/>
            <a:ext cx="8694019" cy="386769"/>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a:solidFill>
                  <a:srgbClr val="FFFFFF"/>
                </a:solidFill>
                <a:latin typeface="Helvetica Neue"/>
                <a:ea typeface="Helvetica Neue" panose="02000503000000020004" pitchFamily="2" charset="0"/>
                <a:cs typeface="Helvetica Neue" panose="02000503000000020004" pitchFamily="2" charset="0"/>
              </a:rPr>
              <a:t>Objectives</a:t>
            </a:r>
            <a:endParaRPr lang="en-IN" sz="2000" b="1">
              <a:solidFill>
                <a:srgbClr val="FFFFFF"/>
              </a:solidFill>
              <a:latin typeface="Helvetica Neue"/>
              <a:cs typeface="Arial"/>
            </a:endParaRPr>
          </a:p>
        </p:txBody>
      </p:sp>
      <p:sp>
        <p:nvSpPr>
          <p:cNvPr id="10" name="Google Shape;156;p19">
            <a:extLst>
              <a:ext uri="{FF2B5EF4-FFF2-40B4-BE49-F238E27FC236}">
                <a16:creationId xmlns:a16="http://schemas.microsoft.com/office/drawing/2014/main" id="{0321899B-2BF1-4162-AF7D-5178F0653FAB}"/>
              </a:ext>
            </a:extLst>
          </p:cNvPr>
          <p:cNvSpPr txBox="1">
            <a:spLocks noGrp="1"/>
          </p:cNvSpPr>
          <p:nvPr>
            <p:ph type="body" idx="1"/>
          </p:nvPr>
        </p:nvSpPr>
        <p:spPr>
          <a:xfrm>
            <a:off x="228600" y="1464798"/>
            <a:ext cx="8694019" cy="4858328"/>
          </a:xfrm>
          <a:prstGeom prst="rect">
            <a:avLst/>
          </a:prstGeom>
          <a:solidFill>
            <a:srgbClr val="F9F5E4"/>
          </a:solidFill>
          <a:ln w="12700">
            <a:solidFill>
              <a:schemeClr val="tx1"/>
            </a:solidFill>
          </a:ln>
          <a:effectLst>
            <a:softEdge rad="31750"/>
          </a:effectLst>
        </p:spPr>
        <p:txBody>
          <a:bodyPr spcFirstLastPara="1" wrap="square" lIns="91425" tIns="45700" rIns="91425" bIns="45700" anchor="t" anchorCtr="0">
            <a:noAutofit/>
          </a:bodyPr>
          <a:lstStyle/>
          <a:p>
            <a:pPr marL="0" marR="0" lvl="0" indent="0">
              <a:lnSpc>
                <a:spcPct val="100000"/>
              </a:lnSpc>
              <a:spcBef>
                <a:spcPts val="0"/>
              </a:spcBef>
              <a:spcAft>
                <a:spcPts val="0"/>
              </a:spcAft>
              <a:buClr>
                <a:schemeClr val="dk1"/>
              </a:buClr>
              <a:buSzPts val="2400"/>
              <a:buNone/>
            </a:pPr>
            <a:r>
              <a:rPr lang="en-US" sz="1400" b="0">
                <a:latin typeface="Helvetica Neue"/>
                <a:ea typeface="Helvetica Neue" panose="02000503000000020004" pitchFamily="2" charset="0"/>
                <a:cs typeface="Helvetica Neue" panose="02000503000000020004" pitchFamily="2" charset="0"/>
              </a:rPr>
              <a:t>Build a CanSat  that will use auto-gyro/passive helicopter recovery descent control of a science payload when released from the launch vehicle.</a:t>
            </a:r>
            <a:br>
              <a:rPr lang="en-US" sz="1400" b="0">
                <a:latin typeface="Helvetica Neue" panose="02000503000000020004" pitchFamily="2" charset="0"/>
                <a:ea typeface="Helvetica Neue" panose="02000503000000020004" pitchFamily="2" charset="0"/>
                <a:cs typeface="Helvetica Neue" panose="02000503000000020004" pitchFamily="2" charset="0"/>
              </a:rPr>
            </a:br>
            <a:endParaRPr lang="en-US" sz="1400" b="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Bef>
                <a:spcPts val="0"/>
              </a:spcBef>
              <a:buFont typeface="Wingdings" panose="05000000000000000000" pitchFamily="2" charset="2"/>
              <a:buChar char="Ø"/>
            </a:pPr>
            <a:r>
              <a:rPr lang="en-US" sz="1400" b="0">
                <a:latin typeface="Helvetica Neue"/>
                <a:ea typeface="Helvetica Neue" panose="02000503000000020004" pitchFamily="2" charset="0"/>
                <a:cs typeface="Helvetica Neue" panose="02000503000000020004" pitchFamily="2" charset="0"/>
              </a:rPr>
              <a:t>The CanSat shall be launched to an altitude ranging 670 -725 meters above the launch site.</a:t>
            </a:r>
            <a:br>
              <a:rPr lang="en-US" sz="1400" b="0">
                <a:latin typeface="Helvetica Neue" panose="02000503000000020004" pitchFamily="2" charset="0"/>
                <a:ea typeface="Helvetica Neue" panose="02000503000000020004" pitchFamily="2" charset="0"/>
                <a:cs typeface="Helvetica Neue" panose="02000503000000020004" pitchFamily="2" charset="0"/>
              </a:rPr>
            </a:br>
            <a:endParaRPr lang="en-US" sz="1400" b="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Bef>
                <a:spcPts val="0"/>
              </a:spcBef>
              <a:buFont typeface="Wingdings" panose="05000000000000000000" pitchFamily="2" charset="2"/>
              <a:buChar char="Ø"/>
            </a:pPr>
            <a:r>
              <a:rPr lang="en-US" sz="1400" b="0">
                <a:latin typeface="Helvetica Neue"/>
                <a:ea typeface="Helvetica Neue" panose="02000503000000020004" pitchFamily="2" charset="0"/>
                <a:cs typeface="Helvetica Neue" panose="02000503000000020004" pitchFamily="2" charset="0"/>
              </a:rPr>
              <a:t>Once the CanSat is deployed from the rocket, the CanSat shall descend using a parachute at a descent rate of 20 m/s.</a:t>
            </a:r>
            <a:br>
              <a:rPr lang="en-US" sz="1400" b="0">
                <a:latin typeface="Helvetica Neue" panose="02000503000000020004" pitchFamily="2" charset="0"/>
                <a:ea typeface="Helvetica Neue" panose="02000503000000020004" pitchFamily="2" charset="0"/>
                <a:cs typeface="Helvetica Neue" panose="02000503000000020004" pitchFamily="2" charset="0"/>
              </a:rPr>
            </a:br>
            <a:endParaRPr lang="en-US" sz="1400" b="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Bef>
                <a:spcPts val="0"/>
              </a:spcBef>
              <a:buFont typeface="Wingdings" panose="05000000000000000000" pitchFamily="2" charset="2"/>
              <a:buChar char="Ø"/>
            </a:pPr>
            <a:r>
              <a:rPr lang="en-US" sz="1400" b="0">
                <a:latin typeface="Helvetica Neue"/>
                <a:ea typeface="Helvetica Neue" panose="02000503000000020004" pitchFamily="2" charset="0"/>
                <a:cs typeface="Helvetica Neue" panose="02000503000000020004" pitchFamily="2" charset="0"/>
              </a:rPr>
              <a:t>At 450 meters, the container shall release the science payload.</a:t>
            </a:r>
            <a:br>
              <a:rPr lang="en-US" sz="1400" b="0">
                <a:latin typeface="Helvetica Neue" panose="02000503000000020004" pitchFamily="2" charset="0"/>
                <a:ea typeface="Helvetica Neue" panose="02000503000000020004" pitchFamily="2" charset="0"/>
                <a:cs typeface="Helvetica Neue" panose="02000503000000020004" pitchFamily="2" charset="0"/>
              </a:rPr>
            </a:br>
            <a:endParaRPr lang="en-US" sz="1400" b="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Bef>
                <a:spcPts val="0"/>
              </a:spcBef>
              <a:buFont typeface="Wingdings" panose="05000000000000000000" pitchFamily="2" charset="2"/>
              <a:buChar char="Ø"/>
            </a:pPr>
            <a:r>
              <a:rPr lang="en-US" sz="1400" b="0">
                <a:latin typeface="Helvetica Neue"/>
                <a:ea typeface="Helvetica Neue" panose="02000503000000020004" pitchFamily="2" charset="0"/>
                <a:cs typeface="Helvetica Neue" panose="02000503000000020004" pitchFamily="2" charset="0"/>
              </a:rPr>
              <a:t>The descent rate of science payload shall be 10 to 15 m/s.</a:t>
            </a:r>
            <a:br>
              <a:rPr lang="en-US" sz="1400" b="0">
                <a:latin typeface="Helvetica Neue" panose="02000503000000020004" pitchFamily="2" charset="0"/>
                <a:ea typeface="Helvetica Neue" panose="02000503000000020004" pitchFamily="2" charset="0"/>
                <a:cs typeface="Helvetica Neue" panose="02000503000000020004" pitchFamily="2" charset="0"/>
              </a:rPr>
            </a:br>
            <a:endParaRPr lang="en-US" sz="1400" b="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Bef>
                <a:spcPts val="0"/>
              </a:spcBef>
              <a:buFont typeface="Wingdings" panose="05000000000000000000" pitchFamily="2" charset="2"/>
              <a:buChar char="Ø"/>
            </a:pPr>
            <a:r>
              <a:rPr lang="en-US" sz="1400" b="0">
                <a:latin typeface="Helvetica Neue"/>
                <a:ea typeface="Helvetica Neue" panose="02000503000000020004" pitchFamily="2" charset="0"/>
                <a:cs typeface="Helvetica Neue" panose="02000503000000020004" pitchFamily="2" charset="0"/>
              </a:rPr>
              <a:t>The science payload descends under auto-gyro/passive helicopter recovery control system.</a:t>
            </a:r>
            <a:br>
              <a:rPr lang="en-US" sz="1400" b="0">
                <a:latin typeface="Helvetica Neue" panose="02000503000000020004" pitchFamily="2" charset="0"/>
                <a:ea typeface="Helvetica Neue" panose="02000503000000020004" pitchFamily="2" charset="0"/>
                <a:cs typeface="Helvetica Neue" panose="02000503000000020004" pitchFamily="2" charset="0"/>
              </a:rPr>
            </a:br>
            <a:endParaRPr lang="en-US" sz="1400" b="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Bef>
                <a:spcPts val="0"/>
              </a:spcBef>
              <a:buFont typeface="Wingdings" panose="05000000000000000000" pitchFamily="2" charset="2"/>
              <a:buChar char="Ø"/>
            </a:pPr>
            <a:r>
              <a:rPr lang="en-US" sz="1400" b="0">
                <a:latin typeface="Helvetica Neue"/>
                <a:ea typeface="Helvetica Neue" panose="02000503000000020004" pitchFamily="2" charset="0"/>
                <a:cs typeface="Helvetica Neue" panose="02000503000000020004" pitchFamily="2" charset="0"/>
              </a:rPr>
              <a:t>The payload shall transmit telemetry which shall include sensors to track altitude using air pressure, external temperature, battery voltage, GPS position, pitch and roll and blade spin rate</a:t>
            </a:r>
            <a:br>
              <a:rPr lang="en-US" sz="1400" b="0">
                <a:latin typeface="Helvetica Neue" panose="02000503000000020004" pitchFamily="2" charset="0"/>
                <a:ea typeface="Helvetica Neue" panose="02000503000000020004" pitchFamily="2" charset="0"/>
                <a:cs typeface="Helvetica Neue" panose="02000503000000020004" pitchFamily="2" charset="0"/>
              </a:rPr>
            </a:br>
            <a:endParaRPr lang="en-US" sz="1400" b="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Bef>
                <a:spcPts val="0"/>
              </a:spcBef>
              <a:buFont typeface="Wingdings" panose="05000000000000000000" pitchFamily="2" charset="2"/>
              <a:buChar char="Ø"/>
            </a:pPr>
            <a:r>
              <a:rPr lang="en-US" sz="1400" b="0">
                <a:latin typeface="Helvetica Neue"/>
                <a:ea typeface="Helvetica Neue" panose="02000503000000020004" pitchFamily="2" charset="0"/>
                <a:cs typeface="Helvetica Neue" panose="02000503000000020004" pitchFamily="2" charset="0"/>
              </a:rPr>
              <a:t>The Ground Control Station shall receive and display CanSat data.</a:t>
            </a:r>
            <a:br>
              <a:rPr lang="en-US" sz="1400" b="0">
                <a:latin typeface="Helvetica Neue" panose="02000503000000020004" pitchFamily="2" charset="0"/>
                <a:ea typeface="Helvetica Neue" panose="02000503000000020004" pitchFamily="2" charset="0"/>
                <a:cs typeface="Helvetica Neue" panose="02000503000000020004" pitchFamily="2" charset="0"/>
              </a:rPr>
            </a:br>
            <a:endParaRPr lang="en-US" sz="1400" b="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Bef>
                <a:spcPts val="0"/>
              </a:spcBef>
              <a:buFont typeface="Wingdings" panose="05000000000000000000" pitchFamily="2" charset="2"/>
              <a:buChar char="Ø"/>
            </a:pPr>
            <a:r>
              <a:rPr lang="en-US" sz="1400" b="0">
                <a:latin typeface="Helvetica Neue"/>
                <a:ea typeface="Helvetica Neue" panose="02000503000000020004" pitchFamily="2" charset="0"/>
                <a:cs typeface="Helvetica Neue" panose="02000503000000020004" pitchFamily="2" charset="0"/>
              </a:rPr>
              <a:t>When the science payload lands, all telemetry transmission shall stop and a located audio beacon shall activate. </a:t>
            </a:r>
          </a:p>
        </p:txBody>
      </p:sp>
    </p:spTree>
    <p:extLst>
      <p:ext uri="{BB962C8B-B14F-4D97-AF65-F5344CB8AC3E}">
        <p14:creationId xmlns:p14="http://schemas.microsoft.com/office/powerpoint/2010/main" val="7356922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Real-Time Clock</a:t>
            </a:r>
            <a:endParaRPr sz="2400" b="1" i="0" u="none" strike="noStrike" cap="none">
              <a:solidFill>
                <a:schemeClr val="accent2"/>
              </a:solidFill>
              <a:latin typeface="Arial"/>
              <a:ea typeface="Arial"/>
              <a:cs typeface="Arial"/>
              <a:sym typeface="Arial"/>
            </a:endParaRPr>
          </a:p>
        </p:txBody>
      </p:sp>
      <p:sp>
        <p:nvSpPr>
          <p:cNvPr id="638" name="Google Shape;638;p75"/>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639" name="Google Shape;639;p7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110</a:t>
            </a:fld>
            <a:endParaRPr sz="1000" b="0" i="0" u="none" strike="noStrike" cap="none">
              <a:solidFill>
                <a:schemeClr val="dk1"/>
              </a:solidFill>
              <a:latin typeface="Arial"/>
              <a:ea typeface="Arial"/>
              <a:cs typeface="Arial"/>
              <a:sym typeface="Arial"/>
            </a:endParaRPr>
          </a:p>
        </p:txBody>
      </p:sp>
      <p:sp>
        <p:nvSpPr>
          <p:cNvPr id="641" name="Google Shape;641;p7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TextBox 11">
            <a:extLst>
              <a:ext uri="{FF2B5EF4-FFF2-40B4-BE49-F238E27FC236}">
                <a16:creationId xmlns:a16="http://schemas.microsoft.com/office/drawing/2014/main" id="{CC68CF76-17AC-4B41-9C85-1E861F89DE82}"/>
              </a:ext>
            </a:extLst>
          </p:cNvPr>
          <p:cNvSpPr txBox="1"/>
          <p:nvPr/>
        </p:nvSpPr>
        <p:spPr>
          <a:xfrm>
            <a:off x="305381" y="1045779"/>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SELECTED RTC:</a:t>
            </a:r>
            <a:endParaRPr lang="en-US" sz="1800" b="1">
              <a:solidFill>
                <a:schemeClr val="bg1"/>
              </a:solidFill>
              <a:latin typeface="Helvetica Neue"/>
            </a:endParaRPr>
          </a:p>
        </p:txBody>
      </p:sp>
      <p:sp>
        <p:nvSpPr>
          <p:cNvPr id="13" name="TextBox 12">
            <a:extLst>
              <a:ext uri="{FF2B5EF4-FFF2-40B4-BE49-F238E27FC236}">
                <a16:creationId xmlns:a16="http://schemas.microsoft.com/office/drawing/2014/main" id="{994A2DCD-7ACB-8B41-BE00-B3E7D1CB0743}"/>
              </a:ext>
            </a:extLst>
          </p:cNvPr>
          <p:cNvSpPr txBox="1"/>
          <p:nvPr/>
        </p:nvSpPr>
        <p:spPr>
          <a:xfrm>
            <a:off x="3045125" y="1045779"/>
            <a:ext cx="3098202" cy="369332"/>
          </a:xfrm>
          <a:prstGeom prst="rect">
            <a:avLst/>
          </a:prstGeom>
          <a:solidFill>
            <a:srgbClr val="FFB366"/>
          </a:solidFill>
          <a:ln w="19050">
            <a:solidFill>
              <a:schemeClr val="tx1"/>
            </a:solidFill>
          </a:ln>
        </p:spPr>
        <p:txBody>
          <a:bodyPr wrap="square" rtlCol="0">
            <a:spAutoFit/>
          </a:bodyPr>
          <a:lstStyle/>
          <a:p>
            <a:r>
              <a:rPr lang="en-IN" sz="1800" b="1">
                <a:solidFill>
                  <a:schemeClr val="tx1"/>
                </a:solidFill>
                <a:latin typeface="Helvetica Neue"/>
                <a:ea typeface="Helvetica Neue" panose="02000503000000020004" pitchFamily="2" charset="0"/>
                <a:cs typeface="Helvetica Neue" panose="02000503000000020004" pitchFamily="2" charset="0"/>
              </a:rPr>
              <a:t>Hardware RTC DS3231</a:t>
            </a:r>
          </a:p>
        </p:txBody>
      </p:sp>
      <p:sp>
        <p:nvSpPr>
          <p:cNvPr id="14" name="Text Placeholder 2">
            <a:extLst>
              <a:ext uri="{FF2B5EF4-FFF2-40B4-BE49-F238E27FC236}">
                <a16:creationId xmlns:a16="http://schemas.microsoft.com/office/drawing/2014/main" id="{19ACC3D2-1CCD-F24E-BDBB-B0D8DEABC66C}"/>
              </a:ext>
            </a:extLst>
          </p:cNvPr>
          <p:cNvSpPr txBox="1">
            <a:spLocks/>
          </p:cNvSpPr>
          <p:nvPr/>
        </p:nvSpPr>
        <p:spPr>
          <a:xfrm>
            <a:off x="301031" y="1832406"/>
            <a:ext cx="6701357" cy="2700824"/>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indent="-285750" fontAlgn="base"/>
            <a:r>
              <a:rPr lang="en-US" sz="1400" b="0"/>
              <a:t>Low Power Operation Extends Battery-Backup Run Time.</a:t>
            </a:r>
          </a:p>
          <a:p>
            <a:pPr marL="285750" indent="-285750" fontAlgn="base"/>
            <a:r>
              <a:rPr lang="en-US" sz="1400" b="0"/>
              <a:t>Fast (400kHz) I2C Interface.</a:t>
            </a:r>
          </a:p>
          <a:p>
            <a:pPr marL="285750" indent="-285750" fontAlgn="base"/>
            <a:r>
              <a:rPr lang="en-IN" sz="1400" b="0"/>
              <a:t>Highly Accurate RTC Completely Manages All Timekeeping Functions </a:t>
            </a:r>
            <a:br>
              <a:rPr lang="en-IN" sz="1400" b="0"/>
            </a:br>
            <a:r>
              <a:rPr lang="en-IN" sz="1400" b="0"/>
              <a:t>• Real-Time Clock Counts Seconds, Minutes, Hours, Date of the Month, Month, Day of the Week, and Year, with Leap-Year Compensation Valid Up to 2100 </a:t>
            </a:r>
            <a:br>
              <a:rPr lang="en-IN" sz="1400" b="0"/>
            </a:br>
            <a:r>
              <a:rPr lang="en-IN" sz="1400" b="0"/>
              <a:t>• Accuracy ±2ppm from 0°C to +40°C </a:t>
            </a:r>
            <a:br>
              <a:rPr lang="en-IN" sz="1400" b="0"/>
            </a:br>
            <a:r>
              <a:rPr lang="en-IN" sz="1400" b="0"/>
              <a:t>• Accuracy ±3.5ppm from -40°C to +85°C </a:t>
            </a:r>
            <a:br>
              <a:rPr lang="en-IN" sz="1400" b="0"/>
            </a:br>
            <a:r>
              <a:rPr lang="en-IN" sz="1400" b="0"/>
              <a:t>• Digital Temp Sensor Output: ±3°C Accuracy </a:t>
            </a:r>
            <a:br>
              <a:rPr lang="en-IN" sz="1400" b="0"/>
            </a:br>
            <a:r>
              <a:rPr lang="en-IN" sz="1400" b="0"/>
              <a:t>• Register for Aging Trim</a:t>
            </a:r>
            <a:br>
              <a:rPr lang="en-IN" sz="1400" b="0"/>
            </a:br>
            <a:r>
              <a:rPr lang="en-IN" sz="1400" b="0"/>
              <a:t>• Two Time-of-Day Alarms </a:t>
            </a:r>
            <a:br>
              <a:rPr lang="en-IN" sz="1400" b="0"/>
            </a:br>
            <a:r>
              <a:rPr lang="en-IN" sz="1400" b="0"/>
              <a:t>• Programmable Square-Wave Output Signal </a:t>
            </a:r>
            <a:endParaRPr lang="en-US" sz="1400" b="0"/>
          </a:p>
        </p:txBody>
      </p:sp>
      <p:sp>
        <p:nvSpPr>
          <p:cNvPr id="15" name="TextBox 14">
            <a:extLst>
              <a:ext uri="{FF2B5EF4-FFF2-40B4-BE49-F238E27FC236}">
                <a16:creationId xmlns:a16="http://schemas.microsoft.com/office/drawing/2014/main" id="{91B89B83-EE49-3E45-995C-3CDD92043E6F}"/>
              </a:ext>
            </a:extLst>
          </p:cNvPr>
          <p:cNvSpPr txBox="1"/>
          <p:nvPr/>
        </p:nvSpPr>
        <p:spPr>
          <a:xfrm>
            <a:off x="301925" y="1464484"/>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graphicFrame>
        <p:nvGraphicFramePr>
          <p:cNvPr id="6" name="Table 5">
            <a:extLst>
              <a:ext uri="{FF2B5EF4-FFF2-40B4-BE49-F238E27FC236}">
                <a16:creationId xmlns:a16="http://schemas.microsoft.com/office/drawing/2014/main" id="{A9789CF7-6CAB-D94E-A728-0702B2217562}"/>
              </a:ext>
            </a:extLst>
          </p:cNvPr>
          <p:cNvGraphicFramePr>
            <a:graphicFrameLocks noGrp="1"/>
          </p:cNvGraphicFramePr>
          <p:nvPr>
            <p:extLst>
              <p:ext uri="{D42A27DB-BD31-4B8C-83A1-F6EECF244321}">
                <p14:modId xmlns:p14="http://schemas.microsoft.com/office/powerpoint/2010/main" val="1160426299"/>
              </p:ext>
            </p:extLst>
          </p:nvPr>
        </p:nvGraphicFramePr>
        <p:xfrm>
          <a:off x="301924" y="4528867"/>
          <a:ext cx="8484742" cy="1578060"/>
        </p:xfrm>
        <a:graphic>
          <a:graphicData uri="http://schemas.openxmlformats.org/drawingml/2006/table">
            <a:tbl>
              <a:tblPr/>
              <a:tblGrid>
                <a:gridCol w="723066">
                  <a:extLst>
                    <a:ext uri="{9D8B030D-6E8A-4147-A177-3AD203B41FA5}">
                      <a16:colId xmlns:a16="http://schemas.microsoft.com/office/drawing/2014/main" val="1133509964"/>
                    </a:ext>
                  </a:extLst>
                </a:gridCol>
                <a:gridCol w="1064094">
                  <a:extLst>
                    <a:ext uri="{9D8B030D-6E8A-4147-A177-3AD203B41FA5}">
                      <a16:colId xmlns:a16="http://schemas.microsoft.com/office/drawing/2014/main" val="1169222161"/>
                    </a:ext>
                  </a:extLst>
                </a:gridCol>
                <a:gridCol w="731443">
                  <a:extLst>
                    <a:ext uri="{9D8B030D-6E8A-4147-A177-3AD203B41FA5}">
                      <a16:colId xmlns:a16="http://schemas.microsoft.com/office/drawing/2014/main" val="1314005072"/>
                    </a:ext>
                  </a:extLst>
                </a:gridCol>
                <a:gridCol w="2662455">
                  <a:extLst>
                    <a:ext uri="{9D8B030D-6E8A-4147-A177-3AD203B41FA5}">
                      <a16:colId xmlns:a16="http://schemas.microsoft.com/office/drawing/2014/main" val="3585904856"/>
                    </a:ext>
                  </a:extLst>
                </a:gridCol>
                <a:gridCol w="633918">
                  <a:extLst>
                    <a:ext uri="{9D8B030D-6E8A-4147-A177-3AD203B41FA5}">
                      <a16:colId xmlns:a16="http://schemas.microsoft.com/office/drawing/2014/main" val="945249198"/>
                    </a:ext>
                  </a:extLst>
                </a:gridCol>
                <a:gridCol w="1033772">
                  <a:extLst>
                    <a:ext uri="{9D8B030D-6E8A-4147-A177-3AD203B41FA5}">
                      <a16:colId xmlns:a16="http://schemas.microsoft.com/office/drawing/2014/main" val="4189172226"/>
                    </a:ext>
                  </a:extLst>
                </a:gridCol>
                <a:gridCol w="1053279">
                  <a:extLst>
                    <a:ext uri="{9D8B030D-6E8A-4147-A177-3AD203B41FA5}">
                      <a16:colId xmlns:a16="http://schemas.microsoft.com/office/drawing/2014/main" val="2654583670"/>
                    </a:ext>
                  </a:extLst>
                </a:gridCol>
                <a:gridCol w="582715">
                  <a:extLst>
                    <a:ext uri="{9D8B030D-6E8A-4147-A177-3AD203B41FA5}">
                      <a16:colId xmlns:a16="http://schemas.microsoft.com/office/drawing/2014/main" val="4200463483"/>
                    </a:ext>
                  </a:extLst>
                </a:gridCol>
              </a:tblGrid>
              <a:tr h="440575">
                <a:tc>
                  <a:txBody>
                    <a:bodyPr/>
                    <a:lstStyle/>
                    <a:p>
                      <a:pPr algn="ctr" rtl="0" fontAlgn="ctr">
                        <a:spcBef>
                          <a:spcPts val="0"/>
                        </a:spcBef>
                        <a:spcAft>
                          <a:spcPts val="0"/>
                        </a:spcAft>
                      </a:pPr>
                      <a:r>
                        <a:rPr lang="en-IN" sz="1100" b="1" i="0" u="none" strike="noStrike">
                          <a:solidFill>
                            <a:srgbClr val="FFFFFF"/>
                          </a:solidFill>
                          <a:effectLst/>
                          <a:latin typeface="Helvetica Neue"/>
                          <a:ea typeface="Helvetica Neue" panose="02000503000000020004" pitchFamily="2" charset="0"/>
                          <a:cs typeface="Helvetica Neue" panose="02000503000000020004" pitchFamily="2" charset="0"/>
                        </a:rPr>
                        <a:t>MODEL</a:t>
                      </a:r>
                      <a:endParaRPr lang="en-IN" sz="1100">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rtl="0" fontAlgn="ctr">
                        <a:spcBef>
                          <a:spcPts val="0"/>
                        </a:spcBef>
                        <a:spcAft>
                          <a:spcPts val="0"/>
                        </a:spcAft>
                      </a:pPr>
                      <a:r>
                        <a:rPr lang="en-IN" sz="1100" b="1" i="0" u="none" strike="noStrike">
                          <a:solidFill>
                            <a:srgbClr val="FFFFFF"/>
                          </a:solidFill>
                          <a:effectLst/>
                          <a:latin typeface="Helvetica Neue"/>
                          <a:ea typeface="Helvetica Neue" panose="02000503000000020004" pitchFamily="2" charset="0"/>
                          <a:cs typeface="Helvetica Neue" panose="02000503000000020004" pitchFamily="2" charset="0"/>
                        </a:rPr>
                        <a:t>HARDWARE/ SOFTWARE</a:t>
                      </a:r>
                      <a:endParaRPr lang="en-IN" sz="11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rtl="0" fontAlgn="ctr">
                        <a:spcBef>
                          <a:spcPts val="0"/>
                        </a:spcBef>
                        <a:spcAft>
                          <a:spcPts val="0"/>
                        </a:spcAft>
                      </a:pPr>
                      <a:r>
                        <a:rPr lang="en-IN" sz="1100" b="1" i="0" u="none" strike="noStrike">
                          <a:solidFill>
                            <a:schemeClr val="bg1"/>
                          </a:solidFill>
                          <a:effectLst/>
                          <a:latin typeface="Helvetica Neue"/>
                          <a:ea typeface="Helvetica Neue" panose="02000503000000020004" pitchFamily="2" charset="0"/>
                          <a:cs typeface="Helvetica Neue" panose="02000503000000020004" pitchFamily="2" charset="0"/>
                        </a:rPr>
                        <a:t>WEIGHT/</a:t>
                      </a:r>
                      <a:br>
                        <a:rPr lang="en-IN" sz="1100" b="1" i="0" u="none" strike="noStrike">
                          <a:effectLst/>
                          <a:latin typeface="Helvetica Neue"/>
                          <a:ea typeface="Helvetica Neue" panose="02000503000000020004" pitchFamily="2" charset="0"/>
                          <a:cs typeface="Helvetica Neue" panose="02000503000000020004" pitchFamily="2" charset="0"/>
                        </a:rPr>
                      </a:br>
                      <a:r>
                        <a:rPr lang="en-IN" sz="1100" b="1" i="0" u="none" strike="noStrike">
                          <a:solidFill>
                            <a:schemeClr val="bg1"/>
                          </a:solidFill>
                          <a:effectLst/>
                          <a:latin typeface="Helvetica Neue"/>
                          <a:ea typeface="Helvetica Neue" panose="02000503000000020004" pitchFamily="2" charset="0"/>
                          <a:cs typeface="Helvetica Neue" panose="02000503000000020004" pitchFamily="2" charset="0"/>
                        </a:rPr>
                        <a:t>SIZE</a:t>
                      </a:r>
                      <a:endParaRPr lang="en-IN" sz="1100" b="1">
                        <a:solidFill>
                          <a:schemeClr val="bg1"/>
                        </a:solidFill>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rtl="0" fontAlgn="ctr">
                        <a:spcBef>
                          <a:spcPts val="0"/>
                        </a:spcBef>
                        <a:spcAft>
                          <a:spcPts val="0"/>
                        </a:spcAft>
                      </a:pPr>
                      <a:r>
                        <a:rPr lang="en-IN" sz="1100" b="1">
                          <a:solidFill>
                            <a:schemeClr val="bg1"/>
                          </a:solidFill>
                          <a:effectLst/>
                          <a:latin typeface="Helvetica Neue"/>
                          <a:ea typeface="Helvetica Neue" panose="02000503000000020004" pitchFamily="2" charset="0"/>
                          <a:cs typeface="Helvetica Neue" panose="02000503000000020004" pitchFamily="2" charset="0"/>
                        </a:rPr>
                        <a:t>RESET TOLERANCE</a:t>
                      </a: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rtl="0" fontAlgn="ctr">
                        <a:spcBef>
                          <a:spcPts val="0"/>
                        </a:spcBef>
                        <a:spcAft>
                          <a:spcPts val="0"/>
                        </a:spcAft>
                      </a:pPr>
                      <a:r>
                        <a:rPr lang="en-IN" sz="1100" b="1" i="0" u="none" strike="noStrike">
                          <a:solidFill>
                            <a:srgbClr val="FFFFFF"/>
                          </a:solidFill>
                          <a:effectLst/>
                          <a:latin typeface="Helvetica Neue"/>
                          <a:ea typeface="Helvetica Neue" panose="02000503000000020004" pitchFamily="2" charset="0"/>
                          <a:cs typeface="Helvetica Neue" panose="02000503000000020004" pitchFamily="2" charset="0"/>
                        </a:rPr>
                        <a:t>COST</a:t>
                      </a:r>
                      <a:endParaRPr lang="en-IN" sz="11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rtl="0" fontAlgn="ctr">
                        <a:spcBef>
                          <a:spcPts val="0"/>
                        </a:spcBef>
                        <a:spcAft>
                          <a:spcPts val="0"/>
                        </a:spcAft>
                      </a:pPr>
                      <a:r>
                        <a:rPr lang="en-IN" sz="1100" b="1" i="0" u="none" strike="noStrike">
                          <a:solidFill>
                            <a:srgbClr val="FFFFFF"/>
                          </a:solidFill>
                          <a:effectLst/>
                          <a:latin typeface="Helvetica Neue"/>
                          <a:ea typeface="Helvetica Neue" panose="02000503000000020004" pitchFamily="2" charset="0"/>
                          <a:cs typeface="Helvetica Neue" panose="02000503000000020004" pitchFamily="2" charset="0"/>
                        </a:rPr>
                        <a:t>V-SUPPLY</a:t>
                      </a:r>
                      <a:endParaRPr lang="en-IN" sz="11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rtl="0" fontAlgn="ctr">
                        <a:spcBef>
                          <a:spcPts val="0"/>
                        </a:spcBef>
                        <a:spcAft>
                          <a:spcPts val="0"/>
                        </a:spcAft>
                      </a:pPr>
                      <a:r>
                        <a:rPr lang="en-IN" sz="1100" b="1" i="0" u="none" strike="noStrike">
                          <a:solidFill>
                            <a:srgbClr val="FFFFFF"/>
                          </a:solidFill>
                          <a:effectLst/>
                          <a:latin typeface="Helvetica Neue"/>
                          <a:ea typeface="Helvetica Neue" panose="02000503000000020004" pitchFamily="2" charset="0"/>
                          <a:cs typeface="Helvetica Neue" panose="02000503000000020004" pitchFamily="2" charset="0"/>
                        </a:rPr>
                        <a:t>ACCURACY</a:t>
                      </a:r>
                      <a:endParaRPr lang="en-IN" sz="11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rtl="0" fontAlgn="ctr">
                        <a:spcBef>
                          <a:spcPts val="0"/>
                        </a:spcBef>
                        <a:spcAft>
                          <a:spcPts val="0"/>
                        </a:spcAft>
                      </a:pPr>
                      <a:r>
                        <a:rPr lang="en-IN" sz="1100" b="1" i="0" u="none" strike="noStrike">
                          <a:solidFill>
                            <a:srgbClr val="FFFFFF"/>
                          </a:solidFill>
                          <a:effectLst/>
                          <a:latin typeface="Helvetica Neue"/>
                          <a:ea typeface="Helvetica Neue" panose="02000503000000020004" pitchFamily="2" charset="0"/>
                          <a:cs typeface="Helvetica Neue" panose="02000503000000020004" pitchFamily="2" charset="0"/>
                        </a:rPr>
                        <a:t>INTER-FACE</a:t>
                      </a:r>
                      <a:endParaRPr lang="en-IN" sz="11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9270988"/>
                  </a:ext>
                </a:extLst>
              </a:tr>
              <a:tr h="1137485">
                <a:tc>
                  <a:txBody>
                    <a:bodyPr/>
                    <a:lstStyle/>
                    <a:p>
                      <a:pPr algn="l" rtl="0" fontAlgn="ctr">
                        <a:spcBef>
                          <a:spcPts val="0"/>
                        </a:spcBef>
                        <a:spcAft>
                          <a:spcPts val="0"/>
                        </a:spcAft>
                      </a:pPr>
                      <a:r>
                        <a:rPr lang="en-IN" sz="1400" b="1" i="0" u="none" strike="noStrike">
                          <a:solidFill>
                            <a:srgbClr val="FFFFFF"/>
                          </a:solidFill>
                          <a:effectLst/>
                          <a:latin typeface="Helvetica Neue"/>
                          <a:ea typeface="Helvetica Neue" panose="02000503000000020004" pitchFamily="2" charset="0"/>
                          <a:cs typeface="Helvetica Neue" panose="02000503000000020004" pitchFamily="2" charset="0"/>
                        </a:rPr>
                        <a:t>DS3231</a:t>
                      </a:r>
                      <a:endParaRPr lang="en-IN" sz="14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rtl="0" fontAlgn="ctr">
                        <a:spcBef>
                          <a:spcPts val="0"/>
                        </a:spcBef>
                        <a:spcAft>
                          <a:spcPts val="0"/>
                        </a:spcAft>
                      </a:pPr>
                      <a:r>
                        <a:rPr lang="en-IN" sz="1400" b="1" i="0" u="none" strike="noStrike">
                          <a:solidFill>
                            <a:srgbClr val="000000"/>
                          </a:solidFill>
                          <a:effectLst/>
                          <a:latin typeface="Helvetica Neue"/>
                          <a:ea typeface="Helvetica Neue" panose="02000503000000020004" pitchFamily="2" charset="0"/>
                          <a:cs typeface="Helvetica Neue" panose="02000503000000020004" pitchFamily="2" charset="0"/>
                        </a:rPr>
                        <a:t>HARDWARE</a:t>
                      </a:r>
                      <a:endParaRPr lang="en-IN" sz="14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rtl="0" fontAlgn="ctr">
                        <a:spcBef>
                          <a:spcPts val="0"/>
                        </a:spcBef>
                        <a:spcAft>
                          <a:spcPts val="0"/>
                        </a:spcAft>
                      </a:pPr>
                      <a:r>
                        <a:rPr lang="en-IN" sz="1400" b="1" i="0" u="none" strike="noStrike">
                          <a:solidFill>
                            <a:srgbClr val="000000"/>
                          </a:solidFill>
                          <a:effectLst/>
                          <a:latin typeface="Helvetica Neue"/>
                          <a:ea typeface="Helvetica Neue" panose="02000503000000020004" pitchFamily="2" charset="0"/>
                          <a:cs typeface="Helvetica Neue" panose="02000503000000020004" pitchFamily="2" charset="0"/>
                        </a:rPr>
                        <a:t>8g</a:t>
                      </a:r>
                      <a:endParaRPr lang="en-IN" sz="14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rtl="0" fontAlgn="ctr">
                        <a:spcBef>
                          <a:spcPts val="0"/>
                        </a:spcBef>
                        <a:spcAft>
                          <a:spcPts val="0"/>
                        </a:spcAft>
                      </a:pPr>
                      <a:r>
                        <a:rPr lang="en-IN" sz="1400" b="1">
                          <a:latin typeface="Helvetica Neue"/>
                          <a:ea typeface="Helvetica Neue" panose="02000503000000020004" pitchFamily="2" charset="0"/>
                          <a:cs typeface="Helvetica Neue" panose="02000503000000020004" pitchFamily="2" charset="0"/>
                        </a:rPr>
                        <a:t>After reset condition external clock still keeps the mission time</a:t>
                      </a:r>
                      <a:endParaRPr lang="en-IN" sz="14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rtl="0" fontAlgn="ctr">
                        <a:spcBef>
                          <a:spcPts val="0"/>
                        </a:spcBef>
                        <a:spcAft>
                          <a:spcPts val="0"/>
                        </a:spcAft>
                      </a:pPr>
                      <a:r>
                        <a:rPr lang="en-IN" sz="1400" b="1" i="0" u="none" strike="noStrike">
                          <a:solidFill>
                            <a:srgbClr val="000000"/>
                          </a:solidFill>
                          <a:effectLst/>
                          <a:latin typeface="Helvetica Neue"/>
                          <a:ea typeface="Helvetica Neue" panose="02000503000000020004" pitchFamily="2" charset="0"/>
                          <a:cs typeface="Helvetica Neue" panose="02000503000000020004" pitchFamily="2" charset="0"/>
                        </a:rPr>
                        <a:t>$ 1.4</a:t>
                      </a:r>
                      <a:endParaRPr lang="en-IN" sz="14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rtl="0" fontAlgn="ctr">
                        <a:spcBef>
                          <a:spcPts val="0"/>
                        </a:spcBef>
                        <a:spcAft>
                          <a:spcPts val="0"/>
                        </a:spcAft>
                      </a:pPr>
                      <a:r>
                        <a:rPr lang="en-US" sz="1400" b="1" i="0" u="none" strike="noStrike">
                          <a:solidFill>
                            <a:srgbClr val="000000"/>
                          </a:solidFill>
                          <a:effectLst/>
                          <a:latin typeface="Helvetica Neue"/>
                          <a:ea typeface="Helvetica Neue" panose="02000503000000020004" pitchFamily="2" charset="0"/>
                          <a:cs typeface="Helvetica Neue" panose="02000503000000020004" pitchFamily="2" charset="0"/>
                        </a:rPr>
                        <a:t>2.3 to 5.5 V</a:t>
                      </a:r>
                      <a:endParaRPr lang="en-US" sz="1400" b="1">
                        <a:effectLst/>
                        <a:latin typeface="Helvetica Neue"/>
                        <a:ea typeface="Helvetica Neue" panose="02000503000000020004" pitchFamily="2" charset="0"/>
                        <a:cs typeface="Helvetica Neue" panose="02000503000000020004" pitchFamily="2" charset="0"/>
                      </a:endParaRPr>
                    </a:p>
                    <a:p>
                      <a:pPr algn="l" rtl="0" fontAlgn="ctr">
                        <a:spcBef>
                          <a:spcPts val="0"/>
                        </a:spcBef>
                        <a:spcAft>
                          <a:spcPts val="0"/>
                        </a:spcAft>
                      </a:pPr>
                      <a:r>
                        <a:rPr lang="en-US" sz="1400" b="1" i="0" u="none" strike="noStrike">
                          <a:solidFill>
                            <a:srgbClr val="000000"/>
                          </a:solidFill>
                          <a:effectLst/>
                          <a:latin typeface="Helvetica Neue"/>
                          <a:ea typeface="Helvetica Neue" panose="02000503000000020004" pitchFamily="2" charset="0"/>
                          <a:cs typeface="Helvetica Neue" panose="02000503000000020004" pitchFamily="2" charset="0"/>
                        </a:rPr>
                        <a:t>(Coin Cell Battery)</a:t>
                      </a:r>
                      <a:endParaRPr lang="en-US" sz="14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rtl="0" fontAlgn="ctr">
                        <a:spcBef>
                          <a:spcPts val="0"/>
                        </a:spcBef>
                        <a:spcAft>
                          <a:spcPts val="0"/>
                        </a:spcAft>
                      </a:pPr>
                      <a:r>
                        <a:rPr lang="en-US" sz="1400" b="1" i="0" u="none" strike="noStrike">
                          <a:solidFill>
                            <a:srgbClr val="000000"/>
                          </a:solidFill>
                          <a:effectLst/>
                          <a:latin typeface="Helvetica Neue"/>
                          <a:ea typeface="Helvetica Neue" panose="02000503000000020004" pitchFamily="2" charset="0"/>
                          <a:cs typeface="Helvetica Neue" panose="02000503000000020004" pitchFamily="2" charset="0"/>
                        </a:rPr>
                        <a:t>±2 ppm from 0°C to +40°C</a:t>
                      </a:r>
                      <a:endParaRPr lang="en-US" sz="14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rtl="0" fontAlgn="ctr">
                        <a:spcBef>
                          <a:spcPts val="0"/>
                        </a:spcBef>
                        <a:spcAft>
                          <a:spcPts val="0"/>
                        </a:spcAft>
                      </a:pPr>
                      <a:r>
                        <a:rPr lang="en-IN" sz="1400" b="1" i="0" u="none" strike="noStrike">
                          <a:solidFill>
                            <a:srgbClr val="000000"/>
                          </a:solidFill>
                          <a:effectLst/>
                          <a:latin typeface="Helvetica Neue"/>
                          <a:ea typeface="Helvetica Neue" panose="02000503000000020004" pitchFamily="2" charset="0"/>
                          <a:cs typeface="Helvetica Neue" panose="02000503000000020004" pitchFamily="2" charset="0"/>
                        </a:rPr>
                        <a:t>I2C</a:t>
                      </a:r>
                      <a:endParaRPr lang="en-IN" sz="1400" b="1">
                        <a:effectLst/>
                        <a:latin typeface="Helvetica Neue"/>
                        <a:ea typeface="Helvetica Neue" panose="02000503000000020004" pitchFamily="2" charset="0"/>
                        <a:cs typeface="Helvetica Neue" panose="02000503000000020004" pitchFamily="2" charset="0"/>
                      </a:endParaRPr>
                    </a:p>
                  </a:txBody>
                  <a:tcPr marL="30408" marR="30408" marT="30408" marB="30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997017023"/>
                  </a:ext>
                </a:extLst>
              </a:tr>
            </a:tbl>
          </a:graphicData>
        </a:graphic>
      </p:graphicFrame>
      <p:pic>
        <p:nvPicPr>
          <p:cNvPr id="8" name="Picture 7">
            <a:extLst>
              <a:ext uri="{FF2B5EF4-FFF2-40B4-BE49-F238E27FC236}">
                <a16:creationId xmlns:a16="http://schemas.microsoft.com/office/drawing/2014/main" id="{7557237E-4D8C-0B47-BAFF-360B4F9DEB63}"/>
              </a:ext>
            </a:extLst>
          </p:cNvPr>
          <p:cNvPicPr>
            <a:picLocks noChangeAspect="1"/>
          </p:cNvPicPr>
          <p:nvPr/>
        </p:nvPicPr>
        <p:blipFill rotWithShape="1">
          <a:blip r:embed="rId3"/>
          <a:srcRect t="27172" b="23173"/>
          <a:stretch/>
        </p:blipFill>
        <p:spPr>
          <a:xfrm rot="16200000">
            <a:off x="6690216" y="2301753"/>
            <a:ext cx="2413986" cy="1626476"/>
          </a:xfrm>
          <a:prstGeom prst="rect">
            <a:avLst/>
          </a:prstGeom>
        </p:spPr>
      </p:pic>
      <p:sp>
        <p:nvSpPr>
          <p:cNvPr id="2" name="TextBox 1">
            <a:extLst>
              <a:ext uri="{FF2B5EF4-FFF2-40B4-BE49-F238E27FC236}">
                <a16:creationId xmlns:a16="http://schemas.microsoft.com/office/drawing/2014/main" id="{F2B8207F-01DE-4BAF-8FB7-8292CBE0A0B5}"/>
              </a:ext>
            </a:extLst>
          </p:cNvPr>
          <p:cNvSpPr txBox="1"/>
          <p:nvPr/>
        </p:nvSpPr>
        <p:spPr>
          <a:xfrm>
            <a:off x="7666395" y="1039472"/>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3" name="Google Shape;536;p64">
            <a:extLst>
              <a:ext uri="{FF2B5EF4-FFF2-40B4-BE49-F238E27FC236}">
                <a16:creationId xmlns:a16="http://schemas.microsoft.com/office/drawing/2014/main" id="{7F270F4C-D154-4EA0-8E33-6CCA27AAC9AB}"/>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647" name="Google Shape;647;p7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111</a:t>
            </a:fld>
            <a:endParaRPr sz="1000" b="0" i="0" u="none" strike="noStrike" cap="none">
              <a:solidFill>
                <a:schemeClr val="dk1"/>
              </a:solidFill>
              <a:latin typeface="Arial"/>
              <a:ea typeface="Arial"/>
              <a:cs typeface="Arial"/>
              <a:sym typeface="Arial"/>
            </a:endParaRPr>
          </a:p>
        </p:txBody>
      </p:sp>
      <p:sp>
        <p:nvSpPr>
          <p:cNvPr id="648" name="Google Shape;648;p7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Antenna Selection</a:t>
            </a:r>
            <a:endParaRPr/>
          </a:p>
        </p:txBody>
      </p:sp>
      <p:sp>
        <p:nvSpPr>
          <p:cNvPr id="650" name="Google Shape;650;p7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TextBox 8">
            <a:extLst>
              <a:ext uri="{FF2B5EF4-FFF2-40B4-BE49-F238E27FC236}">
                <a16:creationId xmlns:a16="http://schemas.microsoft.com/office/drawing/2014/main" id="{F64C70FE-112E-C447-BFED-57C3753504D5}"/>
              </a:ext>
            </a:extLst>
          </p:cNvPr>
          <p:cNvSpPr txBox="1"/>
          <p:nvPr/>
        </p:nvSpPr>
        <p:spPr>
          <a:xfrm>
            <a:off x="358425" y="1045779"/>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SELECTED Antenna:</a:t>
            </a:r>
            <a:endParaRPr lang="en-US" sz="1800" b="1">
              <a:solidFill>
                <a:schemeClr val="bg1"/>
              </a:solidFill>
              <a:latin typeface="Helvetica Neue"/>
            </a:endParaRPr>
          </a:p>
        </p:txBody>
      </p:sp>
      <p:sp>
        <p:nvSpPr>
          <p:cNvPr id="10" name="TextBox 9">
            <a:extLst>
              <a:ext uri="{FF2B5EF4-FFF2-40B4-BE49-F238E27FC236}">
                <a16:creationId xmlns:a16="http://schemas.microsoft.com/office/drawing/2014/main" id="{19229289-7317-4642-8C78-BC50A2C70D5C}"/>
              </a:ext>
            </a:extLst>
          </p:cNvPr>
          <p:cNvSpPr txBox="1"/>
          <p:nvPr/>
        </p:nvSpPr>
        <p:spPr>
          <a:xfrm>
            <a:off x="3098169" y="1045779"/>
            <a:ext cx="3098202" cy="369332"/>
          </a:xfrm>
          <a:prstGeom prst="rect">
            <a:avLst/>
          </a:prstGeom>
          <a:solidFill>
            <a:srgbClr val="FFB366"/>
          </a:solidFill>
          <a:ln w="19050">
            <a:solidFill>
              <a:schemeClr val="tx1"/>
            </a:solidFill>
          </a:ln>
        </p:spPr>
        <p:txBody>
          <a:bodyPr wrap="square" rtlCol="0">
            <a:spAutoFit/>
          </a:bodyPr>
          <a:lstStyle/>
          <a:p>
            <a:pPr marL="74930">
              <a:spcBef>
                <a:spcPts val="55"/>
              </a:spcBef>
            </a:pPr>
            <a:r>
              <a:rPr lang="en-IN" sz="1800" b="1" spc="-5">
                <a:solidFill>
                  <a:srgbClr val="FFFFFF"/>
                </a:solidFill>
              </a:rPr>
              <a:t>FXP70 Freedom</a:t>
            </a:r>
            <a:endParaRPr lang="en-IN" sz="1800"/>
          </a:p>
        </p:txBody>
      </p:sp>
      <p:sp>
        <p:nvSpPr>
          <p:cNvPr id="11" name="Text Placeholder 2">
            <a:extLst>
              <a:ext uri="{FF2B5EF4-FFF2-40B4-BE49-F238E27FC236}">
                <a16:creationId xmlns:a16="http://schemas.microsoft.com/office/drawing/2014/main" id="{2A57C70B-67F4-3F45-B7C6-97437275093D}"/>
              </a:ext>
            </a:extLst>
          </p:cNvPr>
          <p:cNvSpPr txBox="1">
            <a:spLocks/>
          </p:cNvSpPr>
          <p:nvPr/>
        </p:nvSpPr>
        <p:spPr>
          <a:xfrm>
            <a:off x="354969" y="2033577"/>
            <a:ext cx="4130566" cy="2047682"/>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indent="-285750" fontAlgn="base"/>
            <a:r>
              <a:rPr lang="en-IN" sz="1400" b="0">
                <a:latin typeface="Helvetica Neue"/>
                <a:ea typeface="Helvetica Neue" panose="02000503000000020004" pitchFamily="2" charset="0"/>
                <a:cs typeface="Helvetica Neue" panose="02000503000000020004" pitchFamily="2" charset="0"/>
              </a:rPr>
              <a:t>The FXP70 Freedom 2.4GHz Antenna works on </a:t>
            </a:r>
            <a:r>
              <a:rPr lang="en-IN" sz="1400" b="0" err="1">
                <a:latin typeface="Helvetica Neue"/>
                <a:ea typeface="Helvetica Neue" panose="02000503000000020004" pitchFamily="2" charset="0"/>
                <a:cs typeface="Helvetica Neue" panose="02000503000000020004" pitchFamily="2" charset="0"/>
              </a:rPr>
              <a:t>WiFi</a:t>
            </a:r>
            <a:r>
              <a:rPr lang="en-IN" sz="1400" b="0">
                <a:latin typeface="Helvetica Neue"/>
                <a:ea typeface="Helvetica Neue" panose="02000503000000020004" pitchFamily="2" charset="0"/>
                <a:cs typeface="Helvetica Neue" panose="02000503000000020004" pitchFamily="2" charset="0"/>
              </a:rPr>
              <a:t>, ZigBee, Bluetooth and ISM band at 2.4GHz. </a:t>
            </a:r>
            <a:endParaRPr lang="en-IN" sz="1400" b="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fontAlgn="base"/>
            <a:r>
              <a:rPr lang="en-IN" sz="1400" b="0">
                <a:latin typeface="Helvetica Neue"/>
                <a:ea typeface="Helvetica Neue" panose="02000503000000020004" pitchFamily="2" charset="0"/>
                <a:cs typeface="Helvetica Neue" panose="02000503000000020004" pitchFamily="2" charset="0"/>
              </a:rPr>
              <a:t>Efficiency : 80%</a:t>
            </a:r>
          </a:p>
          <a:p>
            <a:pPr marL="285750" indent="-285750" fontAlgn="base"/>
            <a:r>
              <a:rPr lang="en-IN" sz="1400" b="0">
                <a:latin typeface="Helvetica Neue"/>
                <a:ea typeface="Helvetica Neue" panose="02000503000000020004" pitchFamily="2" charset="0"/>
                <a:cs typeface="Helvetica Neue" panose="02000503000000020004" pitchFamily="2" charset="0"/>
              </a:rPr>
              <a:t>Free Space Peak Gain: 1.5dBi</a:t>
            </a:r>
          </a:p>
          <a:p>
            <a:pPr marL="285750" indent="-285750" fontAlgn="base"/>
            <a:r>
              <a:rPr lang="en-IN" sz="1400" b="0">
                <a:latin typeface="Helvetica Neue"/>
                <a:ea typeface="Helvetica Neue" panose="02000503000000020004" pitchFamily="2" charset="0"/>
                <a:cs typeface="Helvetica Neue" panose="02000503000000020004" pitchFamily="2" charset="0"/>
              </a:rPr>
              <a:t>Impedance: 50 Ohms</a:t>
            </a:r>
          </a:p>
          <a:p>
            <a:pPr marL="285750" indent="-285750" fontAlgn="base"/>
            <a:r>
              <a:rPr lang="en-IN" sz="1400" b="0">
                <a:latin typeface="Helvetica Neue"/>
                <a:ea typeface="Helvetica Neue" panose="02000503000000020004" pitchFamily="2" charset="0"/>
                <a:cs typeface="Helvetica Neue" panose="02000503000000020004" pitchFamily="2" charset="0"/>
              </a:rPr>
              <a:t>Polarization: Linear</a:t>
            </a:r>
          </a:p>
          <a:p>
            <a:pPr marL="285750" indent="-285750"/>
            <a:endParaRPr lang="en-IN" sz="1400" b="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33C0BA6F-8103-1741-9587-C2386B23A246}"/>
              </a:ext>
            </a:extLst>
          </p:cNvPr>
          <p:cNvSpPr txBox="1"/>
          <p:nvPr/>
        </p:nvSpPr>
        <p:spPr>
          <a:xfrm>
            <a:off x="354969" y="1507080"/>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graphicFrame>
        <p:nvGraphicFramePr>
          <p:cNvPr id="4" name="Table 3">
            <a:extLst>
              <a:ext uri="{FF2B5EF4-FFF2-40B4-BE49-F238E27FC236}">
                <a16:creationId xmlns:a16="http://schemas.microsoft.com/office/drawing/2014/main" id="{D8B3816A-5AD1-F046-8A2F-84724F054E5E}"/>
              </a:ext>
            </a:extLst>
          </p:cNvPr>
          <p:cNvGraphicFramePr>
            <a:graphicFrameLocks noGrp="1"/>
          </p:cNvGraphicFramePr>
          <p:nvPr>
            <p:extLst>
              <p:ext uri="{D42A27DB-BD31-4B8C-83A1-F6EECF244321}">
                <p14:modId xmlns:p14="http://schemas.microsoft.com/office/powerpoint/2010/main" val="915618414"/>
              </p:ext>
            </p:extLst>
          </p:nvPr>
        </p:nvGraphicFramePr>
        <p:xfrm>
          <a:off x="397565" y="4430012"/>
          <a:ext cx="7480932" cy="1534160"/>
        </p:xfrm>
        <a:graphic>
          <a:graphicData uri="http://schemas.openxmlformats.org/drawingml/2006/table">
            <a:tbl>
              <a:tblPr/>
              <a:tblGrid>
                <a:gridCol w="957978">
                  <a:extLst>
                    <a:ext uri="{9D8B030D-6E8A-4147-A177-3AD203B41FA5}">
                      <a16:colId xmlns:a16="http://schemas.microsoft.com/office/drawing/2014/main" val="2318193848"/>
                    </a:ext>
                  </a:extLst>
                </a:gridCol>
                <a:gridCol w="668214">
                  <a:extLst>
                    <a:ext uri="{9D8B030D-6E8A-4147-A177-3AD203B41FA5}">
                      <a16:colId xmlns:a16="http://schemas.microsoft.com/office/drawing/2014/main" val="1216904379"/>
                    </a:ext>
                  </a:extLst>
                </a:gridCol>
                <a:gridCol w="967153">
                  <a:extLst>
                    <a:ext uri="{9D8B030D-6E8A-4147-A177-3AD203B41FA5}">
                      <a16:colId xmlns:a16="http://schemas.microsoft.com/office/drawing/2014/main" val="3472672954"/>
                    </a:ext>
                  </a:extLst>
                </a:gridCol>
                <a:gridCol w="856604">
                  <a:extLst>
                    <a:ext uri="{9D8B030D-6E8A-4147-A177-3AD203B41FA5}">
                      <a16:colId xmlns:a16="http://schemas.microsoft.com/office/drawing/2014/main" val="3922796225"/>
                    </a:ext>
                  </a:extLst>
                </a:gridCol>
                <a:gridCol w="668410">
                  <a:extLst>
                    <a:ext uri="{9D8B030D-6E8A-4147-A177-3AD203B41FA5}">
                      <a16:colId xmlns:a16="http://schemas.microsoft.com/office/drawing/2014/main" val="469325234"/>
                    </a:ext>
                  </a:extLst>
                </a:gridCol>
                <a:gridCol w="1022861">
                  <a:extLst>
                    <a:ext uri="{9D8B030D-6E8A-4147-A177-3AD203B41FA5}">
                      <a16:colId xmlns:a16="http://schemas.microsoft.com/office/drawing/2014/main" val="1035078989"/>
                    </a:ext>
                  </a:extLst>
                </a:gridCol>
                <a:gridCol w="883510">
                  <a:extLst>
                    <a:ext uri="{9D8B030D-6E8A-4147-A177-3AD203B41FA5}">
                      <a16:colId xmlns:a16="http://schemas.microsoft.com/office/drawing/2014/main" val="2903355254"/>
                    </a:ext>
                  </a:extLst>
                </a:gridCol>
                <a:gridCol w="728101">
                  <a:extLst>
                    <a:ext uri="{9D8B030D-6E8A-4147-A177-3AD203B41FA5}">
                      <a16:colId xmlns:a16="http://schemas.microsoft.com/office/drawing/2014/main" val="3144172167"/>
                    </a:ext>
                  </a:extLst>
                </a:gridCol>
                <a:gridCol w="728101">
                  <a:extLst>
                    <a:ext uri="{9D8B030D-6E8A-4147-A177-3AD203B41FA5}">
                      <a16:colId xmlns:a16="http://schemas.microsoft.com/office/drawing/2014/main" val="2086188900"/>
                    </a:ext>
                  </a:extLst>
                </a:gridCol>
              </a:tblGrid>
              <a:tr h="293865">
                <a:tc>
                  <a:txBody>
                    <a:bodyPr/>
                    <a:lstStyle/>
                    <a:p>
                      <a:pPr lvl="0" rtl="0">
                        <a:spcBef>
                          <a:spcPts val="0"/>
                        </a:spcBef>
                        <a:spcAft>
                          <a:spcPts val="0"/>
                        </a:spcAft>
                        <a:buNone/>
                      </a:pPr>
                      <a:r>
                        <a:rPr lang="en-IN" sz="1400" b="0" i="0" u="none" strike="noStrike">
                          <a:solidFill>
                            <a:schemeClr val="bg1"/>
                          </a:solidFill>
                          <a:effectLst/>
                          <a:latin typeface="Arial"/>
                        </a:rPr>
                        <a:t>Model</a:t>
                      </a:r>
                      <a:endParaRPr lang="en-IN" sz="1400">
                        <a:solidFill>
                          <a:schemeClr val="bg1"/>
                        </a:solidFill>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lvl="0" rtl="0">
                        <a:spcBef>
                          <a:spcPts val="0"/>
                        </a:spcBef>
                        <a:spcAft>
                          <a:spcPts val="0"/>
                        </a:spcAft>
                        <a:buNone/>
                      </a:pPr>
                      <a:r>
                        <a:rPr lang="en-IN" sz="1400" b="0" i="0" u="none" strike="noStrike">
                          <a:solidFill>
                            <a:schemeClr val="bg1"/>
                          </a:solidFill>
                          <a:effectLst/>
                          <a:latin typeface="Arial"/>
                        </a:rPr>
                        <a:t>Peak Gain</a:t>
                      </a:r>
                      <a:endParaRPr lang="en-IN" sz="1400">
                        <a:solidFill>
                          <a:schemeClr val="bg1"/>
                        </a:solidFill>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lvl="0" rtl="0">
                        <a:spcBef>
                          <a:spcPts val="0"/>
                        </a:spcBef>
                        <a:spcAft>
                          <a:spcPts val="0"/>
                        </a:spcAft>
                        <a:buNone/>
                      </a:pPr>
                      <a:r>
                        <a:rPr lang="en-IN" sz="1400">
                          <a:solidFill>
                            <a:schemeClr val="bg1"/>
                          </a:solidFill>
                          <a:effectLst/>
                        </a:rPr>
                        <a:t>Dimensions</a:t>
                      </a:r>
                      <a:endParaRPr lang="en-US"/>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lvl="0" rtl="0">
                        <a:spcBef>
                          <a:spcPts val="0"/>
                        </a:spcBef>
                        <a:spcAft>
                          <a:spcPts val="0"/>
                        </a:spcAft>
                        <a:buNone/>
                      </a:pPr>
                      <a:r>
                        <a:rPr lang="en-IN" sz="1400">
                          <a:solidFill>
                            <a:schemeClr val="bg1"/>
                          </a:solidFill>
                          <a:effectLst/>
                        </a:rPr>
                        <a:t>Directivity</a:t>
                      </a:r>
                      <a:endParaRPr lang="en-US"/>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lvl="0" rtl="0">
                        <a:spcBef>
                          <a:spcPts val="0"/>
                        </a:spcBef>
                        <a:spcAft>
                          <a:spcPts val="0"/>
                        </a:spcAft>
                        <a:buNone/>
                      </a:pPr>
                      <a:r>
                        <a:rPr lang="en-IN" sz="1400" b="0" i="0" u="none" strike="noStrike">
                          <a:solidFill>
                            <a:schemeClr val="bg1"/>
                          </a:solidFill>
                          <a:effectLst/>
                          <a:latin typeface="Arial"/>
                        </a:rPr>
                        <a:t>Weight</a:t>
                      </a:r>
                      <a:endParaRPr lang="en-IN" sz="1400">
                        <a:solidFill>
                          <a:schemeClr val="bg1"/>
                        </a:solidFill>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lvl="0" rtl="0">
                        <a:spcBef>
                          <a:spcPts val="0"/>
                        </a:spcBef>
                        <a:spcAft>
                          <a:spcPts val="0"/>
                        </a:spcAft>
                        <a:buNone/>
                      </a:pPr>
                      <a:r>
                        <a:rPr lang="en-IN" sz="1400" b="0" i="0" u="none" strike="noStrike">
                          <a:solidFill>
                            <a:schemeClr val="bg1"/>
                          </a:solidFill>
                          <a:effectLst/>
                          <a:latin typeface="Arial"/>
                        </a:rPr>
                        <a:t>Connector</a:t>
                      </a:r>
                      <a:endParaRPr lang="en-IN" sz="1400">
                        <a:solidFill>
                          <a:schemeClr val="bg1"/>
                        </a:solidFill>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lvl="0" rtl="0">
                        <a:spcBef>
                          <a:spcPts val="0"/>
                        </a:spcBef>
                        <a:spcAft>
                          <a:spcPts val="0"/>
                        </a:spcAft>
                        <a:buNone/>
                      </a:pPr>
                      <a:r>
                        <a:rPr lang="en-IN" sz="1400">
                          <a:solidFill>
                            <a:schemeClr val="bg1"/>
                          </a:solidFill>
                          <a:effectLst/>
                        </a:rPr>
                        <a:t>Range</a:t>
                      </a:r>
                      <a:br>
                        <a:rPr lang="en-IN" sz="1400">
                          <a:effectLst/>
                        </a:rPr>
                      </a:br>
                      <a:r>
                        <a:rPr lang="en-IN" sz="1400">
                          <a:solidFill>
                            <a:schemeClr val="bg1"/>
                          </a:solidFill>
                          <a:effectLst/>
                        </a:rPr>
                        <a:t>(Frequency range)</a:t>
                      </a:r>
                      <a:endParaRPr lang="en-IN"/>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marL="74295" lvl="0">
                        <a:lnSpc>
                          <a:spcPct val="100000"/>
                        </a:lnSpc>
                        <a:spcBef>
                          <a:spcPts val="55"/>
                        </a:spcBef>
                        <a:buNone/>
                      </a:pPr>
                      <a:r>
                        <a:rPr lang="en-US" sz="1600" b="1" spc="-5">
                          <a:solidFill>
                            <a:srgbClr val="FFFFFF"/>
                          </a:solidFill>
                          <a:latin typeface="Arial"/>
                          <a:cs typeface="Arial"/>
                        </a:rPr>
                        <a:t>VSWR</a:t>
                      </a:r>
                      <a:endParaRPr lang="en-US" sz="1600">
                        <a:latin typeface="Arial"/>
                        <a:cs typeface="Arial"/>
                      </a:endParaRPr>
                    </a:p>
                  </a:txBody>
                  <a:tcPr marL="0" marR="0" marT="69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marL="74295" lvl="0">
                        <a:lnSpc>
                          <a:spcPct val="100000"/>
                        </a:lnSpc>
                        <a:spcBef>
                          <a:spcPts val="55"/>
                        </a:spcBef>
                        <a:buNone/>
                      </a:pPr>
                      <a:r>
                        <a:rPr lang="en-US" sz="1600" b="1" spc="-5">
                          <a:solidFill>
                            <a:srgbClr val="FFFFFF"/>
                          </a:solidFill>
                          <a:latin typeface="Arial"/>
                          <a:cs typeface="Arial"/>
                        </a:rPr>
                        <a:t>Range</a:t>
                      </a:r>
                    </a:p>
                  </a:txBody>
                  <a:tcPr marL="0" marR="0" marT="69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extLst>
                  <a:ext uri="{0D108BD9-81ED-4DB2-BD59-A6C34878D82A}">
                    <a16:rowId xmlns:a16="http://schemas.microsoft.com/office/drawing/2014/main" val="382568685"/>
                  </a:ext>
                </a:extLst>
              </a:tr>
              <a:tr h="253634">
                <a:tc>
                  <a:txBody>
                    <a:bodyPr/>
                    <a:lstStyle/>
                    <a:p>
                      <a:pPr marL="74930">
                        <a:lnSpc>
                          <a:spcPct val="100000"/>
                        </a:lnSpc>
                        <a:spcBef>
                          <a:spcPts val="55"/>
                        </a:spcBef>
                      </a:pPr>
                      <a:r>
                        <a:rPr lang="en-IN" sz="1400" b="1" spc="-5">
                          <a:solidFill>
                            <a:srgbClr val="FFFFFF"/>
                          </a:solidFill>
                          <a:latin typeface="+mn-lt"/>
                          <a:cs typeface="Arial"/>
                        </a:rPr>
                        <a:t>FXP70 </a:t>
                      </a:r>
                      <a:endParaRPr lang="en-IN" sz="1400">
                        <a:latin typeface="+mn-lt"/>
                        <a:cs typeface="Arial"/>
                      </a:endParaRPr>
                    </a:p>
                    <a:p>
                      <a:pPr marL="74930">
                        <a:lnSpc>
                          <a:spcPct val="100000"/>
                        </a:lnSpc>
                        <a:spcBef>
                          <a:spcPts val="254"/>
                        </a:spcBef>
                      </a:pPr>
                      <a:r>
                        <a:rPr lang="en-IN" sz="1400" b="1" spc="-5">
                          <a:solidFill>
                            <a:srgbClr val="FFFFFF"/>
                          </a:solidFill>
                          <a:latin typeface="+mn-lt"/>
                          <a:cs typeface="Arial"/>
                        </a:rPr>
                        <a:t>Freedom</a:t>
                      </a:r>
                      <a:endParaRPr lang="en-IN" sz="1400">
                        <a:latin typeface="+mn-lt"/>
                        <a:cs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marL="74930">
                        <a:lnSpc>
                          <a:spcPct val="100000"/>
                        </a:lnSpc>
                        <a:spcBef>
                          <a:spcPts val="55"/>
                        </a:spcBef>
                      </a:pPr>
                      <a:r>
                        <a:rPr sz="1400" spc="-5">
                          <a:latin typeface="Arial"/>
                          <a:cs typeface="Arial"/>
                        </a:rPr>
                        <a:t>5dBi</a:t>
                      </a:r>
                      <a:endParaRPr sz="1400">
                        <a:latin typeface="Arial"/>
                        <a:cs typeface="Arial"/>
                      </a:endParaRPr>
                    </a:p>
                  </a:txBody>
                  <a:tcPr marL="0" marR="0" marT="69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marL="74930">
                        <a:lnSpc>
                          <a:spcPct val="100000"/>
                        </a:lnSpc>
                        <a:spcBef>
                          <a:spcPts val="55"/>
                        </a:spcBef>
                      </a:pPr>
                      <a:r>
                        <a:rPr lang="en-IN" sz="1400" spc="-5">
                          <a:latin typeface="+mn-lt"/>
                          <a:cs typeface="Arial"/>
                        </a:rPr>
                        <a:t>27mm*25mm*</a:t>
                      </a:r>
                      <a:r>
                        <a:rPr lang="en-IN" sz="1400" spc="-45">
                          <a:latin typeface="+mn-lt"/>
                          <a:cs typeface="Arial"/>
                        </a:rPr>
                        <a:t> </a:t>
                      </a:r>
                      <a:r>
                        <a:rPr lang="en-IN" sz="1400">
                          <a:latin typeface="+mn-lt"/>
                          <a:cs typeface="Arial"/>
                        </a:rPr>
                        <a:t>0.08 </a:t>
                      </a:r>
                      <a:r>
                        <a:rPr lang="en-IN" sz="1400" spc="-10">
                          <a:latin typeface="+mn-lt"/>
                          <a:cs typeface="Arial"/>
                        </a:rPr>
                        <a:t>mm</a:t>
                      </a:r>
                      <a:endParaRPr lang="en-IN" sz="1400">
                        <a:latin typeface="+mn-lt"/>
                        <a:cs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rtl="0" fontAlgn="t">
                        <a:spcBef>
                          <a:spcPts val="0"/>
                        </a:spcBef>
                        <a:spcAft>
                          <a:spcPts val="0"/>
                        </a:spcAft>
                      </a:pPr>
                      <a:r>
                        <a:rPr lang="en-IN" sz="1400">
                          <a:effectLst/>
                        </a:rPr>
                        <a:t>Omni</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marL="73660">
                        <a:lnSpc>
                          <a:spcPct val="100000"/>
                        </a:lnSpc>
                        <a:spcBef>
                          <a:spcPts val="55"/>
                        </a:spcBef>
                      </a:pPr>
                      <a:r>
                        <a:rPr lang="en-US" sz="1400">
                          <a:latin typeface="Arial"/>
                          <a:cs typeface="Arial"/>
                        </a:rPr>
                        <a:t>1.2g</a:t>
                      </a:r>
                    </a:p>
                  </a:txBody>
                  <a:tcPr marL="0" marR="0" marT="69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marL="74930">
                        <a:lnSpc>
                          <a:spcPct val="100000"/>
                        </a:lnSpc>
                        <a:spcBef>
                          <a:spcPts val="55"/>
                        </a:spcBef>
                      </a:pPr>
                      <a:r>
                        <a:rPr sz="1400" spc="-5">
                          <a:latin typeface="Arial"/>
                          <a:cs typeface="Arial"/>
                        </a:rPr>
                        <a:t>MHFI</a:t>
                      </a:r>
                      <a:r>
                        <a:rPr sz="1400" spc="-15">
                          <a:latin typeface="Arial"/>
                          <a:cs typeface="Arial"/>
                        </a:rPr>
                        <a:t> </a:t>
                      </a:r>
                      <a:r>
                        <a:rPr sz="1400" spc="-5">
                          <a:latin typeface="Arial"/>
                          <a:cs typeface="Arial"/>
                        </a:rPr>
                        <a:t>(U.FL</a:t>
                      </a:r>
                      <a:endParaRPr sz="1400">
                        <a:latin typeface="Arial"/>
                        <a:cs typeface="Arial"/>
                      </a:endParaRPr>
                    </a:p>
                    <a:p>
                      <a:pPr marL="74930">
                        <a:lnSpc>
                          <a:spcPct val="100000"/>
                        </a:lnSpc>
                        <a:spcBef>
                          <a:spcPts val="254"/>
                        </a:spcBef>
                      </a:pPr>
                      <a:r>
                        <a:rPr sz="1400">
                          <a:latin typeface="Arial"/>
                          <a:cs typeface="Arial"/>
                        </a:rPr>
                        <a:t>Compatible)</a:t>
                      </a:r>
                    </a:p>
                  </a:txBody>
                  <a:tcPr marL="0" marR="0" marT="69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marL="74930">
                        <a:lnSpc>
                          <a:spcPct val="100000"/>
                        </a:lnSpc>
                        <a:spcBef>
                          <a:spcPts val="254"/>
                        </a:spcBef>
                      </a:pPr>
                      <a:r>
                        <a:rPr lang="en-IN" sz="1400" b="0" i="0" u="none" strike="noStrike" cap="none">
                          <a:solidFill>
                            <a:schemeClr val="tx1"/>
                          </a:solidFill>
                          <a:effectLst/>
                          <a:latin typeface="+mn-lt"/>
                          <a:ea typeface="+mn-ea"/>
                          <a:cs typeface="+mn-cs"/>
                          <a:sym typeface="Arial"/>
                        </a:rPr>
                        <a:t>2.4GHz</a:t>
                      </a:r>
                      <a:endParaRPr sz="1400">
                        <a:latin typeface="Arial"/>
                        <a:cs typeface="Arial"/>
                      </a:endParaRPr>
                    </a:p>
                  </a:txBody>
                  <a:tcPr marL="0" marR="0" marT="69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marL="74295">
                        <a:lnSpc>
                          <a:spcPct val="100000"/>
                        </a:lnSpc>
                        <a:spcBef>
                          <a:spcPts val="55"/>
                        </a:spcBef>
                      </a:pPr>
                      <a:r>
                        <a:rPr sz="1400">
                          <a:latin typeface="Arial"/>
                          <a:cs typeface="Arial"/>
                        </a:rPr>
                        <a:t>&lt;1.5-1</a:t>
                      </a:r>
                    </a:p>
                  </a:txBody>
                  <a:tcPr marL="0" marR="0" marT="69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marL="74295" lvl="0">
                        <a:lnSpc>
                          <a:spcPct val="100000"/>
                        </a:lnSpc>
                        <a:spcBef>
                          <a:spcPts val="55"/>
                        </a:spcBef>
                        <a:buNone/>
                      </a:pPr>
                      <a:r>
                        <a:rPr lang="en-US" sz="1400">
                          <a:latin typeface="Arial"/>
                          <a:cs typeface="Arial"/>
                        </a:rPr>
                        <a:t>2 km</a:t>
                      </a:r>
                      <a:endParaRPr sz="1400">
                        <a:latin typeface="Arial"/>
                        <a:cs typeface="Arial"/>
                      </a:endParaRPr>
                    </a:p>
                  </a:txBody>
                  <a:tcPr marL="0" marR="0" marT="69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295896625"/>
                  </a:ext>
                </a:extLst>
              </a:tr>
            </a:tbl>
          </a:graphicData>
        </a:graphic>
      </p:graphicFrame>
      <p:sp>
        <p:nvSpPr>
          <p:cNvPr id="14" name="object 17">
            <a:extLst>
              <a:ext uri="{FF2B5EF4-FFF2-40B4-BE49-F238E27FC236}">
                <a16:creationId xmlns:a16="http://schemas.microsoft.com/office/drawing/2014/main" id="{8F21D904-21B6-0044-875D-DF9DE5A14A70}"/>
              </a:ext>
            </a:extLst>
          </p:cNvPr>
          <p:cNvSpPr/>
          <p:nvPr/>
        </p:nvSpPr>
        <p:spPr>
          <a:xfrm>
            <a:off x="5412580" y="2285628"/>
            <a:ext cx="2333543" cy="1666262"/>
          </a:xfrm>
          <a:prstGeom prst="rect">
            <a:avLst/>
          </a:prstGeom>
          <a:blipFill>
            <a:blip r:embed="rId3" cstate="print"/>
            <a:stretch>
              <a:fillRect/>
            </a:stretch>
          </a:blipFill>
        </p:spPr>
        <p:txBody>
          <a:bodyPr wrap="square" lIns="0" tIns="0" rIns="0" bIns="0" rtlCol="0"/>
          <a:lstStyle/>
          <a:p>
            <a:endParaRPr/>
          </a:p>
        </p:txBody>
      </p:sp>
      <p:sp>
        <p:nvSpPr>
          <p:cNvPr id="2" name="TextBox 1">
            <a:extLst>
              <a:ext uri="{FF2B5EF4-FFF2-40B4-BE49-F238E27FC236}">
                <a16:creationId xmlns:a16="http://schemas.microsoft.com/office/drawing/2014/main" id="{CA63D08C-A898-4A05-B82A-9B517190271D}"/>
              </a:ext>
            </a:extLst>
          </p:cNvPr>
          <p:cNvSpPr txBox="1"/>
          <p:nvPr/>
        </p:nvSpPr>
        <p:spPr>
          <a:xfrm>
            <a:off x="7616453" y="1043433"/>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3" name="Google Shape;536;p64">
            <a:extLst>
              <a:ext uri="{FF2B5EF4-FFF2-40B4-BE49-F238E27FC236}">
                <a16:creationId xmlns:a16="http://schemas.microsoft.com/office/drawing/2014/main" id="{E5F29909-35E5-48C3-9E22-688079211593}"/>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1029" name="Picture 5" descr="page132image13903200">
            <a:extLst>
              <a:ext uri="{FF2B5EF4-FFF2-40B4-BE49-F238E27FC236}">
                <a16:creationId xmlns:a16="http://schemas.microsoft.com/office/drawing/2014/main" id="{DE1F2880-3204-9A49-9217-AA1586E67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690" y="3980790"/>
            <a:ext cx="3804307" cy="24001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32image13902784">
            <a:extLst>
              <a:ext uri="{FF2B5EF4-FFF2-40B4-BE49-F238E27FC236}">
                <a16:creationId xmlns:a16="http://schemas.microsoft.com/office/drawing/2014/main" id="{2E6E6611-D498-C748-875A-D24877646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372" y="3966804"/>
            <a:ext cx="3336516" cy="2409706"/>
          </a:xfrm>
          <a:prstGeom prst="rect">
            <a:avLst/>
          </a:prstGeom>
          <a:noFill/>
          <a:extLst>
            <a:ext uri="{909E8E84-426E-40DD-AFC4-6F175D3DCCD1}">
              <a14:hiddenFill xmlns:a14="http://schemas.microsoft.com/office/drawing/2010/main">
                <a:solidFill>
                  <a:srgbClr val="FFFFFF"/>
                </a:solidFill>
              </a14:hiddenFill>
            </a:ext>
          </a:extLst>
        </p:spPr>
      </p:pic>
      <p:sp>
        <p:nvSpPr>
          <p:cNvPr id="646" name="Google Shape;646;p7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647" name="Google Shape;647;p7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112</a:t>
            </a:fld>
            <a:endParaRPr sz="1000" b="0" i="0" u="none" strike="noStrike" cap="none">
              <a:solidFill>
                <a:schemeClr val="dk1"/>
              </a:solidFill>
              <a:latin typeface="Arial"/>
              <a:ea typeface="Arial"/>
              <a:cs typeface="Arial"/>
              <a:sym typeface="Arial"/>
            </a:endParaRPr>
          </a:p>
        </p:txBody>
      </p:sp>
      <p:sp>
        <p:nvSpPr>
          <p:cNvPr id="648" name="Google Shape;648;p7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Antenna Selection</a:t>
            </a:r>
            <a:endParaRPr/>
          </a:p>
        </p:txBody>
      </p:sp>
      <p:sp>
        <p:nvSpPr>
          <p:cNvPr id="650" name="Google Shape;650;p7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25" name="Picture 1" descr="page132image13900080">
            <a:extLst>
              <a:ext uri="{FF2B5EF4-FFF2-40B4-BE49-F238E27FC236}">
                <a16:creationId xmlns:a16="http://schemas.microsoft.com/office/drawing/2014/main" id="{B0823D38-4EFC-DF4E-8C14-49D49B79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84" y="1394407"/>
            <a:ext cx="2743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32image13894464">
            <a:extLst>
              <a:ext uri="{FF2B5EF4-FFF2-40B4-BE49-F238E27FC236}">
                <a16:creationId xmlns:a16="http://schemas.microsoft.com/office/drawing/2014/main" id="{A7F4215F-FA15-F441-9144-436AD882E9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9300" y="1472106"/>
            <a:ext cx="2565400" cy="1536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32image13899040">
            <a:extLst>
              <a:ext uri="{FF2B5EF4-FFF2-40B4-BE49-F238E27FC236}">
                <a16:creationId xmlns:a16="http://schemas.microsoft.com/office/drawing/2014/main" id="{D6521830-BF5F-184C-96D3-19797D1911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0030" y="1514702"/>
            <a:ext cx="2565400" cy="1536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91A04C8-C9B7-0540-871B-D48C60D53C07}"/>
              </a:ext>
            </a:extLst>
          </p:cNvPr>
          <p:cNvSpPr/>
          <p:nvPr/>
        </p:nvSpPr>
        <p:spPr>
          <a:xfrm>
            <a:off x="2334239" y="1116941"/>
            <a:ext cx="4593021" cy="399832"/>
          </a:xfrm>
          <a:prstGeom prst="rect">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Radiation Pattern of FXP70 Freedom </a:t>
            </a:r>
            <a:endParaRPr lang="en-IN">
              <a:effectLst/>
            </a:endParaRPr>
          </a:p>
        </p:txBody>
      </p:sp>
      <p:sp>
        <p:nvSpPr>
          <p:cNvPr id="3" name="Rectangle 2">
            <a:extLst>
              <a:ext uri="{FF2B5EF4-FFF2-40B4-BE49-F238E27FC236}">
                <a16:creationId xmlns:a16="http://schemas.microsoft.com/office/drawing/2014/main" id="{1A47535B-CF5E-C54E-BC48-F8D091380235}"/>
              </a:ext>
            </a:extLst>
          </p:cNvPr>
          <p:cNvSpPr/>
          <p:nvPr/>
        </p:nvSpPr>
        <p:spPr>
          <a:xfrm>
            <a:off x="250223" y="3118037"/>
            <a:ext cx="2606567" cy="304800"/>
          </a:xfrm>
          <a:prstGeom prst="rect">
            <a:avLst/>
          </a:prstGeom>
          <a:solidFill>
            <a:srgbClr val="F6B2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Radiation pattern XZ Plane </a:t>
            </a:r>
            <a:endParaRPr lang="en-I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C06F7E5F-B27E-4043-A9EE-0204C9ECC6BA}"/>
              </a:ext>
            </a:extLst>
          </p:cNvPr>
          <p:cNvSpPr/>
          <p:nvPr/>
        </p:nvSpPr>
        <p:spPr>
          <a:xfrm>
            <a:off x="3248133" y="3105810"/>
            <a:ext cx="2606567" cy="304800"/>
          </a:xfrm>
          <a:prstGeom prst="rect">
            <a:avLst/>
          </a:prstGeom>
          <a:solidFill>
            <a:srgbClr val="F6B2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Radiation pattern YZ Plane </a:t>
            </a:r>
            <a:endParaRPr lang="en-I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Rectangle 17">
            <a:extLst>
              <a:ext uri="{FF2B5EF4-FFF2-40B4-BE49-F238E27FC236}">
                <a16:creationId xmlns:a16="http://schemas.microsoft.com/office/drawing/2014/main" id="{AF6AE04E-0103-7248-935C-0710410C2FD1}"/>
              </a:ext>
            </a:extLst>
          </p:cNvPr>
          <p:cNvSpPr/>
          <p:nvPr/>
        </p:nvSpPr>
        <p:spPr>
          <a:xfrm>
            <a:off x="6063719" y="3114754"/>
            <a:ext cx="2606567" cy="304800"/>
          </a:xfrm>
          <a:prstGeom prst="rect">
            <a:avLst/>
          </a:prstGeom>
          <a:solidFill>
            <a:srgbClr val="F6B2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Radiation pattern XY Plane </a:t>
            </a:r>
            <a:endParaRPr lang="en-I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Rectangle 18">
            <a:extLst>
              <a:ext uri="{FF2B5EF4-FFF2-40B4-BE49-F238E27FC236}">
                <a16:creationId xmlns:a16="http://schemas.microsoft.com/office/drawing/2014/main" id="{2EA45249-5A59-9F49-9B0B-FDFE0715BD1E}"/>
              </a:ext>
            </a:extLst>
          </p:cNvPr>
          <p:cNvSpPr/>
          <p:nvPr/>
        </p:nvSpPr>
        <p:spPr>
          <a:xfrm>
            <a:off x="535113" y="3589964"/>
            <a:ext cx="3605049" cy="399832"/>
          </a:xfrm>
          <a:prstGeom prst="rect">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a:t>GAIN of FXP70 Freedom Patch Antenna </a:t>
            </a:r>
            <a:endParaRPr lang="en-IN">
              <a:effectLst/>
            </a:endParaRPr>
          </a:p>
        </p:txBody>
      </p:sp>
      <p:sp>
        <p:nvSpPr>
          <p:cNvPr id="20" name="Rectangle 19">
            <a:extLst>
              <a:ext uri="{FF2B5EF4-FFF2-40B4-BE49-F238E27FC236}">
                <a16:creationId xmlns:a16="http://schemas.microsoft.com/office/drawing/2014/main" id="{2F13CB2B-8CA3-1D43-9596-C84012FD1A25}"/>
              </a:ext>
            </a:extLst>
          </p:cNvPr>
          <p:cNvSpPr/>
          <p:nvPr/>
        </p:nvSpPr>
        <p:spPr>
          <a:xfrm>
            <a:off x="4867641" y="3587237"/>
            <a:ext cx="3887952" cy="399832"/>
          </a:xfrm>
          <a:prstGeom prst="rect">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a:t>S11(Return Loss) of FXP70 Patch Antenna </a:t>
            </a:r>
            <a:endParaRPr lang="en-IN">
              <a:effectLst/>
            </a:endParaRPr>
          </a:p>
        </p:txBody>
      </p:sp>
      <p:sp>
        <p:nvSpPr>
          <p:cNvPr id="4" name="TextBox 3">
            <a:extLst>
              <a:ext uri="{FF2B5EF4-FFF2-40B4-BE49-F238E27FC236}">
                <a16:creationId xmlns:a16="http://schemas.microsoft.com/office/drawing/2014/main" id="{14A0BB35-A180-4FF4-979C-B86204234143}"/>
              </a:ext>
            </a:extLst>
          </p:cNvPr>
          <p:cNvSpPr txBox="1"/>
          <p:nvPr/>
        </p:nvSpPr>
        <p:spPr>
          <a:xfrm>
            <a:off x="7616453" y="1084746"/>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5" name="Google Shape;536;p64">
            <a:extLst>
              <a:ext uri="{FF2B5EF4-FFF2-40B4-BE49-F238E27FC236}">
                <a16:creationId xmlns:a16="http://schemas.microsoft.com/office/drawing/2014/main" id="{67267C73-1C5E-477F-823D-561AC3C748E4}"/>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extLst>
      <p:ext uri="{BB962C8B-B14F-4D97-AF65-F5344CB8AC3E}">
        <p14:creationId xmlns:p14="http://schemas.microsoft.com/office/powerpoint/2010/main" val="391847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656" name="Google Shape;656;p7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113</a:t>
            </a:fld>
            <a:endParaRPr sz="1000" b="0" i="0" u="none" strike="noStrike" cap="none">
              <a:solidFill>
                <a:schemeClr val="dk1"/>
              </a:solidFill>
              <a:latin typeface="Arial"/>
              <a:ea typeface="Arial"/>
              <a:cs typeface="Arial"/>
              <a:sym typeface="Arial"/>
            </a:endParaRPr>
          </a:p>
        </p:txBody>
      </p:sp>
      <p:sp>
        <p:nvSpPr>
          <p:cNvPr id="657" name="Google Shape;657;p7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Radio Configuration</a:t>
            </a:r>
            <a:endParaRPr/>
          </a:p>
        </p:txBody>
      </p:sp>
      <p:sp>
        <p:nvSpPr>
          <p:cNvPr id="661" name="Google Shape;661;p7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TextBox 10">
            <a:extLst>
              <a:ext uri="{FF2B5EF4-FFF2-40B4-BE49-F238E27FC236}">
                <a16:creationId xmlns:a16="http://schemas.microsoft.com/office/drawing/2014/main" id="{8A0E9BC3-6481-1044-A8A0-F7A4DCB9F2E5}"/>
              </a:ext>
            </a:extLst>
          </p:cNvPr>
          <p:cNvSpPr txBox="1"/>
          <p:nvPr/>
        </p:nvSpPr>
        <p:spPr>
          <a:xfrm>
            <a:off x="287431" y="1045779"/>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SELECTED Radio:</a:t>
            </a:r>
            <a:endParaRPr lang="en-US" sz="1800" b="1">
              <a:solidFill>
                <a:schemeClr val="bg1"/>
              </a:solidFill>
              <a:latin typeface="Helvetica Neue"/>
            </a:endParaRPr>
          </a:p>
        </p:txBody>
      </p:sp>
      <p:sp>
        <p:nvSpPr>
          <p:cNvPr id="12" name="TextBox 11">
            <a:extLst>
              <a:ext uri="{FF2B5EF4-FFF2-40B4-BE49-F238E27FC236}">
                <a16:creationId xmlns:a16="http://schemas.microsoft.com/office/drawing/2014/main" id="{1276126E-8B0E-C642-97B9-1257D390FE5E}"/>
              </a:ext>
            </a:extLst>
          </p:cNvPr>
          <p:cNvSpPr txBox="1"/>
          <p:nvPr/>
        </p:nvSpPr>
        <p:spPr>
          <a:xfrm>
            <a:off x="2927784" y="1045779"/>
            <a:ext cx="3098202" cy="369332"/>
          </a:xfrm>
          <a:prstGeom prst="rect">
            <a:avLst/>
          </a:prstGeom>
          <a:solidFill>
            <a:srgbClr val="FFB366"/>
          </a:solidFill>
          <a:ln w="19050">
            <a:solidFill>
              <a:schemeClr val="tx1"/>
            </a:solidFill>
          </a:ln>
        </p:spPr>
        <p:txBody>
          <a:bodyPr wrap="square" rtlCol="0">
            <a:spAutoFit/>
          </a:bodyPr>
          <a:lstStyle/>
          <a:p>
            <a:pPr marL="74930">
              <a:spcBef>
                <a:spcPts val="55"/>
              </a:spcBef>
            </a:pPr>
            <a:r>
              <a:rPr lang="en-IN" sz="1800" b="1" spc="-5">
                <a:solidFill>
                  <a:srgbClr val="FFFFFF"/>
                </a:solidFill>
              </a:rPr>
              <a:t>XBEE PRO S2C</a:t>
            </a:r>
            <a:endParaRPr lang="en-IN" sz="1800"/>
          </a:p>
        </p:txBody>
      </p:sp>
      <p:sp>
        <p:nvSpPr>
          <p:cNvPr id="13" name="Text Placeholder 2">
            <a:extLst>
              <a:ext uri="{FF2B5EF4-FFF2-40B4-BE49-F238E27FC236}">
                <a16:creationId xmlns:a16="http://schemas.microsoft.com/office/drawing/2014/main" id="{94D9BD8E-249F-BC43-A9A2-F421D73982D3}"/>
              </a:ext>
            </a:extLst>
          </p:cNvPr>
          <p:cNvSpPr txBox="1">
            <a:spLocks/>
          </p:cNvSpPr>
          <p:nvPr/>
        </p:nvSpPr>
        <p:spPr>
          <a:xfrm>
            <a:off x="283974" y="1731156"/>
            <a:ext cx="6601248" cy="2326388"/>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99085" marR="162560" indent="-286385">
              <a:spcBef>
                <a:spcPts val="235"/>
              </a:spcBef>
            </a:pPr>
            <a:r>
              <a:rPr lang="en-IN" sz="1400" b="0">
                <a:latin typeface="Helvetica Neue" panose="02000503000000020004" pitchFamily="2" charset="0"/>
                <a:ea typeface="Helvetica Neue" panose="02000503000000020004" pitchFamily="2" charset="0"/>
                <a:cs typeface="Helvetica Neue" panose="02000503000000020004" pitchFamily="2" charset="0"/>
              </a:rPr>
              <a:t>Low Operating Current and Range </a:t>
            </a:r>
            <a:r>
              <a:rPr lang="en-IN" sz="1400" b="0" spc="-5">
                <a:latin typeface="Helvetica Neue" panose="02000503000000020004" pitchFamily="2" charset="0"/>
                <a:ea typeface="Helvetica Neue" panose="02000503000000020004" pitchFamily="2" charset="0"/>
                <a:cs typeface="Helvetica Neue" panose="02000503000000020004" pitchFamily="2" charset="0"/>
              </a:rPr>
              <a:t>is </a:t>
            </a:r>
            <a:r>
              <a:rPr lang="en-IN" sz="1400" b="0" spc="-10">
                <a:latin typeface="Helvetica Neue" panose="02000503000000020004" pitchFamily="2" charset="0"/>
                <a:ea typeface="Helvetica Neue" panose="02000503000000020004" pitchFamily="2" charset="0"/>
                <a:cs typeface="Helvetica Neue" panose="02000503000000020004" pitchFamily="2" charset="0"/>
              </a:rPr>
              <a:t>within </a:t>
            </a:r>
            <a:r>
              <a:rPr lang="en-IN" sz="1400" b="0">
                <a:latin typeface="Helvetica Neue" panose="02000503000000020004" pitchFamily="2" charset="0"/>
                <a:ea typeface="Helvetica Neue" panose="02000503000000020004" pitchFamily="2" charset="0"/>
                <a:cs typeface="Helvetica Neue" panose="02000503000000020004" pitchFamily="2" charset="0"/>
              </a:rPr>
              <a:t>our Requirements </a:t>
            </a:r>
            <a:r>
              <a:rPr lang="en-IN" sz="1400" b="0" spc="-10">
                <a:latin typeface="Helvetica Neue" panose="02000503000000020004" pitchFamily="2" charset="0"/>
                <a:ea typeface="Helvetica Neue" panose="02000503000000020004" pitchFamily="2" charset="0"/>
                <a:cs typeface="Helvetica Neue" panose="02000503000000020004" pitchFamily="2" charset="0"/>
              </a:rPr>
              <a:t>with </a:t>
            </a:r>
            <a:r>
              <a:rPr lang="en-IN" sz="1400" b="0" spc="-5">
                <a:latin typeface="Helvetica Neue" panose="02000503000000020004" pitchFamily="2" charset="0"/>
                <a:ea typeface="Helvetica Neue" panose="02000503000000020004" pitchFamily="2" charset="0"/>
                <a:cs typeface="Helvetica Neue" panose="02000503000000020004" pitchFamily="2" charset="0"/>
              </a:rPr>
              <a:t>very </a:t>
            </a:r>
            <a:r>
              <a:rPr lang="en-IN" sz="1400" b="0">
                <a:latin typeface="Helvetica Neue" panose="02000503000000020004" pitchFamily="2" charset="0"/>
                <a:ea typeface="Helvetica Neue" panose="02000503000000020004" pitchFamily="2" charset="0"/>
                <a:cs typeface="Helvetica Neue" panose="02000503000000020004" pitchFamily="2" charset="0"/>
              </a:rPr>
              <a:t>good  </a:t>
            </a:r>
            <a:r>
              <a:rPr lang="en-IN" sz="1400" b="0" spc="-5">
                <a:latin typeface="Helvetica Neue" panose="02000503000000020004" pitchFamily="2" charset="0"/>
                <a:ea typeface="Helvetica Neue" panose="02000503000000020004" pitchFamily="2" charset="0"/>
                <a:cs typeface="Helvetica Neue" panose="02000503000000020004" pitchFamily="2" charset="0"/>
              </a:rPr>
              <a:t>Margins.</a:t>
            </a:r>
            <a:endParaRPr lang="en-IN" sz="1400" b="0">
              <a:latin typeface="Helvetica Neue" panose="02000503000000020004" pitchFamily="2" charset="0"/>
              <a:ea typeface="Helvetica Neue" panose="02000503000000020004" pitchFamily="2" charset="0"/>
              <a:cs typeface="Helvetica Neue" panose="02000503000000020004" pitchFamily="2" charset="0"/>
            </a:endParaRPr>
          </a:p>
          <a:p>
            <a:pPr marL="299085" marR="344805" indent="-286385">
              <a:spcBef>
                <a:spcPts val="5"/>
              </a:spcBef>
            </a:pPr>
            <a:r>
              <a:rPr lang="en-IN" sz="1400" b="0" spc="-5" err="1">
                <a:latin typeface="Helvetica Neue" panose="02000503000000020004" pitchFamily="2" charset="0"/>
                <a:ea typeface="Helvetica Neue" panose="02000503000000020004" pitchFamily="2" charset="0"/>
                <a:cs typeface="Helvetica Neue" panose="02000503000000020004" pitchFamily="2" charset="0"/>
              </a:rPr>
              <a:t>XBee</a:t>
            </a:r>
            <a:r>
              <a:rPr lang="en-IN" sz="1400" b="0" spc="-5">
                <a:latin typeface="Helvetica Neue" panose="02000503000000020004" pitchFamily="2" charset="0"/>
                <a:ea typeface="Helvetica Neue" panose="02000503000000020004" pitchFamily="2" charset="0"/>
                <a:cs typeface="Helvetica Neue" panose="02000503000000020004" pitchFamily="2" charset="0"/>
              </a:rPr>
              <a:t> Radio </a:t>
            </a:r>
            <a:r>
              <a:rPr lang="en-IN" sz="1400" b="0">
                <a:latin typeface="Helvetica Neue" panose="02000503000000020004" pitchFamily="2" charset="0"/>
                <a:ea typeface="Helvetica Neue" panose="02000503000000020004" pitchFamily="2" charset="0"/>
                <a:cs typeface="Helvetica Neue" panose="02000503000000020004" pitchFamily="2" charset="0"/>
              </a:rPr>
              <a:t>Module </a:t>
            </a:r>
            <a:r>
              <a:rPr lang="en-IN" sz="1400" b="0" spc="-5">
                <a:latin typeface="Helvetica Neue" panose="02000503000000020004" pitchFamily="2" charset="0"/>
                <a:ea typeface="Helvetica Neue" panose="02000503000000020004" pitchFamily="2" charset="0"/>
                <a:cs typeface="Helvetica Neue" panose="02000503000000020004" pitchFamily="2" charset="0"/>
              </a:rPr>
              <a:t>is </a:t>
            </a:r>
            <a:r>
              <a:rPr lang="en-IN" sz="1400" b="0">
                <a:latin typeface="Helvetica Neue" panose="02000503000000020004" pitchFamily="2" charset="0"/>
                <a:ea typeface="Helvetica Neue" panose="02000503000000020004" pitchFamily="2" charset="0"/>
                <a:cs typeface="Helvetica Neue" panose="02000503000000020004" pitchFamily="2" charset="0"/>
              </a:rPr>
              <a:t>interfaced to the </a:t>
            </a:r>
            <a:r>
              <a:rPr lang="en-IN" sz="1400" b="0" spc="-5">
                <a:latin typeface="Helvetica Neue" panose="02000503000000020004" pitchFamily="2" charset="0"/>
                <a:ea typeface="Helvetica Neue" panose="02000503000000020004" pitchFamily="2" charset="0"/>
                <a:cs typeface="Helvetica Neue" panose="02000503000000020004" pitchFamily="2" charset="0"/>
              </a:rPr>
              <a:t>Teensy3.2</a:t>
            </a:r>
            <a:r>
              <a:rPr lang="en-IN" sz="1400" b="0" spc="-10">
                <a:latin typeface="Helvetica Neue" panose="02000503000000020004" pitchFamily="2" charset="0"/>
                <a:ea typeface="Helvetica Neue" panose="02000503000000020004" pitchFamily="2" charset="0"/>
                <a:cs typeface="Helvetica Neue" panose="02000503000000020004" pitchFamily="2" charset="0"/>
              </a:rPr>
              <a:t> </a:t>
            </a:r>
            <a:r>
              <a:rPr lang="en-IN" sz="1400" b="0">
                <a:latin typeface="Helvetica Neue" panose="02000503000000020004" pitchFamily="2" charset="0"/>
                <a:ea typeface="Helvetica Neue" panose="02000503000000020004" pitchFamily="2" charset="0"/>
                <a:cs typeface="Helvetica Neue" panose="02000503000000020004" pitchFamily="2" charset="0"/>
              </a:rPr>
              <a:t>through </a:t>
            </a:r>
            <a:r>
              <a:rPr lang="en-IN" sz="1400" b="0" spc="-5">
                <a:latin typeface="Helvetica Neue" panose="02000503000000020004" pitchFamily="2" charset="0"/>
                <a:ea typeface="Helvetica Neue" panose="02000503000000020004" pitchFamily="2" charset="0"/>
                <a:cs typeface="Helvetica Neue" panose="02000503000000020004" pitchFamily="2" charset="0"/>
              </a:rPr>
              <a:t>USART  </a:t>
            </a:r>
            <a:r>
              <a:rPr lang="en-IN" sz="1400" b="0">
                <a:latin typeface="Helvetica Neue" panose="02000503000000020004" pitchFamily="2" charset="0"/>
                <a:ea typeface="Helvetica Neue" panose="02000503000000020004" pitchFamily="2" charset="0"/>
                <a:cs typeface="Helvetica Neue" panose="02000503000000020004" pitchFamily="2" charset="0"/>
              </a:rPr>
              <a:t>Communication</a:t>
            </a:r>
            <a:r>
              <a:rPr lang="en-IN" sz="1400" b="0" spc="-25">
                <a:latin typeface="Helvetica Neue" panose="02000503000000020004" pitchFamily="2" charset="0"/>
                <a:ea typeface="Helvetica Neue" panose="02000503000000020004" pitchFamily="2" charset="0"/>
                <a:cs typeface="Helvetica Neue" panose="02000503000000020004" pitchFamily="2" charset="0"/>
              </a:rPr>
              <a:t> </a:t>
            </a:r>
            <a:r>
              <a:rPr lang="en-IN" sz="1400" b="0">
                <a:latin typeface="Helvetica Neue" panose="02000503000000020004" pitchFamily="2" charset="0"/>
                <a:ea typeface="Helvetica Neue" panose="02000503000000020004" pitchFamily="2" charset="0"/>
                <a:cs typeface="Helvetica Neue" panose="02000503000000020004" pitchFamily="2" charset="0"/>
              </a:rPr>
              <a:t>Protocol.</a:t>
            </a:r>
          </a:p>
          <a:p>
            <a:pPr marL="299085" indent="-286385">
              <a:tabLst>
                <a:tab pos="299085" algn="l"/>
                <a:tab pos="299720" algn="l"/>
              </a:tabLst>
            </a:pPr>
            <a:r>
              <a:rPr lang="en-IN" sz="1400" b="0" spc="-5">
                <a:latin typeface="Helvetica Neue" panose="02000503000000020004" pitchFamily="2" charset="0"/>
                <a:ea typeface="Helvetica Neue" panose="02000503000000020004" pitchFamily="2" charset="0"/>
                <a:cs typeface="Helvetica Neue" panose="02000503000000020004" pitchFamily="2" charset="0"/>
              </a:rPr>
              <a:t>PAN </a:t>
            </a:r>
            <a:r>
              <a:rPr lang="en-IN" sz="1400" b="0">
                <a:latin typeface="Helvetica Neue" panose="02000503000000020004" pitchFamily="2" charset="0"/>
                <a:ea typeface="Helvetica Neue" panose="02000503000000020004" pitchFamily="2" charset="0"/>
                <a:cs typeface="Helvetica Neue" panose="02000503000000020004" pitchFamily="2" charset="0"/>
              </a:rPr>
              <a:t>ID </a:t>
            </a:r>
            <a:r>
              <a:rPr lang="en-IN" sz="1400" b="0" spc="-10">
                <a:latin typeface="Helvetica Neue" panose="02000503000000020004" pitchFamily="2" charset="0"/>
                <a:ea typeface="Helvetica Neue" panose="02000503000000020004" pitchFamily="2" charset="0"/>
                <a:cs typeface="Helvetica Neue" panose="02000503000000020004" pitchFamily="2" charset="0"/>
              </a:rPr>
              <a:t>will </a:t>
            </a:r>
            <a:r>
              <a:rPr lang="en-IN" sz="1400" b="0">
                <a:latin typeface="Helvetica Neue" panose="02000503000000020004" pitchFamily="2" charset="0"/>
                <a:ea typeface="Helvetica Neue" panose="02000503000000020004" pitchFamily="2" charset="0"/>
                <a:cs typeface="Helvetica Neue" panose="02000503000000020004" pitchFamily="2" charset="0"/>
              </a:rPr>
              <a:t>be set to Team Number</a:t>
            </a:r>
            <a:r>
              <a:rPr lang="en-IN" sz="1400" b="0" spc="-35">
                <a:latin typeface="Helvetica Neue" panose="02000503000000020004" pitchFamily="2" charset="0"/>
                <a:ea typeface="Helvetica Neue" panose="02000503000000020004" pitchFamily="2" charset="0"/>
                <a:cs typeface="Helvetica Neue" panose="02000503000000020004" pitchFamily="2" charset="0"/>
              </a:rPr>
              <a:t> </a:t>
            </a:r>
            <a:r>
              <a:rPr lang="en-IN" sz="1400" b="0" spc="-5">
                <a:latin typeface="Helvetica Neue" panose="02000503000000020004" pitchFamily="2" charset="0"/>
                <a:ea typeface="Helvetica Neue" panose="02000503000000020004" pitchFamily="2" charset="0"/>
                <a:cs typeface="Helvetica Neue" panose="02000503000000020004" pitchFamily="2" charset="0"/>
              </a:rPr>
              <a:t>3279.</a:t>
            </a:r>
            <a:endParaRPr lang="en-IN" sz="1400" b="0">
              <a:latin typeface="Helvetica Neue" panose="02000503000000020004" pitchFamily="2" charset="0"/>
              <a:ea typeface="Helvetica Neue" panose="02000503000000020004" pitchFamily="2" charset="0"/>
              <a:cs typeface="Helvetica Neue" panose="02000503000000020004" pitchFamily="2" charset="0"/>
            </a:endParaRPr>
          </a:p>
          <a:p>
            <a:pPr marL="299085" marR="619760" indent="-286385"/>
            <a:r>
              <a:rPr lang="en-IN" sz="1400" b="0">
                <a:latin typeface="Helvetica Neue" panose="02000503000000020004" pitchFamily="2" charset="0"/>
                <a:ea typeface="Helvetica Neue" panose="02000503000000020004" pitchFamily="2" charset="0"/>
                <a:cs typeface="Helvetica Neue" panose="02000503000000020004" pitchFamily="2" charset="0"/>
              </a:rPr>
              <a:t>The </a:t>
            </a:r>
            <a:r>
              <a:rPr lang="en-IN" sz="1400" b="0" spc="-5">
                <a:latin typeface="Helvetica Neue" panose="02000503000000020004" pitchFamily="2" charset="0"/>
                <a:ea typeface="Helvetica Neue" panose="02000503000000020004" pitchFamily="2" charset="0"/>
                <a:cs typeface="Helvetica Neue" panose="02000503000000020004" pitchFamily="2" charset="0"/>
              </a:rPr>
              <a:t>XBEE Radio is </a:t>
            </a:r>
            <a:r>
              <a:rPr lang="en-IN" sz="1400" b="0">
                <a:latin typeface="Helvetica Neue" panose="02000503000000020004" pitchFamily="2" charset="0"/>
                <a:ea typeface="Helvetica Neue" panose="02000503000000020004" pitchFamily="2" charset="0"/>
                <a:cs typeface="Helvetica Neue" panose="02000503000000020004" pitchFamily="2" charset="0"/>
              </a:rPr>
              <a:t>configured </a:t>
            </a:r>
            <a:r>
              <a:rPr lang="en-IN" sz="1400" b="0" spc="-5">
                <a:latin typeface="Helvetica Neue" panose="02000503000000020004" pitchFamily="2" charset="0"/>
                <a:ea typeface="Helvetica Neue" panose="02000503000000020004" pitchFamily="2" charset="0"/>
                <a:cs typeface="Helvetica Neue" panose="02000503000000020004" pitchFamily="2" charset="0"/>
              </a:rPr>
              <a:t>using </a:t>
            </a:r>
            <a:r>
              <a:rPr lang="en-IN" sz="1400" b="0">
                <a:latin typeface="Helvetica Neue" panose="02000503000000020004" pitchFamily="2" charset="0"/>
                <a:ea typeface="Helvetica Neue" panose="02000503000000020004" pitchFamily="2" charset="0"/>
                <a:cs typeface="Helvetica Neue" panose="02000503000000020004" pitchFamily="2" charset="0"/>
              </a:rPr>
              <a:t>AT </a:t>
            </a:r>
            <a:r>
              <a:rPr lang="en-IN" sz="1400" b="0" spc="-5">
                <a:latin typeface="Helvetica Neue" panose="02000503000000020004" pitchFamily="2" charset="0"/>
                <a:ea typeface="Helvetica Neue" panose="02000503000000020004" pitchFamily="2" charset="0"/>
                <a:cs typeface="Helvetica Neue" panose="02000503000000020004" pitchFamily="2" charset="0"/>
              </a:rPr>
              <a:t>Mode </a:t>
            </a:r>
            <a:r>
              <a:rPr lang="en-IN" sz="1400" b="0">
                <a:latin typeface="Helvetica Neue" panose="02000503000000020004" pitchFamily="2" charset="0"/>
                <a:ea typeface="Helvetica Neue" panose="02000503000000020004" pitchFamily="2" charset="0"/>
                <a:cs typeface="Helvetica Neue" panose="02000503000000020004" pitchFamily="2" charset="0"/>
              </a:rPr>
              <a:t>(Ground Station </a:t>
            </a:r>
            <a:r>
              <a:rPr lang="en-IN" sz="1400" b="0" spc="-5">
                <a:latin typeface="Helvetica Neue" panose="02000503000000020004" pitchFamily="2" charset="0"/>
                <a:ea typeface="Helvetica Neue" panose="02000503000000020004" pitchFamily="2" charset="0"/>
                <a:cs typeface="Helvetica Neue" panose="02000503000000020004" pitchFamily="2" charset="0"/>
              </a:rPr>
              <a:t>being  Coordinator </a:t>
            </a:r>
            <a:r>
              <a:rPr lang="en-IN" sz="1400" b="0">
                <a:latin typeface="Helvetica Neue" panose="02000503000000020004" pitchFamily="2" charset="0"/>
                <a:ea typeface="Helvetica Neue" panose="02000503000000020004" pitchFamily="2" charset="0"/>
                <a:cs typeface="Helvetica Neue" panose="02000503000000020004" pitchFamily="2" charset="0"/>
              </a:rPr>
              <a:t>AT &amp; payload </a:t>
            </a:r>
            <a:r>
              <a:rPr lang="en-IN" sz="1400" b="0" err="1">
                <a:latin typeface="Helvetica Neue" panose="02000503000000020004" pitchFamily="2" charset="0"/>
                <a:ea typeface="Helvetica Neue" panose="02000503000000020004" pitchFamily="2" charset="0"/>
                <a:cs typeface="Helvetica Neue" panose="02000503000000020004" pitchFamily="2" charset="0"/>
              </a:rPr>
              <a:t>Xbee</a:t>
            </a:r>
            <a:r>
              <a:rPr lang="en-IN" sz="1400" b="0">
                <a:latin typeface="Helvetica Neue" panose="02000503000000020004" pitchFamily="2" charset="0"/>
                <a:ea typeface="Helvetica Neue" panose="02000503000000020004" pitchFamily="2" charset="0"/>
                <a:cs typeface="Helvetica Neue" panose="02000503000000020004" pitchFamily="2" charset="0"/>
              </a:rPr>
              <a:t> as </a:t>
            </a:r>
            <a:r>
              <a:rPr lang="en-IN" sz="1400" b="0" spc="-5">
                <a:latin typeface="Helvetica Neue" panose="02000503000000020004" pitchFamily="2" charset="0"/>
                <a:ea typeface="Helvetica Neue" panose="02000503000000020004" pitchFamily="2" charset="0"/>
                <a:cs typeface="Helvetica Neue" panose="02000503000000020004" pitchFamily="2" charset="0"/>
              </a:rPr>
              <a:t>Router</a:t>
            </a:r>
            <a:r>
              <a:rPr lang="en-IN" sz="1400" b="0" spc="-75">
                <a:latin typeface="Helvetica Neue" panose="02000503000000020004" pitchFamily="2" charset="0"/>
                <a:ea typeface="Helvetica Neue" panose="02000503000000020004" pitchFamily="2" charset="0"/>
                <a:cs typeface="Helvetica Neue" panose="02000503000000020004" pitchFamily="2" charset="0"/>
              </a:rPr>
              <a:t> </a:t>
            </a:r>
            <a:r>
              <a:rPr lang="en-IN" sz="1400" b="0">
                <a:latin typeface="Helvetica Neue" panose="02000503000000020004" pitchFamily="2" charset="0"/>
                <a:ea typeface="Helvetica Neue" panose="02000503000000020004" pitchFamily="2" charset="0"/>
                <a:cs typeface="Helvetica Neue" panose="02000503000000020004" pitchFamily="2" charset="0"/>
              </a:rPr>
              <a:t>AT).</a:t>
            </a:r>
          </a:p>
          <a:p>
            <a:pPr marL="299085" marR="619760" indent="-286385">
              <a:tabLst>
                <a:tab pos="299085" algn="l"/>
                <a:tab pos="299720" algn="l"/>
              </a:tabLst>
            </a:pPr>
            <a:r>
              <a:rPr lang="en-IN" sz="1400" b="0">
                <a:latin typeface="Helvetica Neue" panose="02000503000000020004" pitchFamily="2" charset="0"/>
                <a:ea typeface="Helvetica Neue" panose="02000503000000020004" pitchFamily="2" charset="0"/>
                <a:cs typeface="Helvetica Neue" panose="02000503000000020004" pitchFamily="2" charset="0"/>
              </a:rPr>
              <a:t>Successful testing </a:t>
            </a:r>
            <a:r>
              <a:rPr lang="en-IN" sz="1400" b="0" err="1">
                <a:latin typeface="Helvetica Neue" panose="02000503000000020004" pitchFamily="2" charset="0"/>
                <a:ea typeface="Helvetica Neue" panose="02000503000000020004" pitchFamily="2" charset="0"/>
                <a:cs typeface="Helvetica Neue" panose="02000503000000020004" pitchFamily="2" charset="0"/>
              </a:rPr>
              <a:t>upto</a:t>
            </a:r>
            <a:r>
              <a:rPr lang="en-IN" sz="1400" b="0">
                <a:latin typeface="Helvetica Neue" panose="02000503000000020004" pitchFamily="2" charset="0"/>
                <a:ea typeface="Helvetica Neue" panose="02000503000000020004" pitchFamily="2" charset="0"/>
                <a:cs typeface="Helvetica Neue" panose="02000503000000020004" pitchFamily="2" charset="0"/>
              </a:rPr>
              <a:t> receiving packets at range of 1km with parabolic antenna</a:t>
            </a:r>
          </a:p>
        </p:txBody>
      </p:sp>
      <p:sp>
        <p:nvSpPr>
          <p:cNvPr id="14" name="TextBox 13">
            <a:extLst>
              <a:ext uri="{FF2B5EF4-FFF2-40B4-BE49-F238E27FC236}">
                <a16:creationId xmlns:a16="http://schemas.microsoft.com/office/drawing/2014/main" id="{7BFA71EC-E652-134A-ACA7-6634474B1868}"/>
              </a:ext>
            </a:extLst>
          </p:cNvPr>
          <p:cNvSpPr txBox="1"/>
          <p:nvPr/>
        </p:nvSpPr>
        <p:spPr>
          <a:xfrm>
            <a:off x="283975" y="1464484"/>
            <a:ext cx="1959722"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graphicFrame>
        <p:nvGraphicFramePr>
          <p:cNvPr id="4" name="Table 3">
            <a:extLst>
              <a:ext uri="{FF2B5EF4-FFF2-40B4-BE49-F238E27FC236}">
                <a16:creationId xmlns:a16="http://schemas.microsoft.com/office/drawing/2014/main" id="{01E95FA0-6FB2-2E4F-892B-089B2B618F3C}"/>
              </a:ext>
            </a:extLst>
          </p:cNvPr>
          <p:cNvGraphicFramePr>
            <a:graphicFrameLocks noGrp="1"/>
          </p:cNvGraphicFramePr>
          <p:nvPr>
            <p:extLst>
              <p:ext uri="{D42A27DB-BD31-4B8C-83A1-F6EECF244321}">
                <p14:modId xmlns:p14="http://schemas.microsoft.com/office/powerpoint/2010/main" val="1890204438"/>
              </p:ext>
            </p:extLst>
          </p:nvPr>
        </p:nvGraphicFramePr>
        <p:xfrm>
          <a:off x="283975" y="3947254"/>
          <a:ext cx="8443907" cy="1227083"/>
        </p:xfrm>
        <a:graphic>
          <a:graphicData uri="http://schemas.openxmlformats.org/drawingml/2006/table">
            <a:tbl>
              <a:tblPr firstRow="1" bandRow="1">
                <a:tableStyleId>{2D5ABB26-0587-4C30-8999-92F81FD0307C}</a:tableStyleId>
              </a:tblPr>
              <a:tblGrid>
                <a:gridCol w="1103466">
                  <a:extLst>
                    <a:ext uri="{9D8B030D-6E8A-4147-A177-3AD203B41FA5}">
                      <a16:colId xmlns:a16="http://schemas.microsoft.com/office/drawing/2014/main" val="2984248596"/>
                    </a:ext>
                  </a:extLst>
                </a:gridCol>
                <a:gridCol w="1189823">
                  <a:extLst>
                    <a:ext uri="{9D8B030D-6E8A-4147-A177-3AD203B41FA5}">
                      <a16:colId xmlns:a16="http://schemas.microsoft.com/office/drawing/2014/main" val="2942103811"/>
                    </a:ext>
                  </a:extLst>
                </a:gridCol>
                <a:gridCol w="1407508">
                  <a:extLst>
                    <a:ext uri="{9D8B030D-6E8A-4147-A177-3AD203B41FA5}">
                      <a16:colId xmlns:a16="http://schemas.microsoft.com/office/drawing/2014/main" val="778434457"/>
                    </a:ext>
                  </a:extLst>
                </a:gridCol>
                <a:gridCol w="995468">
                  <a:extLst>
                    <a:ext uri="{9D8B030D-6E8A-4147-A177-3AD203B41FA5}">
                      <a16:colId xmlns:a16="http://schemas.microsoft.com/office/drawing/2014/main" val="3793896432"/>
                    </a:ext>
                  </a:extLst>
                </a:gridCol>
                <a:gridCol w="1007178">
                  <a:extLst>
                    <a:ext uri="{9D8B030D-6E8A-4147-A177-3AD203B41FA5}">
                      <a16:colId xmlns:a16="http://schemas.microsoft.com/office/drawing/2014/main" val="3997981960"/>
                    </a:ext>
                  </a:extLst>
                </a:gridCol>
                <a:gridCol w="1381943">
                  <a:extLst>
                    <a:ext uri="{9D8B030D-6E8A-4147-A177-3AD203B41FA5}">
                      <a16:colId xmlns:a16="http://schemas.microsoft.com/office/drawing/2014/main" val="1528332822"/>
                    </a:ext>
                  </a:extLst>
                </a:gridCol>
                <a:gridCol w="1358521">
                  <a:extLst>
                    <a:ext uri="{9D8B030D-6E8A-4147-A177-3AD203B41FA5}">
                      <a16:colId xmlns:a16="http://schemas.microsoft.com/office/drawing/2014/main" val="663112671"/>
                    </a:ext>
                  </a:extLst>
                </a:gridCol>
              </a:tblGrid>
              <a:tr h="567752">
                <a:tc>
                  <a:txBody>
                    <a:bodyPr/>
                    <a:lstStyle/>
                    <a:p>
                      <a:pPr marL="75565">
                        <a:lnSpc>
                          <a:spcPct val="100000"/>
                        </a:lnSpc>
                        <a:spcBef>
                          <a:spcPts val="60"/>
                        </a:spcBef>
                      </a:pPr>
                      <a:r>
                        <a:rPr lang="en-US" sz="1400" b="1" spc="-5">
                          <a:solidFill>
                            <a:srgbClr val="FFFFFF"/>
                          </a:solidFill>
                          <a:latin typeface="Helvetica Neue"/>
                          <a:ea typeface="Helvetica Neue" panose="02000503000000020004" pitchFamily="2" charset="0"/>
                          <a:cs typeface="Helvetica Neue" panose="02000503000000020004" pitchFamily="2" charset="0"/>
                        </a:rPr>
                        <a:t>Line of</a:t>
                      </a:r>
                      <a:endParaRPr lang="en-US" sz="1400">
                        <a:latin typeface="Helvetica Neue"/>
                        <a:ea typeface="Helvetica Neue" panose="02000503000000020004" pitchFamily="2" charset="0"/>
                        <a:cs typeface="Helvetica Neue" panose="02000503000000020004" pitchFamily="2" charset="0"/>
                      </a:endParaRPr>
                    </a:p>
                    <a:p>
                      <a:pPr marL="75565">
                        <a:lnSpc>
                          <a:spcPct val="100000"/>
                        </a:lnSpc>
                        <a:spcBef>
                          <a:spcPts val="285"/>
                        </a:spcBef>
                      </a:pPr>
                      <a:r>
                        <a:rPr lang="en-US" sz="1400" b="1" spc="-5">
                          <a:solidFill>
                            <a:srgbClr val="FFFFFF"/>
                          </a:solidFill>
                          <a:latin typeface="Helvetica Neue"/>
                          <a:ea typeface="Helvetica Neue" panose="02000503000000020004" pitchFamily="2" charset="0"/>
                          <a:cs typeface="Helvetica Neue" panose="02000503000000020004" pitchFamily="2" charset="0"/>
                        </a:rPr>
                        <a:t>Sight</a:t>
                      </a:r>
                      <a:r>
                        <a:rPr lang="en-US" sz="1400" b="0" spc="0">
                          <a:solidFill>
                            <a:schemeClr val="tx1"/>
                          </a:solidFill>
                          <a:latin typeface="Helvetica Neue"/>
                          <a:ea typeface="Helvetica Neue" panose="02000503000000020004" pitchFamily="2" charset="0"/>
                          <a:cs typeface="Helvetica Neue" panose="02000503000000020004" pitchFamily="2" charset="0"/>
                        </a:rPr>
                        <a:t> </a:t>
                      </a:r>
                      <a:r>
                        <a:rPr lang="en-US" sz="1400" b="1" spc="-5">
                          <a:solidFill>
                            <a:srgbClr val="FFFFFF"/>
                          </a:solidFill>
                          <a:latin typeface="Helvetica Neue"/>
                          <a:ea typeface="Helvetica Neue" panose="02000503000000020004" pitchFamily="2" charset="0"/>
                          <a:cs typeface="Helvetica Neue" panose="02000503000000020004" pitchFamily="2" charset="0"/>
                        </a:rPr>
                        <a:t>Range</a:t>
                      </a:r>
                      <a:endParaRPr lang="en-US" sz="140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nSpc>
                          <a:spcPct val="100000"/>
                        </a:lnSpc>
                        <a:spcBef>
                          <a:spcPts val="60"/>
                        </a:spcBef>
                      </a:pPr>
                      <a:r>
                        <a:rPr lang="en-US" sz="1400" b="1" spc="-5">
                          <a:solidFill>
                            <a:srgbClr val="FFFFFF"/>
                          </a:solidFill>
                          <a:latin typeface="Helvetica Neue"/>
                          <a:ea typeface="Helvetica Neue" panose="02000503000000020004" pitchFamily="2" charset="0"/>
                          <a:cs typeface="Helvetica Neue" panose="02000503000000020004" pitchFamily="2" charset="0"/>
                        </a:rPr>
                        <a:t>Transmit</a:t>
                      </a:r>
                      <a:endParaRPr lang="en-US" sz="1400">
                        <a:latin typeface="Helvetica Neue"/>
                        <a:ea typeface="Helvetica Neue" panose="02000503000000020004" pitchFamily="2" charset="0"/>
                        <a:cs typeface="Helvetica Neue" panose="02000503000000020004" pitchFamily="2" charset="0"/>
                      </a:endParaRPr>
                    </a:p>
                    <a:p>
                      <a:pPr marL="75565">
                        <a:lnSpc>
                          <a:spcPct val="100000"/>
                        </a:lnSpc>
                        <a:spcBef>
                          <a:spcPts val="285"/>
                        </a:spcBef>
                      </a:pPr>
                      <a:r>
                        <a:rPr lang="en-US" sz="1400" b="1" spc="5">
                          <a:solidFill>
                            <a:srgbClr val="FFFFFF"/>
                          </a:solidFill>
                          <a:latin typeface="Helvetica Neue"/>
                          <a:ea typeface="Helvetica Neue" panose="02000503000000020004" pitchFamily="2" charset="0"/>
                          <a:cs typeface="Helvetica Neue" panose="02000503000000020004" pitchFamily="2" charset="0"/>
                        </a:rPr>
                        <a:t>Power</a:t>
                      </a:r>
                      <a:r>
                        <a:rPr lang="en-US" sz="1400" b="0" spc="0">
                          <a:solidFill>
                            <a:schemeClr val="tx1"/>
                          </a:solidFill>
                          <a:latin typeface="Helvetica Neue"/>
                          <a:ea typeface="Helvetica Neue" panose="02000503000000020004" pitchFamily="2" charset="0"/>
                          <a:cs typeface="Helvetica Neue" panose="02000503000000020004" pitchFamily="2" charset="0"/>
                        </a:rPr>
                        <a:t> </a:t>
                      </a:r>
                      <a:r>
                        <a:rPr lang="en-US" sz="1400" b="1" spc="-10">
                          <a:solidFill>
                            <a:srgbClr val="FFFFFF"/>
                          </a:solidFill>
                          <a:latin typeface="Helvetica Neue"/>
                          <a:ea typeface="Helvetica Neue" panose="02000503000000020004" pitchFamily="2" charset="0"/>
                          <a:cs typeface="Helvetica Neue" panose="02000503000000020004" pitchFamily="2" charset="0"/>
                        </a:rPr>
                        <a:t>output</a:t>
                      </a:r>
                      <a:endParaRPr lang="en-US" sz="140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nSpc>
                          <a:spcPct val="100000"/>
                        </a:lnSpc>
                        <a:spcBef>
                          <a:spcPts val="60"/>
                        </a:spcBef>
                      </a:pPr>
                      <a:r>
                        <a:rPr lang="en-US" sz="1400" b="1" spc="-10">
                          <a:solidFill>
                            <a:srgbClr val="FFFFFF"/>
                          </a:solidFill>
                          <a:latin typeface="Helvetica Neue"/>
                          <a:ea typeface="Helvetica Neue" panose="02000503000000020004" pitchFamily="2" charset="0"/>
                          <a:cs typeface="Helvetica Neue" panose="02000503000000020004" pitchFamily="2" charset="0"/>
                        </a:rPr>
                        <a:t>Receiver</a:t>
                      </a:r>
                      <a:endParaRPr lang="en-US" sz="1400">
                        <a:latin typeface="Helvetica Neue"/>
                        <a:ea typeface="Helvetica Neue" panose="02000503000000020004" pitchFamily="2" charset="0"/>
                        <a:cs typeface="Helvetica Neue" panose="02000503000000020004" pitchFamily="2" charset="0"/>
                      </a:endParaRPr>
                    </a:p>
                    <a:p>
                      <a:pPr marL="75565">
                        <a:lnSpc>
                          <a:spcPct val="100000"/>
                        </a:lnSpc>
                        <a:spcBef>
                          <a:spcPts val="285"/>
                        </a:spcBef>
                      </a:pPr>
                      <a:r>
                        <a:rPr lang="en-US" sz="1400" b="1" spc="-5">
                          <a:solidFill>
                            <a:srgbClr val="FFFFFF"/>
                          </a:solidFill>
                          <a:latin typeface="Helvetica Neue"/>
                          <a:ea typeface="Helvetica Neue" panose="02000503000000020004" pitchFamily="2" charset="0"/>
                          <a:cs typeface="Helvetica Neue" panose="02000503000000020004" pitchFamily="2" charset="0"/>
                        </a:rPr>
                        <a:t>Sensitivity</a:t>
                      </a:r>
                      <a:r>
                        <a:rPr lang="en-US" sz="1400" b="0" spc="0">
                          <a:solidFill>
                            <a:schemeClr val="tx1"/>
                          </a:solidFill>
                          <a:latin typeface="Helvetica Neue"/>
                          <a:ea typeface="Helvetica Neue" panose="02000503000000020004" pitchFamily="2" charset="0"/>
                          <a:cs typeface="Helvetica Neue" panose="02000503000000020004" pitchFamily="2" charset="0"/>
                        </a:rPr>
                        <a:t> </a:t>
                      </a:r>
                      <a:r>
                        <a:rPr lang="en-US" sz="1400" b="1" spc="-5">
                          <a:solidFill>
                            <a:srgbClr val="FFFFFF"/>
                          </a:solidFill>
                          <a:latin typeface="Helvetica Neue"/>
                          <a:ea typeface="Helvetica Neue" panose="02000503000000020004" pitchFamily="2" charset="0"/>
                          <a:cs typeface="Helvetica Neue" panose="02000503000000020004" pitchFamily="2" charset="0"/>
                        </a:rPr>
                        <a:t>(dBm)</a:t>
                      </a:r>
                      <a:endParaRPr lang="en-US" sz="140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nSpc>
                          <a:spcPct val="100000"/>
                        </a:lnSpc>
                        <a:spcBef>
                          <a:spcPts val="60"/>
                        </a:spcBef>
                      </a:pPr>
                      <a:r>
                        <a:rPr lang="en-US" sz="1400" b="1" spc="-5">
                          <a:solidFill>
                            <a:schemeClr val="bg1"/>
                          </a:solidFill>
                          <a:latin typeface="Helvetica Neue"/>
                          <a:ea typeface="Helvetica Neue" panose="02000503000000020004" pitchFamily="2" charset="0"/>
                          <a:cs typeface="Helvetica Neue" panose="02000503000000020004" pitchFamily="2" charset="0"/>
                        </a:rPr>
                        <a:t>Supply</a:t>
                      </a:r>
                      <a:endParaRPr lang="en-US" sz="1400" b="1">
                        <a:solidFill>
                          <a:schemeClr val="bg1"/>
                        </a:solidFill>
                        <a:latin typeface="Helvetica Neue"/>
                        <a:ea typeface="Helvetica Neue" panose="02000503000000020004" pitchFamily="2" charset="0"/>
                        <a:cs typeface="Helvetica Neue" panose="02000503000000020004" pitchFamily="2" charset="0"/>
                      </a:endParaRPr>
                    </a:p>
                    <a:p>
                      <a:pPr marL="76200">
                        <a:lnSpc>
                          <a:spcPct val="100000"/>
                        </a:lnSpc>
                        <a:spcBef>
                          <a:spcPts val="285"/>
                        </a:spcBef>
                      </a:pPr>
                      <a:r>
                        <a:rPr lang="en-US" sz="1400" b="1" spc="-5">
                          <a:solidFill>
                            <a:schemeClr val="bg1"/>
                          </a:solidFill>
                          <a:latin typeface="Helvetica Neue"/>
                          <a:ea typeface="Helvetica Neue" panose="02000503000000020004" pitchFamily="2" charset="0"/>
                          <a:cs typeface="Helvetica Neue" panose="02000503000000020004" pitchFamily="2" charset="0"/>
                        </a:rPr>
                        <a:t>Voltage</a:t>
                      </a:r>
                      <a:r>
                        <a:rPr lang="en-US" sz="1400" b="1" spc="0">
                          <a:solidFill>
                            <a:schemeClr val="bg1"/>
                          </a:solidFill>
                          <a:latin typeface="Helvetica Neue"/>
                          <a:ea typeface="Helvetica Neue" panose="02000503000000020004" pitchFamily="2" charset="0"/>
                          <a:cs typeface="Helvetica Neue" panose="02000503000000020004" pitchFamily="2" charset="0"/>
                        </a:rPr>
                        <a:t> </a:t>
                      </a:r>
                      <a:r>
                        <a:rPr lang="en-US" sz="1400" b="1" spc="-5">
                          <a:solidFill>
                            <a:schemeClr val="bg1"/>
                          </a:solidFill>
                          <a:latin typeface="Helvetica Neue"/>
                          <a:ea typeface="Helvetica Neue" panose="02000503000000020004" pitchFamily="2" charset="0"/>
                          <a:cs typeface="Helvetica Neue" panose="02000503000000020004" pitchFamily="2" charset="0"/>
                        </a:rPr>
                        <a:t>(V)</a:t>
                      </a:r>
                      <a:endParaRPr lang="en-US" sz="1400" b="1">
                        <a:solidFill>
                          <a:schemeClr val="bg1"/>
                        </a:solidFill>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nSpc>
                          <a:spcPct val="100000"/>
                        </a:lnSpc>
                        <a:spcBef>
                          <a:spcPts val="290"/>
                        </a:spcBef>
                      </a:pPr>
                      <a:r>
                        <a:rPr lang="en-US" sz="1400" b="1">
                          <a:solidFill>
                            <a:schemeClr val="bg1"/>
                          </a:solidFill>
                          <a:latin typeface="Helvetica Neue"/>
                          <a:ea typeface="Helvetica Neue" panose="02000503000000020004" pitchFamily="2" charset="0"/>
                          <a:cs typeface="Helvetica Neue" panose="02000503000000020004" pitchFamily="2" charset="0"/>
                        </a:rPr>
                        <a:t>Weight</a:t>
                      </a:r>
                      <a:br>
                        <a:rPr lang="en-US" sz="1400" b="1">
                          <a:latin typeface="Helvetica Neue"/>
                          <a:ea typeface="Helvetica Neue" panose="02000503000000020004" pitchFamily="2" charset="0"/>
                          <a:cs typeface="Helvetica Neue" panose="02000503000000020004" pitchFamily="2" charset="0"/>
                        </a:rPr>
                      </a:br>
                      <a:r>
                        <a:rPr lang="en-US" sz="1400" b="1">
                          <a:solidFill>
                            <a:schemeClr val="bg1"/>
                          </a:solidFill>
                          <a:latin typeface="Helvetica Neue"/>
                          <a:ea typeface="Helvetica Neue" panose="02000503000000020004" pitchFamily="2" charset="0"/>
                          <a:cs typeface="Helvetica Neue" panose="02000503000000020004" pitchFamily="2" charset="0"/>
                        </a:rPr>
                        <a:t>(g)</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7470">
                        <a:lnSpc>
                          <a:spcPct val="100000"/>
                        </a:lnSpc>
                        <a:spcBef>
                          <a:spcPts val="60"/>
                        </a:spcBef>
                      </a:pPr>
                      <a:r>
                        <a:rPr lang="en-US" sz="1400" b="1" spc="-5">
                          <a:solidFill>
                            <a:srgbClr val="FFFFFF"/>
                          </a:solidFill>
                          <a:latin typeface="Helvetica Neue"/>
                          <a:ea typeface="Helvetica Neue" panose="02000503000000020004" pitchFamily="2" charset="0"/>
                          <a:cs typeface="Helvetica Neue" panose="02000503000000020004" pitchFamily="2" charset="0"/>
                        </a:rPr>
                        <a:t>Operating</a:t>
                      </a:r>
                      <a:endParaRPr lang="en-US" sz="1400">
                        <a:latin typeface="Helvetica Neue"/>
                        <a:ea typeface="Helvetica Neue" panose="02000503000000020004" pitchFamily="2" charset="0"/>
                        <a:cs typeface="Helvetica Neue" panose="02000503000000020004" pitchFamily="2" charset="0"/>
                      </a:endParaRPr>
                    </a:p>
                    <a:p>
                      <a:pPr marL="77470">
                        <a:lnSpc>
                          <a:spcPct val="100000"/>
                        </a:lnSpc>
                        <a:spcBef>
                          <a:spcPts val="285"/>
                        </a:spcBef>
                      </a:pPr>
                      <a:r>
                        <a:rPr lang="en-US" sz="1400" b="1" spc="-5">
                          <a:solidFill>
                            <a:srgbClr val="FFFFFF"/>
                          </a:solidFill>
                          <a:latin typeface="Helvetica Neue"/>
                          <a:ea typeface="Helvetica Neue" panose="02000503000000020004" pitchFamily="2" charset="0"/>
                          <a:cs typeface="Helvetica Neue" panose="02000503000000020004" pitchFamily="2" charset="0"/>
                        </a:rPr>
                        <a:t>Frequency</a:t>
                      </a:r>
                      <a:endParaRPr lang="en-US" sz="140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7470">
                        <a:lnSpc>
                          <a:spcPct val="100000"/>
                        </a:lnSpc>
                        <a:spcBef>
                          <a:spcPts val="60"/>
                        </a:spcBef>
                      </a:pPr>
                      <a:r>
                        <a:rPr lang="en-US" sz="1400" b="1" spc="5">
                          <a:solidFill>
                            <a:srgbClr val="FFFFFF"/>
                          </a:solidFill>
                          <a:latin typeface="Helvetica Neue"/>
                          <a:ea typeface="Helvetica Neue" panose="02000503000000020004" pitchFamily="2" charset="0"/>
                          <a:cs typeface="Helvetica Neue" panose="02000503000000020004" pitchFamily="2" charset="0"/>
                        </a:rPr>
                        <a:t>Power</a:t>
                      </a:r>
                      <a:r>
                        <a:rPr lang="en-US" sz="1400" b="1" spc="-55">
                          <a:solidFill>
                            <a:srgbClr val="FFFFFF"/>
                          </a:solidFill>
                          <a:latin typeface="Helvetica Neue"/>
                          <a:ea typeface="Helvetica Neue" panose="02000503000000020004" pitchFamily="2" charset="0"/>
                          <a:cs typeface="Helvetica Neue" panose="02000503000000020004" pitchFamily="2" charset="0"/>
                        </a:rPr>
                        <a:t> </a:t>
                      </a:r>
                      <a:r>
                        <a:rPr lang="en-US" sz="1400" b="1" spc="5">
                          <a:solidFill>
                            <a:srgbClr val="FFFFFF"/>
                          </a:solidFill>
                          <a:latin typeface="Helvetica Neue"/>
                          <a:ea typeface="Helvetica Neue" panose="02000503000000020004" pitchFamily="2" charset="0"/>
                          <a:cs typeface="Helvetica Neue" panose="02000503000000020004" pitchFamily="2" charset="0"/>
                        </a:rPr>
                        <a:t>down</a:t>
                      </a:r>
                      <a:endParaRPr lang="en-US" sz="1400">
                        <a:latin typeface="Helvetica Neue"/>
                        <a:ea typeface="Helvetica Neue" panose="02000503000000020004" pitchFamily="2" charset="0"/>
                        <a:cs typeface="Helvetica Neue" panose="02000503000000020004" pitchFamily="2" charset="0"/>
                      </a:endParaRPr>
                    </a:p>
                    <a:p>
                      <a:pPr marL="77470">
                        <a:lnSpc>
                          <a:spcPct val="100000"/>
                        </a:lnSpc>
                        <a:spcBef>
                          <a:spcPts val="285"/>
                        </a:spcBef>
                      </a:pPr>
                      <a:r>
                        <a:rPr lang="en-US" sz="1400" b="1" spc="-5">
                          <a:solidFill>
                            <a:srgbClr val="FFFFFF"/>
                          </a:solidFill>
                          <a:latin typeface="Helvetica Neue"/>
                          <a:ea typeface="Helvetica Neue" panose="02000503000000020004" pitchFamily="2" charset="0"/>
                          <a:cs typeface="Helvetica Neue" panose="02000503000000020004" pitchFamily="2" charset="0"/>
                        </a:rPr>
                        <a:t>Current</a:t>
                      </a:r>
                      <a:endParaRPr lang="en-US" sz="140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3410481458"/>
                  </a:ext>
                </a:extLst>
              </a:tr>
              <a:tr h="541283">
                <a:tc>
                  <a:txBody>
                    <a:bodyPr/>
                    <a:lstStyle/>
                    <a:p>
                      <a:pPr marL="75565" algn="l">
                        <a:lnSpc>
                          <a:spcPct val="100000"/>
                        </a:lnSpc>
                        <a:spcBef>
                          <a:spcPts val="65"/>
                        </a:spcBef>
                      </a:pPr>
                      <a:r>
                        <a:rPr lang="en-US" sz="1400" spc="-5">
                          <a:latin typeface="Helvetica Neue"/>
                          <a:ea typeface="Helvetica Neue" panose="02000503000000020004" pitchFamily="2" charset="0"/>
                          <a:cs typeface="Helvetica Neue" panose="02000503000000020004" pitchFamily="2" charset="0"/>
                        </a:rPr>
                        <a:t>Up to</a:t>
                      </a:r>
                      <a:r>
                        <a:rPr lang="en-US" sz="1400" spc="-15">
                          <a:latin typeface="Helvetica Neue"/>
                          <a:ea typeface="Helvetica Neue" panose="02000503000000020004" pitchFamily="2" charset="0"/>
                          <a:cs typeface="Helvetica Neue" panose="02000503000000020004" pitchFamily="2" charset="0"/>
                        </a:rPr>
                        <a:t> </a:t>
                      </a:r>
                      <a:r>
                        <a:rPr lang="en-US" sz="1400" spc="-5">
                          <a:latin typeface="Helvetica Neue"/>
                          <a:ea typeface="Helvetica Neue" panose="02000503000000020004" pitchFamily="2" charset="0"/>
                          <a:cs typeface="Helvetica Neue" panose="02000503000000020004" pitchFamily="2" charset="0"/>
                        </a:rPr>
                        <a:t>2</a:t>
                      </a:r>
                      <a:endParaRPr lang="en-US" sz="1400">
                        <a:latin typeface="Helvetica Neue"/>
                        <a:ea typeface="Helvetica Neue" panose="02000503000000020004" pitchFamily="2" charset="0"/>
                        <a:cs typeface="Helvetica Neue" panose="02000503000000020004" pitchFamily="2" charset="0"/>
                      </a:endParaRPr>
                    </a:p>
                    <a:p>
                      <a:pPr marL="75565" algn="l">
                        <a:lnSpc>
                          <a:spcPct val="100000"/>
                        </a:lnSpc>
                        <a:spcBef>
                          <a:spcPts val="285"/>
                        </a:spcBef>
                      </a:pPr>
                      <a:r>
                        <a:rPr lang="en-US" sz="1400" spc="-5">
                          <a:latin typeface="Helvetica Neue"/>
                          <a:ea typeface="Helvetica Neue" panose="02000503000000020004" pitchFamily="2" charset="0"/>
                          <a:cs typeface="Helvetica Neue" panose="02000503000000020004" pitchFamily="2" charset="0"/>
                        </a:rPr>
                        <a:t>miles.</a:t>
                      </a:r>
                      <a:endParaRPr lang="en-US" sz="140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400" spc="-5">
                          <a:latin typeface="Helvetica Neue"/>
                          <a:ea typeface="Helvetica Neue" panose="02000503000000020004" pitchFamily="2" charset="0"/>
                          <a:cs typeface="Helvetica Neue" panose="02000503000000020004" pitchFamily="2" charset="0"/>
                        </a:rPr>
                        <a:t>63mW</a:t>
                      </a:r>
                      <a:endParaRPr lang="en-US" sz="1400">
                        <a:latin typeface="Helvetica Neue"/>
                        <a:ea typeface="Helvetica Neue" panose="02000503000000020004" pitchFamily="2" charset="0"/>
                        <a:cs typeface="Helvetica Neue" panose="02000503000000020004" pitchFamily="2" charset="0"/>
                      </a:endParaRPr>
                    </a:p>
                    <a:p>
                      <a:pPr marL="75565" algn="l">
                        <a:lnSpc>
                          <a:spcPct val="100000"/>
                        </a:lnSpc>
                        <a:spcBef>
                          <a:spcPts val="285"/>
                        </a:spcBef>
                      </a:pPr>
                      <a:r>
                        <a:rPr lang="en-US" sz="1400" spc="-5">
                          <a:latin typeface="Helvetica Neue"/>
                          <a:ea typeface="Helvetica Neue" panose="02000503000000020004" pitchFamily="2" charset="0"/>
                          <a:cs typeface="Helvetica Neue" panose="02000503000000020004" pitchFamily="2" charset="0"/>
                        </a:rPr>
                        <a:t>(+18dBm)</a:t>
                      </a:r>
                      <a:endParaRPr lang="en-US" sz="140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R="346075" algn="l">
                        <a:lnSpc>
                          <a:spcPct val="100000"/>
                        </a:lnSpc>
                        <a:spcBef>
                          <a:spcPts val="65"/>
                        </a:spcBef>
                      </a:pPr>
                      <a:r>
                        <a:rPr lang="en-US" sz="1400" spc="-5">
                          <a:latin typeface="Helvetica Neue"/>
                          <a:ea typeface="Helvetica Neue" panose="02000503000000020004" pitchFamily="2" charset="0"/>
                          <a:cs typeface="Helvetica Neue" panose="02000503000000020004" pitchFamily="2" charset="0"/>
                        </a:rPr>
                        <a:t>-101</a:t>
                      </a:r>
                      <a:endParaRPr lang="en-US" sz="140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400" spc="-5">
                          <a:latin typeface="Helvetica Neue"/>
                          <a:ea typeface="Helvetica Neue" panose="02000503000000020004" pitchFamily="2" charset="0"/>
                          <a:cs typeface="Helvetica Neue" panose="02000503000000020004" pitchFamily="2" charset="0"/>
                        </a:rPr>
                        <a:t>2.1-3.6</a:t>
                      </a:r>
                      <a:endParaRPr lang="en-US" sz="140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400">
                          <a:latin typeface="Helvetica Neue"/>
                          <a:ea typeface="Helvetica Neue" panose="02000503000000020004" pitchFamily="2" charset="0"/>
                          <a:cs typeface="Helvetica Neue" panose="02000503000000020004" pitchFamily="2" charset="0"/>
                        </a:rPr>
                        <a:t>4.3</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7470" algn="l">
                        <a:lnSpc>
                          <a:spcPct val="100000"/>
                        </a:lnSpc>
                        <a:spcBef>
                          <a:spcPts val="65"/>
                        </a:spcBef>
                      </a:pPr>
                      <a:r>
                        <a:rPr lang="en-US" sz="1400" spc="-5">
                          <a:latin typeface="Helvetica Neue"/>
                          <a:ea typeface="Helvetica Neue" panose="02000503000000020004" pitchFamily="2" charset="0"/>
                          <a:cs typeface="Helvetica Neue" panose="02000503000000020004" pitchFamily="2" charset="0"/>
                        </a:rPr>
                        <a:t>ISM</a:t>
                      </a:r>
                      <a:r>
                        <a:rPr lang="en-US" sz="1400" spc="-15">
                          <a:latin typeface="Helvetica Neue"/>
                          <a:ea typeface="Helvetica Neue" panose="02000503000000020004" pitchFamily="2" charset="0"/>
                          <a:cs typeface="Helvetica Neue" panose="02000503000000020004" pitchFamily="2" charset="0"/>
                        </a:rPr>
                        <a:t> </a:t>
                      </a:r>
                      <a:r>
                        <a:rPr lang="en-US" sz="1400" spc="-5">
                          <a:latin typeface="Helvetica Neue"/>
                          <a:ea typeface="Helvetica Neue" panose="02000503000000020004" pitchFamily="2" charset="0"/>
                          <a:cs typeface="Helvetica Neue" panose="02000503000000020004" pitchFamily="2" charset="0"/>
                        </a:rPr>
                        <a:t>2.4GHz</a:t>
                      </a:r>
                      <a:endParaRPr lang="en-US" sz="140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248285" algn="l">
                        <a:lnSpc>
                          <a:spcPct val="100000"/>
                        </a:lnSpc>
                        <a:spcBef>
                          <a:spcPts val="65"/>
                        </a:spcBef>
                      </a:pPr>
                      <a:r>
                        <a:rPr lang="el-GR" sz="1400" spc="-5">
                          <a:latin typeface="Helvetica Neue" panose="02000503000000020004" pitchFamily="2" charset="0"/>
                          <a:ea typeface="Helvetica Neue" panose="02000503000000020004" pitchFamily="2" charset="0"/>
                          <a:cs typeface="Helvetica Neue" panose="02000503000000020004" pitchFamily="2" charset="0"/>
                        </a:rPr>
                        <a:t>&lt;1μ</a:t>
                      </a:r>
                      <a:r>
                        <a:rPr lang="en-US" sz="1400" spc="-5">
                          <a:latin typeface="Helvetica Neue"/>
                          <a:ea typeface="Helvetica Neue" panose="02000503000000020004" pitchFamily="2" charset="0"/>
                          <a:cs typeface="Helvetica Neue" panose="02000503000000020004" pitchFamily="2" charset="0"/>
                        </a:rPr>
                        <a:t>A</a:t>
                      </a:r>
                      <a:endParaRPr lang="en-US" sz="140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422034462"/>
                  </a:ext>
                </a:extLst>
              </a:tr>
            </a:tbl>
          </a:graphicData>
        </a:graphic>
      </p:graphicFrame>
      <p:sp>
        <p:nvSpPr>
          <p:cNvPr id="16" name="object 25">
            <a:extLst>
              <a:ext uri="{FF2B5EF4-FFF2-40B4-BE49-F238E27FC236}">
                <a16:creationId xmlns:a16="http://schemas.microsoft.com/office/drawing/2014/main" id="{2BF0E682-5353-F94B-AB09-A81957CBD5AF}"/>
              </a:ext>
            </a:extLst>
          </p:cNvPr>
          <p:cNvSpPr/>
          <p:nvPr/>
        </p:nvSpPr>
        <p:spPr>
          <a:xfrm>
            <a:off x="7238028" y="2033118"/>
            <a:ext cx="1602828" cy="1576864"/>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F3CADF0C-35DB-C549-A418-CABBDCCA4913}"/>
              </a:ext>
            </a:extLst>
          </p:cNvPr>
          <p:cNvSpPr txBox="1"/>
          <p:nvPr/>
        </p:nvSpPr>
        <p:spPr>
          <a:xfrm>
            <a:off x="227179" y="5431793"/>
            <a:ext cx="8455753" cy="769441"/>
          </a:xfrm>
          <a:prstGeom prst="rect">
            <a:avLst/>
          </a:prstGeom>
          <a:solidFill>
            <a:srgbClr val="F9F5E4"/>
          </a:solidFill>
          <a:ln>
            <a:solidFill>
              <a:schemeClr val="tx1"/>
            </a:solidFill>
          </a:ln>
        </p:spPr>
        <p:txBody>
          <a:bodyPr wrap="square" rtlCol="0">
            <a:spAutoFit/>
          </a:bodyPr>
          <a:lstStyle/>
          <a:p>
            <a:r>
              <a:rPr lang="en-US" sz="1600" b="1">
                <a:latin typeface="Helvetica Neue" panose="02000503000000020004" pitchFamily="2" charset="0"/>
                <a:ea typeface="Helvetica Neue" panose="02000503000000020004" pitchFamily="2" charset="0"/>
                <a:cs typeface="Helvetica Neue" panose="02000503000000020004" pitchFamily="2" charset="0"/>
              </a:rPr>
              <a:t>Transmission Control</a:t>
            </a:r>
            <a:r>
              <a:rPr lang="en-US" b="1">
                <a:latin typeface="Helvetica Neue" panose="02000503000000020004" pitchFamily="2" charset="0"/>
                <a:ea typeface="Helvetica Neue" panose="02000503000000020004" pitchFamily="2" charset="0"/>
                <a:cs typeface="Helvetica Neue" panose="02000503000000020004" pitchFamily="2" charset="0"/>
              </a:rPr>
              <a:t>: </a:t>
            </a:r>
            <a:r>
              <a:rPr lang="en-US">
                <a:latin typeface="Helvetica Neue" panose="02000503000000020004" pitchFamily="2" charset="0"/>
                <a:ea typeface="Helvetica Neue" panose="02000503000000020004" pitchFamily="2" charset="0"/>
                <a:cs typeface="Helvetica Neue" panose="02000503000000020004" pitchFamily="2" charset="0"/>
              </a:rPr>
              <a:t>Transmission begins as and when </a:t>
            </a:r>
            <a:r>
              <a:rPr lang="en-US" err="1">
                <a:latin typeface="Helvetica Neue" panose="02000503000000020004" pitchFamily="2" charset="0"/>
                <a:ea typeface="Helvetica Neue" panose="02000503000000020004" pitchFamily="2" charset="0"/>
                <a:cs typeface="Helvetica Neue" panose="02000503000000020004" pitchFamily="2" charset="0"/>
              </a:rPr>
              <a:t>CanSat</a:t>
            </a:r>
            <a:r>
              <a:rPr lang="en-US">
                <a:latin typeface="Helvetica Neue" panose="02000503000000020004" pitchFamily="2" charset="0"/>
                <a:ea typeface="Helvetica Neue" panose="02000503000000020004" pitchFamily="2" charset="0"/>
                <a:cs typeface="Helvetica Neue" panose="02000503000000020004" pitchFamily="2" charset="0"/>
              </a:rPr>
              <a:t> is powered and sends data to ground station during each mission phase. Telemetry stops when payload is below 5m during decent state</a:t>
            </a:r>
          </a:p>
        </p:txBody>
      </p:sp>
      <p:sp>
        <p:nvSpPr>
          <p:cNvPr id="15" name="TextBox 1">
            <a:extLst>
              <a:ext uri="{FF2B5EF4-FFF2-40B4-BE49-F238E27FC236}">
                <a16:creationId xmlns:a16="http://schemas.microsoft.com/office/drawing/2014/main" id="{BDEAB410-34F4-4549-8B3C-00D3AFBA5FF2}"/>
              </a:ext>
            </a:extLst>
          </p:cNvPr>
          <p:cNvSpPr txBox="1"/>
          <p:nvPr/>
        </p:nvSpPr>
        <p:spPr>
          <a:xfrm>
            <a:off x="7730687" y="1096875"/>
            <a:ext cx="994843" cy="461665"/>
          </a:xfrm>
          <a:prstGeom prst="rect">
            <a:avLst/>
          </a:prstGeom>
          <a:solidFill>
            <a:srgbClr val="F9F5E4"/>
          </a:solidFill>
          <a:ln w="19050">
            <a:solidFill>
              <a:schemeClr val="tx1"/>
            </a:solidFill>
          </a:ln>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2" name="Google Shape;536;p64">
            <a:extLst>
              <a:ext uri="{FF2B5EF4-FFF2-40B4-BE49-F238E27FC236}">
                <a16:creationId xmlns:a16="http://schemas.microsoft.com/office/drawing/2014/main" id="{43B65F31-DA24-4E7F-99F7-A721F3B068EC}"/>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err="1"/>
              <a:t>CanSat</a:t>
            </a:r>
            <a:r>
              <a:rPr lang="en-US"/>
              <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656" name="Google Shape;656;p7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114</a:t>
            </a:fld>
            <a:endParaRPr sz="1000" b="0" i="0" u="none" strike="noStrike" cap="none">
              <a:solidFill>
                <a:schemeClr val="dk1"/>
              </a:solidFill>
              <a:latin typeface="Arial"/>
              <a:ea typeface="Arial"/>
              <a:cs typeface="Arial"/>
              <a:sym typeface="Arial"/>
            </a:endParaRPr>
          </a:p>
        </p:txBody>
      </p:sp>
      <p:sp>
        <p:nvSpPr>
          <p:cNvPr id="657" name="Google Shape;657;p7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Radio Configuration</a:t>
            </a:r>
            <a:endParaRPr/>
          </a:p>
        </p:txBody>
      </p:sp>
      <p:sp>
        <p:nvSpPr>
          <p:cNvPr id="661" name="Google Shape;661;p7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Picture 3" descr="A screenshot of a cell phone&#10;&#10;Description generated with very high confidence">
            <a:extLst>
              <a:ext uri="{FF2B5EF4-FFF2-40B4-BE49-F238E27FC236}">
                <a16:creationId xmlns:a16="http://schemas.microsoft.com/office/drawing/2014/main" id="{99A9781E-7239-4B66-BEE0-8EC7B7EF58A2}"/>
              </a:ext>
            </a:extLst>
          </p:cNvPr>
          <p:cNvPicPr>
            <a:picLocks noChangeAspect="1"/>
          </p:cNvPicPr>
          <p:nvPr/>
        </p:nvPicPr>
        <p:blipFill>
          <a:blip r:embed="rId3"/>
          <a:stretch>
            <a:fillRect/>
          </a:stretch>
        </p:blipFill>
        <p:spPr>
          <a:xfrm>
            <a:off x="363003" y="1021065"/>
            <a:ext cx="8417993" cy="5263878"/>
          </a:xfrm>
          <a:prstGeom prst="rect">
            <a:avLst/>
          </a:prstGeom>
        </p:spPr>
      </p:pic>
      <p:sp>
        <p:nvSpPr>
          <p:cNvPr id="4" name="Google Shape;536;p64">
            <a:extLst>
              <a:ext uri="{FF2B5EF4-FFF2-40B4-BE49-F238E27FC236}">
                <a16:creationId xmlns:a16="http://schemas.microsoft.com/office/drawing/2014/main" id="{6FB28145-3551-4A45-ABED-0FA5CAC8F5B4}"/>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extLst>
      <p:ext uri="{BB962C8B-B14F-4D97-AF65-F5344CB8AC3E}">
        <p14:creationId xmlns:p14="http://schemas.microsoft.com/office/powerpoint/2010/main" val="7377678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667" name="Google Shape;667;p7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115</a:t>
            </a:fld>
            <a:endParaRPr sz="1000" b="0" i="0" u="none" strike="noStrike" cap="none">
              <a:solidFill>
                <a:schemeClr val="dk1"/>
              </a:solidFill>
              <a:latin typeface="Arial"/>
              <a:ea typeface="Arial"/>
              <a:cs typeface="Arial"/>
              <a:sym typeface="Arial"/>
            </a:endParaRPr>
          </a:p>
        </p:txBody>
      </p:sp>
      <p:sp>
        <p:nvSpPr>
          <p:cNvPr id="668" name="Google Shape;668;p7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Telemetry Format</a:t>
            </a:r>
            <a:endParaRPr/>
          </a:p>
        </p:txBody>
      </p:sp>
      <p:sp>
        <p:nvSpPr>
          <p:cNvPr id="671" name="Google Shape;671;p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 name="TextBox 9">
            <a:extLst>
              <a:ext uri="{FF2B5EF4-FFF2-40B4-BE49-F238E27FC236}">
                <a16:creationId xmlns:a16="http://schemas.microsoft.com/office/drawing/2014/main" id="{35BC24DA-4CEB-604F-BAE2-5BBFD6DFEE21}"/>
              </a:ext>
            </a:extLst>
          </p:cNvPr>
          <p:cNvSpPr txBox="1"/>
          <p:nvPr/>
        </p:nvSpPr>
        <p:spPr>
          <a:xfrm>
            <a:off x="227247" y="1138806"/>
            <a:ext cx="8617665" cy="3985706"/>
          </a:xfrm>
          <a:prstGeom prst="rect">
            <a:avLst/>
          </a:prstGeom>
          <a:solidFill>
            <a:srgbClr val="F9F5E4"/>
          </a:solidFill>
          <a:ln>
            <a:solidFill>
              <a:schemeClr val="tx1"/>
            </a:solidFill>
          </a:ln>
        </p:spPr>
        <p:txBody>
          <a:bodyPr wrap="square" rtlCol="0" anchor="t">
            <a:spAutoFit/>
          </a:bodyPr>
          <a:lstStyle/>
          <a:p>
            <a:pPr marL="12700">
              <a:spcBef>
                <a:spcPts val="590"/>
              </a:spcBef>
            </a:pPr>
            <a:r>
              <a:rPr lang="en-IN" sz="1800" b="1" spc="-10">
                <a:latin typeface="Helvetica Neue"/>
                <a:ea typeface="Helvetica Neue" panose="02000503000000020004" pitchFamily="2" charset="0"/>
                <a:cs typeface="Helvetica Neue" panose="02000503000000020004" pitchFamily="2" charset="0"/>
              </a:rPr>
              <a:t>The </a:t>
            </a:r>
            <a:r>
              <a:rPr lang="en-IN" sz="1800" b="1" spc="-5">
                <a:latin typeface="Helvetica Neue"/>
                <a:ea typeface="Helvetica Neue" panose="02000503000000020004" pitchFamily="2" charset="0"/>
                <a:cs typeface="Helvetica Neue" panose="02000503000000020004" pitchFamily="2" charset="0"/>
              </a:rPr>
              <a:t>Telemetry consists of</a:t>
            </a:r>
            <a:r>
              <a:rPr lang="en-IN" sz="1800" b="1" spc="75">
                <a:latin typeface="Helvetica Neue"/>
                <a:ea typeface="Helvetica Neue" panose="02000503000000020004" pitchFamily="2" charset="0"/>
                <a:cs typeface="Helvetica Neue" panose="02000503000000020004" pitchFamily="2" charset="0"/>
              </a:rPr>
              <a:t> </a:t>
            </a:r>
            <a:r>
              <a:rPr lang="en-IN" sz="1800" b="1" spc="-5">
                <a:latin typeface="Helvetica Neue"/>
                <a:ea typeface="Helvetica Neue" panose="02000503000000020004" pitchFamily="2" charset="0"/>
                <a:cs typeface="Helvetica Neue" panose="02000503000000020004" pitchFamily="2" charset="0"/>
              </a:rPr>
              <a:t>:</a:t>
            </a:r>
            <a:endParaRPr lang="en-IN" sz="1800" b="1">
              <a:latin typeface="Helvetica Neue"/>
              <a:ea typeface="Helvetica Neue" panose="02000503000000020004" pitchFamily="2" charset="0"/>
              <a:cs typeface="Helvetica Neue" panose="02000503000000020004" pitchFamily="2" charset="0"/>
            </a:endParaRPr>
          </a:p>
          <a:p>
            <a:pPr marL="182880" marR="846455" indent="-170180">
              <a:lnSpc>
                <a:spcPts val="2430"/>
              </a:lnSpc>
              <a:spcBef>
                <a:spcPts val="150"/>
              </a:spcBef>
              <a:buSzPct val="93750"/>
              <a:buAutoNum type="arabicPeriod"/>
              <a:tabLst>
                <a:tab pos="182880" algn="l"/>
              </a:tabLst>
            </a:pPr>
            <a:r>
              <a:rPr lang="en-IN" b="1">
                <a:latin typeface="Helvetica Neue"/>
                <a:ea typeface="Helvetica Neue" panose="02000503000000020004" pitchFamily="2" charset="0"/>
                <a:cs typeface="Helvetica Neue" panose="02000503000000020004" pitchFamily="2" charset="0"/>
              </a:rPr>
              <a:t>All </a:t>
            </a:r>
            <a:r>
              <a:rPr lang="en-IN" b="1" spc="-5">
                <a:latin typeface="Helvetica Neue"/>
                <a:ea typeface="Helvetica Neue" panose="02000503000000020004" pitchFamily="2" charset="0"/>
                <a:cs typeface="Helvetica Neue" panose="02000503000000020004" pitchFamily="2" charset="0"/>
              </a:rPr>
              <a:t>the Sensory data must be </a:t>
            </a:r>
            <a:r>
              <a:rPr lang="en-IN" b="1">
                <a:latin typeface="Helvetica Neue"/>
                <a:ea typeface="Helvetica Neue" panose="02000503000000020004" pitchFamily="2" charset="0"/>
                <a:cs typeface="Helvetica Neue" panose="02000503000000020004" pitchFamily="2" charset="0"/>
              </a:rPr>
              <a:t>in </a:t>
            </a:r>
            <a:r>
              <a:rPr lang="en-IN" b="1" spc="-5">
                <a:latin typeface="Helvetica Neue"/>
                <a:ea typeface="Helvetica Neue" panose="02000503000000020004" pitchFamily="2" charset="0"/>
                <a:cs typeface="Helvetica Neue" panose="02000503000000020004" pitchFamily="2" charset="0"/>
              </a:rPr>
              <a:t>Engineering Units(meters, meters/sec,  Celsius,</a:t>
            </a:r>
            <a:r>
              <a:rPr lang="en-IN" b="1" spc="-20">
                <a:latin typeface="Helvetica Neue"/>
                <a:ea typeface="Helvetica Neue" panose="02000503000000020004" pitchFamily="2" charset="0"/>
                <a:cs typeface="Helvetica Neue" panose="02000503000000020004" pitchFamily="2" charset="0"/>
              </a:rPr>
              <a:t> </a:t>
            </a:r>
            <a:r>
              <a:rPr lang="en-IN" b="1" spc="-5">
                <a:latin typeface="Helvetica Neue"/>
                <a:ea typeface="Helvetica Neue" panose="02000503000000020004" pitchFamily="2" charset="0"/>
                <a:cs typeface="Helvetica Neue" panose="02000503000000020004" pitchFamily="2" charset="0"/>
              </a:rPr>
              <a:t>etc.)</a:t>
            </a:r>
            <a:endParaRPr lang="en-IN" b="1">
              <a:latin typeface="Helvetica Neue"/>
              <a:ea typeface="Helvetica Neue" panose="02000503000000020004" pitchFamily="2" charset="0"/>
              <a:cs typeface="Helvetica Neue" panose="02000503000000020004" pitchFamily="2" charset="0"/>
            </a:endParaRPr>
          </a:p>
          <a:p>
            <a:pPr marL="182880" indent="-170180">
              <a:spcBef>
                <a:spcPts val="335"/>
              </a:spcBef>
              <a:buSzPct val="93750"/>
              <a:buAutoNum type="arabicPeriod"/>
              <a:tabLst>
                <a:tab pos="182880" algn="l"/>
              </a:tabLst>
            </a:pPr>
            <a:r>
              <a:rPr lang="en-IN" b="1" spc="-5">
                <a:latin typeface="Helvetica Neue"/>
                <a:ea typeface="Helvetica Neue" panose="02000503000000020004" pitchFamily="2" charset="0"/>
                <a:cs typeface="Helvetica Neue" panose="02000503000000020004" pitchFamily="2" charset="0"/>
              </a:rPr>
              <a:t>Data transmitted at default Baud Rate of 9600 in ‘Continuous</a:t>
            </a:r>
            <a:r>
              <a:rPr lang="en-IN" b="1" spc="135">
                <a:latin typeface="Helvetica Neue"/>
                <a:ea typeface="Helvetica Neue" panose="02000503000000020004" pitchFamily="2" charset="0"/>
                <a:cs typeface="Helvetica Neue" panose="02000503000000020004" pitchFamily="2" charset="0"/>
              </a:rPr>
              <a:t> </a:t>
            </a:r>
            <a:r>
              <a:rPr lang="en-IN" b="1" spc="-5">
                <a:latin typeface="Helvetica Neue"/>
                <a:ea typeface="Helvetica Neue" panose="02000503000000020004" pitchFamily="2" charset="0"/>
                <a:cs typeface="Helvetica Neue" panose="02000503000000020004" pitchFamily="2" charset="0"/>
              </a:rPr>
              <a:t>Mode’.</a:t>
            </a:r>
            <a:endParaRPr lang="en-IN" b="1">
              <a:latin typeface="Helvetica Neue"/>
              <a:ea typeface="Helvetica Neue" panose="02000503000000020004" pitchFamily="2" charset="0"/>
              <a:cs typeface="Helvetica Neue" panose="02000503000000020004" pitchFamily="2" charset="0"/>
            </a:endParaRPr>
          </a:p>
          <a:p>
            <a:pPr marL="182880" indent="-170180">
              <a:spcBef>
                <a:spcPts val="490"/>
              </a:spcBef>
              <a:buSzPct val="93750"/>
              <a:buAutoNum type="arabicPeriod"/>
              <a:tabLst>
                <a:tab pos="182880" algn="l"/>
              </a:tabLst>
            </a:pPr>
            <a:r>
              <a:rPr lang="en-IN" b="1" spc="-5">
                <a:latin typeface="Helvetica Neue"/>
                <a:ea typeface="Helvetica Neue" panose="02000503000000020004" pitchFamily="2" charset="0"/>
                <a:cs typeface="Helvetica Neue" panose="02000503000000020004" pitchFamily="2" charset="0"/>
              </a:rPr>
              <a:t>Data is transmitted in ASCII Format </a:t>
            </a:r>
            <a:r>
              <a:rPr lang="en-IN" b="1" spc="-10">
                <a:latin typeface="Helvetica Neue"/>
                <a:ea typeface="Helvetica Neue" panose="02000503000000020004" pitchFamily="2" charset="0"/>
                <a:cs typeface="Helvetica Neue" panose="02000503000000020004" pitchFamily="2" charset="0"/>
              </a:rPr>
              <a:t>with </a:t>
            </a:r>
            <a:r>
              <a:rPr lang="en-IN" b="1" spc="-5">
                <a:latin typeface="Helvetica Neue"/>
                <a:ea typeface="Helvetica Neue" panose="02000503000000020004" pitchFamily="2" charset="0"/>
                <a:cs typeface="Helvetica Neue" panose="02000503000000020004" pitchFamily="2" charset="0"/>
              </a:rPr>
              <a:t>values separated by a comma( , )</a:t>
            </a:r>
            <a:r>
              <a:rPr lang="en-IN" b="1" spc="220">
                <a:latin typeface="Helvetica Neue"/>
                <a:ea typeface="Helvetica Neue" panose="02000503000000020004" pitchFamily="2" charset="0"/>
                <a:cs typeface="Helvetica Neue" panose="02000503000000020004" pitchFamily="2" charset="0"/>
              </a:rPr>
              <a:t> </a:t>
            </a:r>
            <a:r>
              <a:rPr lang="en-IN" b="1" spc="-5">
                <a:latin typeface="Helvetica Neue"/>
                <a:ea typeface="Helvetica Neue" panose="02000503000000020004" pitchFamily="2" charset="0"/>
                <a:cs typeface="Helvetica Neue" panose="02000503000000020004" pitchFamily="2" charset="0"/>
              </a:rPr>
              <a:t>.</a:t>
            </a:r>
          </a:p>
          <a:p>
            <a:pPr marL="182880" indent="-170180">
              <a:spcBef>
                <a:spcPts val="490"/>
              </a:spcBef>
              <a:buSzPct val="93750"/>
              <a:buFont typeface="Arial"/>
              <a:buAutoNum type="arabicPeriod"/>
              <a:tabLst>
                <a:tab pos="182880" algn="l"/>
              </a:tabLst>
            </a:pPr>
            <a:r>
              <a:rPr lang="en-IN" b="1"/>
              <a:t>Example telemetry given above is provided with system prototype. </a:t>
            </a:r>
          </a:p>
          <a:p>
            <a:pPr marL="182880" indent="-170180">
              <a:spcBef>
                <a:spcPts val="490"/>
              </a:spcBef>
              <a:buSzPct val="93750"/>
              <a:buFont typeface="Arial"/>
              <a:buAutoNum type="arabicPeriod"/>
              <a:tabLst>
                <a:tab pos="182880" algn="l"/>
              </a:tabLst>
            </a:pPr>
            <a:r>
              <a:rPr lang="en-IN" b="1"/>
              <a:t>Example telemetry matches with competition guide requirements. </a:t>
            </a:r>
          </a:p>
          <a:p>
            <a:pPr marL="182880" indent="-170180">
              <a:spcBef>
                <a:spcPts val="490"/>
              </a:spcBef>
              <a:buSzPct val="93750"/>
              <a:buFont typeface="Arial"/>
              <a:buAutoNum type="arabicPeriod"/>
              <a:tabLst>
                <a:tab pos="182880" algn="l"/>
              </a:tabLst>
            </a:pPr>
            <a:r>
              <a:rPr lang="en-IN" b="1"/>
              <a:t>Telemetry is saved on the ground station computer as CanSat_TEAM_KALAM.csv .</a:t>
            </a:r>
            <a:br>
              <a:rPr lang="en-IN" spc="-5">
                <a:latin typeface="Helvetica Neue" panose="02000503000000020004" pitchFamily="2" charset="0"/>
                <a:ea typeface="Helvetica Neue" panose="02000503000000020004" pitchFamily="2" charset="0"/>
                <a:cs typeface="Helvetica Neue" panose="02000503000000020004" pitchFamily="2" charset="0"/>
              </a:rPr>
            </a:br>
            <a:endParaRPr lang="en-IN">
              <a:latin typeface="Helvetica Neue" panose="02000503000000020004" pitchFamily="2" charset="0"/>
              <a:ea typeface="Helvetica Neue" panose="02000503000000020004" pitchFamily="2" charset="0"/>
              <a:cs typeface="Helvetica Neue" panose="02000503000000020004" pitchFamily="2" charset="0"/>
            </a:endParaRPr>
          </a:p>
          <a:p>
            <a:pPr marL="12700"/>
            <a:r>
              <a:rPr lang="en-IN" sz="1800" b="1" u="heavy" spc="-5">
                <a:uFill>
                  <a:solidFill>
                    <a:srgbClr val="000000"/>
                  </a:solidFill>
                </a:uFill>
                <a:latin typeface="Helvetica Neue"/>
                <a:ea typeface="Helvetica Neue" panose="02000503000000020004" pitchFamily="2" charset="0"/>
                <a:cs typeface="Helvetica Neue" panose="02000503000000020004" pitchFamily="2" charset="0"/>
              </a:rPr>
              <a:t>Telemetry Format</a:t>
            </a:r>
            <a:r>
              <a:rPr lang="en-IN" sz="1800" b="1" u="heavy" spc="50">
                <a:uFill>
                  <a:solidFill>
                    <a:srgbClr val="000000"/>
                  </a:solidFill>
                </a:uFill>
                <a:latin typeface="Helvetica Neue"/>
                <a:ea typeface="Helvetica Neue" panose="02000503000000020004" pitchFamily="2" charset="0"/>
                <a:cs typeface="Helvetica Neue" panose="02000503000000020004" pitchFamily="2" charset="0"/>
              </a:rPr>
              <a:t> </a:t>
            </a:r>
            <a:r>
              <a:rPr lang="en-IN" sz="1800" b="1" u="heavy" spc="-5">
                <a:uFill>
                  <a:solidFill>
                    <a:srgbClr val="000000"/>
                  </a:solidFill>
                </a:uFill>
                <a:latin typeface="Helvetica Neue"/>
                <a:ea typeface="Helvetica Neue" panose="02000503000000020004" pitchFamily="2" charset="0"/>
                <a:cs typeface="Helvetica Neue" panose="02000503000000020004" pitchFamily="2" charset="0"/>
              </a:rPr>
              <a:t>:</a:t>
            </a:r>
          </a:p>
          <a:p>
            <a:pPr marL="12700">
              <a:spcBef>
                <a:spcPts val="500"/>
              </a:spcBef>
            </a:pPr>
            <a:r>
              <a:rPr lang="en-IN">
                <a:latin typeface="Helvetica Neue"/>
                <a:ea typeface="Helvetica Neue" panose="02000503000000020004" pitchFamily="2" charset="0"/>
                <a:cs typeface="Helvetica Neue" panose="02000503000000020004" pitchFamily="2" charset="0"/>
              </a:rPr>
              <a:t>&lt;TEAM ID&gt;,&lt;MISSION TIME&gt;,&lt;PACKET COUNT&gt;,&lt;ALTITUDE&gt;, &lt;PRESSURE&gt;, &lt;TEMP&gt;,&lt;VOLTAGE&gt;,&lt;GPS TIME&gt;,&lt;GPS LATITUDE&gt;,&lt;GPS LONGITUDE&gt;,&lt;GPS ALTITUDE&gt;,&lt;GPS SATS&gt;,&lt;PITCH&gt;,&lt;ROLL&gt;,&lt;BLADE SPIN RATE&gt;,&lt;SOFTWARE STATE&gt;,&lt;BONUS DIRECTION&gt;</a:t>
            </a:r>
          </a:p>
          <a:p>
            <a:pPr>
              <a:spcBef>
                <a:spcPts val="45"/>
              </a:spcBef>
            </a:pPr>
            <a:endParaRPr lang="en-IN">
              <a:latin typeface="Helvetica Neue" panose="02000503000000020004" pitchFamily="2" charset="0"/>
              <a:ea typeface="Helvetica Neue" panose="02000503000000020004" pitchFamily="2" charset="0"/>
              <a:cs typeface="Helvetica Neue" panose="02000503000000020004" pitchFamily="2" charset="0"/>
            </a:endParaRPr>
          </a:p>
          <a:p>
            <a:pPr marL="12700"/>
            <a:endParaRPr lang="en-IN" b="1">
              <a:latin typeface="Helvetica Neue"/>
              <a:ea typeface="Helvetica Neue" panose="02000503000000020004" pitchFamily="2" charset="0"/>
              <a:cs typeface="Helvetica Neue" panose="02000503000000020004" pitchFamily="2" charset="0"/>
            </a:endParaRPr>
          </a:p>
          <a:p>
            <a:pPr marL="12700"/>
            <a:r>
              <a:rPr lang="en-IN" b="1">
                <a:latin typeface="Helvetica Neue"/>
                <a:ea typeface="Helvetica Neue" panose="02000503000000020004" pitchFamily="2" charset="0"/>
                <a:cs typeface="Helvetica Neue" panose="02000503000000020004" pitchFamily="2" charset="0"/>
              </a:rPr>
              <a:t>3279,5,5, </a:t>
            </a:r>
            <a:r>
              <a:rPr lang="en-IN" b="1"/>
              <a:t>0.2</a:t>
            </a:r>
            <a:r>
              <a:rPr lang="en-IN" b="1">
                <a:latin typeface="Helvetica Neue"/>
                <a:ea typeface="Helvetica Neue" panose="02000503000000020004" pitchFamily="2" charset="0"/>
                <a:cs typeface="Helvetica Neue" panose="02000503000000020004" pitchFamily="2" charset="0"/>
              </a:rPr>
              <a:t>, </a:t>
            </a:r>
            <a:r>
              <a:rPr lang="en-IN" b="1"/>
              <a:t>101465</a:t>
            </a:r>
            <a:r>
              <a:rPr lang="en-IN" b="1">
                <a:latin typeface="Helvetica Neue"/>
                <a:ea typeface="Helvetica Neue" panose="02000503000000020004" pitchFamily="2" charset="0"/>
                <a:cs typeface="Helvetica Neue" panose="02000503000000020004" pitchFamily="2" charset="0"/>
              </a:rPr>
              <a:t>, </a:t>
            </a:r>
            <a:r>
              <a:rPr lang="en-IN" b="1"/>
              <a:t>24.3</a:t>
            </a:r>
            <a:r>
              <a:rPr lang="en-IN" b="1">
                <a:latin typeface="Helvetica Neue"/>
                <a:ea typeface="Helvetica Neue" panose="02000503000000020004" pitchFamily="2" charset="0"/>
                <a:cs typeface="Helvetica Neue" panose="02000503000000020004" pitchFamily="2" charset="0"/>
              </a:rPr>
              <a:t>,8.96,</a:t>
            </a:r>
            <a:r>
              <a:rPr lang="en-IN" b="1"/>
              <a:t> 17:47:36.0</a:t>
            </a:r>
            <a:r>
              <a:rPr lang="en-IN" b="1">
                <a:latin typeface="Helvetica Neue"/>
                <a:ea typeface="Helvetica Neue" panose="02000503000000020004" pitchFamily="2" charset="0"/>
                <a:cs typeface="Helvetica Neue" panose="02000503000000020004" pitchFamily="2" charset="0"/>
              </a:rPr>
              <a:t>, 53.2734, 77.0389</a:t>
            </a:r>
            <a:r>
              <a:rPr lang="en-IN" b="1"/>
              <a:t>,</a:t>
            </a:r>
            <a:r>
              <a:rPr lang="en-IN" b="1">
                <a:latin typeface="Helvetica Neue"/>
                <a:ea typeface="Helvetica Neue" panose="02000503000000020004" pitchFamily="2" charset="0"/>
                <a:cs typeface="Helvetica Neue" panose="02000503000000020004" pitchFamily="2" charset="0"/>
              </a:rPr>
              <a:t>7, 273,0,36,2,1.2</a:t>
            </a:r>
            <a:endParaRPr lang="en-IN" sz="1800" b="1" u="heavy" spc="-5">
              <a:uFill>
                <a:solidFill>
                  <a:srgbClr val="000000"/>
                </a:solidFill>
              </a:uFill>
              <a:latin typeface="Helvetica Neue"/>
              <a:ea typeface="Helvetica Neue" panose="02000503000000020004" pitchFamily="2" charset="0"/>
              <a:cs typeface="Helvetica Neue" panose="02000503000000020004" pitchFamily="2" charset="0"/>
            </a:endParaRPr>
          </a:p>
        </p:txBody>
      </p:sp>
      <p:sp>
        <p:nvSpPr>
          <p:cNvPr id="11" name="Rectangle 10">
            <a:extLst>
              <a:ext uri="{FF2B5EF4-FFF2-40B4-BE49-F238E27FC236}">
                <a16:creationId xmlns:a16="http://schemas.microsoft.com/office/drawing/2014/main" id="{FF639002-6497-5943-92F1-42B2569EE235}"/>
              </a:ext>
            </a:extLst>
          </p:cNvPr>
          <p:cNvSpPr/>
          <p:nvPr/>
        </p:nvSpPr>
        <p:spPr>
          <a:xfrm>
            <a:off x="214401" y="1145287"/>
            <a:ext cx="8630510" cy="343494"/>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590"/>
              </a:spcBef>
            </a:pPr>
            <a:r>
              <a:rPr lang="en-IN" sz="2000" b="1" spc="-10">
                <a:latin typeface="Helvetica Neue" panose="02000503000000020004" pitchFamily="2" charset="0"/>
                <a:ea typeface="Helvetica Neue" panose="02000503000000020004" pitchFamily="2" charset="0"/>
                <a:cs typeface="Helvetica Neue" panose="02000503000000020004" pitchFamily="2" charset="0"/>
              </a:rPr>
              <a:t>The </a:t>
            </a:r>
            <a:r>
              <a:rPr lang="en-IN" sz="2000" b="1" spc="-5">
                <a:latin typeface="Helvetica Neue" panose="02000503000000020004" pitchFamily="2" charset="0"/>
                <a:ea typeface="Helvetica Neue" panose="02000503000000020004" pitchFamily="2" charset="0"/>
                <a:cs typeface="Helvetica Neue" panose="02000503000000020004" pitchFamily="2" charset="0"/>
              </a:rPr>
              <a:t>Telemetry consists of</a:t>
            </a:r>
            <a:r>
              <a:rPr lang="en-IN" sz="2000" b="1" spc="75">
                <a:latin typeface="Helvetica Neue" panose="02000503000000020004" pitchFamily="2" charset="0"/>
                <a:ea typeface="Helvetica Neue" panose="02000503000000020004" pitchFamily="2" charset="0"/>
                <a:cs typeface="Helvetica Neue" panose="02000503000000020004" pitchFamily="2" charset="0"/>
              </a:rPr>
              <a:t> </a:t>
            </a:r>
            <a:r>
              <a:rPr lang="en-IN" sz="2000" b="1" spc="-5">
                <a:latin typeface="Helvetica Neue" panose="02000503000000020004" pitchFamily="2" charset="0"/>
                <a:ea typeface="Helvetica Neue" panose="02000503000000020004" pitchFamily="2" charset="0"/>
                <a:cs typeface="Helvetica Neue" panose="02000503000000020004" pitchFamily="2" charset="0"/>
              </a:rPr>
              <a:t>:</a:t>
            </a:r>
            <a:endParaRPr lang="en-IN" sz="2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Rectangle 11">
            <a:extLst>
              <a:ext uri="{FF2B5EF4-FFF2-40B4-BE49-F238E27FC236}">
                <a16:creationId xmlns:a16="http://schemas.microsoft.com/office/drawing/2014/main" id="{DE0585FE-CC14-E046-9021-EE679B6F4976}"/>
              </a:ext>
            </a:extLst>
          </p:cNvPr>
          <p:cNvSpPr/>
          <p:nvPr/>
        </p:nvSpPr>
        <p:spPr>
          <a:xfrm>
            <a:off x="227247" y="3195348"/>
            <a:ext cx="8616313" cy="386089"/>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r>
              <a:rPr lang="en-IN" sz="2000" b="1" spc="-5">
                <a:uFill>
                  <a:solidFill>
                    <a:srgbClr val="000000"/>
                  </a:solidFill>
                </a:uFill>
                <a:latin typeface="Helvetica Neue" panose="02000503000000020004" pitchFamily="2" charset="0"/>
                <a:ea typeface="Helvetica Neue" panose="02000503000000020004" pitchFamily="2" charset="0"/>
                <a:cs typeface="Helvetica Neue" panose="02000503000000020004" pitchFamily="2" charset="0"/>
              </a:rPr>
              <a:t>Telemetry Format and Data Included</a:t>
            </a:r>
            <a:r>
              <a:rPr lang="en-IN" sz="2000" b="1" spc="50">
                <a:uFill>
                  <a:solidFill>
                    <a:srgbClr val="000000"/>
                  </a:solidFill>
                </a:uFill>
                <a:latin typeface="Helvetica Neue" panose="02000503000000020004" pitchFamily="2" charset="0"/>
                <a:ea typeface="Helvetica Neue" panose="02000503000000020004" pitchFamily="2" charset="0"/>
                <a:cs typeface="Helvetica Neue" panose="02000503000000020004" pitchFamily="2" charset="0"/>
              </a:rPr>
              <a:t> </a:t>
            </a:r>
            <a:r>
              <a:rPr lang="en-IN" sz="2000" b="1" spc="-5">
                <a:uFill>
                  <a:solidFill>
                    <a:srgbClr val="000000"/>
                  </a:solidFill>
                </a:u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3" name="Rectangle 12">
            <a:extLst>
              <a:ext uri="{FF2B5EF4-FFF2-40B4-BE49-F238E27FC236}">
                <a16:creationId xmlns:a16="http://schemas.microsoft.com/office/drawing/2014/main" id="{4EA7EC84-E801-A64F-9F27-9B6593B1DF08}"/>
              </a:ext>
            </a:extLst>
          </p:cNvPr>
          <p:cNvSpPr/>
          <p:nvPr/>
        </p:nvSpPr>
        <p:spPr>
          <a:xfrm>
            <a:off x="227246" y="4349447"/>
            <a:ext cx="8616313" cy="329295"/>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r>
              <a:rPr lang="en-IN" sz="2000" b="1" spc="-5">
                <a:uFill>
                  <a:solidFill>
                    <a:srgbClr val="000000"/>
                  </a:solidFill>
                </a:uFill>
                <a:latin typeface="Helvetica Neue" panose="02000503000000020004" pitchFamily="2" charset="0"/>
                <a:ea typeface="Helvetica Neue" panose="02000503000000020004" pitchFamily="2" charset="0"/>
                <a:cs typeface="Helvetica Neue" panose="02000503000000020004" pitchFamily="2" charset="0"/>
              </a:rPr>
              <a:t>Example</a:t>
            </a:r>
            <a:r>
              <a:rPr lang="en-IN" sz="2000" b="1">
                <a:uFill>
                  <a:solidFill>
                    <a:srgbClr val="000000"/>
                  </a:solidFill>
                </a:uFill>
                <a:latin typeface="Helvetica Neue" panose="02000503000000020004" pitchFamily="2" charset="0"/>
                <a:ea typeface="Helvetica Neue" panose="02000503000000020004" pitchFamily="2" charset="0"/>
                <a:cs typeface="Helvetica Neue" panose="02000503000000020004" pitchFamily="2" charset="0"/>
              </a:rPr>
              <a:t> </a:t>
            </a:r>
            <a:r>
              <a:rPr lang="en-IN" sz="2000" b="1" spc="-5">
                <a:uFill>
                  <a:solidFill>
                    <a:srgbClr val="000000"/>
                  </a:solidFill>
                </a:u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2" name="Google Shape;536;p64">
            <a:extLst>
              <a:ext uri="{FF2B5EF4-FFF2-40B4-BE49-F238E27FC236}">
                <a16:creationId xmlns:a16="http://schemas.microsoft.com/office/drawing/2014/main" id="{EEF87F9B-1FC1-435F-A7D7-F4D6E53E8DCB}"/>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pic>
        <p:nvPicPr>
          <p:cNvPr id="3" name="Picture 4" descr="A screenshot of a cell phone&#10;&#10;Description generated with high confidence">
            <a:extLst>
              <a:ext uri="{FF2B5EF4-FFF2-40B4-BE49-F238E27FC236}">
                <a16:creationId xmlns:a16="http://schemas.microsoft.com/office/drawing/2014/main" id="{081D70DA-A4C3-4689-8AD8-AFD35204A878}"/>
              </a:ext>
            </a:extLst>
          </p:cNvPr>
          <p:cNvPicPr>
            <a:picLocks noChangeAspect="1"/>
          </p:cNvPicPr>
          <p:nvPr/>
        </p:nvPicPr>
        <p:blipFill>
          <a:blip r:embed="rId3"/>
          <a:stretch>
            <a:fillRect/>
          </a:stretch>
        </p:blipFill>
        <p:spPr>
          <a:xfrm>
            <a:off x="2368471" y="5120066"/>
            <a:ext cx="3816365" cy="123564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9"/>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677" name="Google Shape;677;p7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116</a:t>
            </a:fld>
            <a:endParaRPr sz="1000" b="0" i="0" u="none" strike="noStrike" cap="none">
              <a:solidFill>
                <a:schemeClr val="dk1"/>
              </a:solidFill>
              <a:latin typeface="Arial"/>
              <a:ea typeface="Arial"/>
              <a:cs typeface="Arial"/>
              <a:sym typeface="Arial"/>
            </a:endParaRPr>
          </a:p>
        </p:txBody>
      </p:sp>
      <p:sp>
        <p:nvSpPr>
          <p:cNvPr id="678" name="Google Shape;678;p7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Container </a:t>
            </a:r>
            <a:r>
              <a:rPr lang="en-US" sz="2400" b="1" i="0" u="none" strike="noStrike" cap="none">
                <a:solidFill>
                  <a:schemeClr val="accent2"/>
                </a:solidFill>
                <a:latin typeface="Arial"/>
                <a:ea typeface="Arial"/>
                <a:cs typeface="Arial"/>
                <a:sym typeface="Arial"/>
              </a:rPr>
              <a:t>Processor &amp; Memory Selection</a:t>
            </a:r>
            <a:endParaRPr/>
          </a:p>
        </p:txBody>
      </p:sp>
      <p:sp>
        <p:nvSpPr>
          <p:cNvPr id="681" name="Google Shape;681;p7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 name="TextBox 9">
            <a:extLst>
              <a:ext uri="{FF2B5EF4-FFF2-40B4-BE49-F238E27FC236}">
                <a16:creationId xmlns:a16="http://schemas.microsoft.com/office/drawing/2014/main" id="{75DD482B-1F44-2640-9217-2082F7886A70}"/>
              </a:ext>
            </a:extLst>
          </p:cNvPr>
          <p:cNvSpPr txBox="1"/>
          <p:nvPr/>
        </p:nvSpPr>
        <p:spPr>
          <a:xfrm>
            <a:off x="315829" y="1045779"/>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SELECTED MCU </a:t>
            </a:r>
            <a:endParaRPr lang="en-US" sz="1800" b="1">
              <a:solidFill>
                <a:schemeClr val="bg1"/>
              </a:solidFill>
              <a:latin typeface="Helvetica Neue"/>
            </a:endParaRPr>
          </a:p>
        </p:txBody>
      </p:sp>
      <p:sp>
        <p:nvSpPr>
          <p:cNvPr id="11" name="Text Placeholder 2">
            <a:extLst>
              <a:ext uri="{FF2B5EF4-FFF2-40B4-BE49-F238E27FC236}">
                <a16:creationId xmlns:a16="http://schemas.microsoft.com/office/drawing/2014/main" id="{AD55219D-4A25-2749-B8A6-0F30DF3F0B29}"/>
              </a:ext>
            </a:extLst>
          </p:cNvPr>
          <p:cNvSpPr txBox="1">
            <a:spLocks/>
          </p:cNvSpPr>
          <p:nvPr/>
        </p:nvSpPr>
        <p:spPr>
          <a:xfrm>
            <a:off x="312372" y="1819618"/>
            <a:ext cx="4133504" cy="2931058"/>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The Arduino Pro Mini is an ATmega168 based microcontroller board.</a:t>
            </a:r>
          </a:p>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High performance, low power AVR® 8-bit microcontroller </a:t>
            </a:r>
          </a:p>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Advanced RISC architecture . 131 powerful instructions – most single clock cycle execution</a:t>
            </a:r>
          </a:p>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Two 8-bit Timer/Counters with separate </a:t>
            </a:r>
            <a:r>
              <a:rPr lang="en-IN" sz="1400" b="0" err="1">
                <a:latin typeface="Helvetica Neue" panose="02000503000000020004" pitchFamily="2" charset="0"/>
                <a:ea typeface="Helvetica Neue" panose="02000503000000020004" pitchFamily="2" charset="0"/>
                <a:cs typeface="Helvetica Neue" panose="02000503000000020004" pitchFamily="2" charset="0"/>
              </a:rPr>
              <a:t>prescaler</a:t>
            </a:r>
            <a:r>
              <a:rPr lang="en-IN" sz="1400" b="0">
                <a:latin typeface="Helvetica Neue" panose="02000503000000020004" pitchFamily="2" charset="0"/>
                <a:ea typeface="Helvetica Neue" panose="02000503000000020004" pitchFamily="2" charset="0"/>
                <a:cs typeface="Helvetica Neue" panose="02000503000000020004" pitchFamily="2" charset="0"/>
              </a:rPr>
              <a:t> and compare mode</a:t>
            </a:r>
          </a:p>
          <a:p>
            <a:pPr marL="285750" indent="-285750"/>
            <a:r>
              <a:rPr lang="en-IN" sz="1400" b="0">
                <a:latin typeface="Helvetica Neue" panose="02000503000000020004" pitchFamily="2" charset="0"/>
                <a:ea typeface="Helvetica Neue" panose="02000503000000020004" pitchFamily="2" charset="0"/>
                <a:cs typeface="Helvetica Neue" panose="02000503000000020004" pitchFamily="2" charset="0"/>
              </a:rPr>
              <a:t>Low power consumption </a:t>
            </a:r>
            <a:br>
              <a:rPr lang="en-IN" sz="1400" b="0">
                <a:latin typeface="Helvetica Neue" panose="02000503000000020004" pitchFamily="2" charset="0"/>
                <a:ea typeface="Helvetica Neue" panose="02000503000000020004" pitchFamily="2" charset="0"/>
                <a:cs typeface="Helvetica Neue" panose="02000503000000020004" pitchFamily="2" charset="0"/>
              </a:rPr>
            </a:br>
            <a:r>
              <a:rPr lang="en-IN" sz="1400" b="0">
                <a:latin typeface="Helvetica Neue" panose="02000503000000020004" pitchFamily="2" charset="0"/>
                <a:ea typeface="Helvetica Neue" panose="02000503000000020004" pitchFamily="2" charset="0"/>
                <a:cs typeface="Helvetica Neue" panose="02000503000000020004" pitchFamily="2" charset="0"/>
              </a:rPr>
              <a:t>Active mode:  4MHz, 3.0V: 1.8mA </a:t>
            </a:r>
            <a:br>
              <a:rPr lang="en-IN" sz="1400" b="0">
                <a:latin typeface="Helvetica Neue" panose="02000503000000020004" pitchFamily="2" charset="0"/>
                <a:ea typeface="Helvetica Neue" panose="02000503000000020004" pitchFamily="2" charset="0"/>
                <a:cs typeface="Helvetica Neue" panose="02000503000000020004" pitchFamily="2" charset="0"/>
              </a:rPr>
            </a:br>
            <a:r>
              <a:rPr lang="en-IN" sz="1400" b="0">
                <a:latin typeface="Helvetica Neue" panose="02000503000000020004" pitchFamily="2" charset="0"/>
                <a:ea typeface="Helvetica Neue" panose="02000503000000020004" pitchFamily="2" charset="0"/>
                <a:cs typeface="Helvetica Neue" panose="02000503000000020004" pitchFamily="2" charset="0"/>
              </a:rPr>
              <a:t>Power-down mode: 5µA at 3.0V</a:t>
            </a:r>
          </a:p>
          <a:p>
            <a:pPr marL="285750" indent="-285750"/>
            <a:endParaRPr lang="en-IN" sz="1400" b="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A43A90CF-7C00-DB43-9BCF-68232CA313CF}"/>
              </a:ext>
            </a:extLst>
          </p:cNvPr>
          <p:cNvSpPr txBox="1"/>
          <p:nvPr/>
        </p:nvSpPr>
        <p:spPr>
          <a:xfrm>
            <a:off x="312373" y="1450285"/>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sp>
        <p:nvSpPr>
          <p:cNvPr id="13" name="TextBox 12">
            <a:extLst>
              <a:ext uri="{FF2B5EF4-FFF2-40B4-BE49-F238E27FC236}">
                <a16:creationId xmlns:a16="http://schemas.microsoft.com/office/drawing/2014/main" id="{BFB8F577-FB5E-3F4D-98A7-636683D956AC}"/>
              </a:ext>
            </a:extLst>
          </p:cNvPr>
          <p:cNvSpPr txBox="1"/>
          <p:nvPr/>
        </p:nvSpPr>
        <p:spPr>
          <a:xfrm>
            <a:off x="2941983" y="1045779"/>
            <a:ext cx="3098202" cy="369332"/>
          </a:xfrm>
          <a:prstGeom prst="rect">
            <a:avLst/>
          </a:prstGeom>
          <a:solidFill>
            <a:srgbClr val="FFB366"/>
          </a:solidFill>
          <a:ln w="19050">
            <a:solidFill>
              <a:schemeClr val="tx1"/>
            </a:solidFill>
          </a:ln>
        </p:spPr>
        <p:txBody>
          <a:bodyPr wrap="square" rtlCol="0">
            <a:spAutoFit/>
          </a:bodyPr>
          <a:lstStyle/>
          <a:p>
            <a:r>
              <a:rPr lang="en-IN" sz="1800">
                <a:solidFill>
                  <a:schemeClr val="tx1"/>
                </a:solidFill>
                <a:latin typeface="Helvetica Neue"/>
                <a:ea typeface="Helvetica Neue" panose="02000503000000020004" pitchFamily="2" charset="0"/>
                <a:cs typeface="Helvetica Neue" panose="02000503000000020004" pitchFamily="2" charset="0"/>
              </a:rPr>
              <a:t>Arduino Pro Mini</a:t>
            </a:r>
            <a:r>
              <a:rPr lang="en-IN" sz="1800"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4" name="TextBox 13">
            <a:extLst>
              <a:ext uri="{FF2B5EF4-FFF2-40B4-BE49-F238E27FC236}">
                <a16:creationId xmlns:a16="http://schemas.microsoft.com/office/drawing/2014/main" id="{D705E338-A255-7C43-9929-933DBA5D6D87}"/>
              </a:ext>
            </a:extLst>
          </p:cNvPr>
          <p:cNvSpPr txBox="1"/>
          <p:nvPr/>
        </p:nvSpPr>
        <p:spPr>
          <a:xfrm>
            <a:off x="4445876" y="1817163"/>
            <a:ext cx="1671144" cy="1846659"/>
          </a:xfrm>
          <a:prstGeom prst="rect">
            <a:avLst/>
          </a:prstGeom>
          <a:solidFill>
            <a:srgbClr val="F9F5E4"/>
          </a:solidFill>
          <a:ln w="19050">
            <a:solidFill>
              <a:schemeClr val="tx1"/>
            </a:solidFill>
          </a:ln>
        </p:spPr>
        <p:txBody>
          <a:bodyPr wrap="square" rtlCol="0">
            <a:spAutoFit/>
          </a:bodyPr>
          <a:lstStyle/>
          <a:p>
            <a:pPr lvl="0"/>
            <a:r>
              <a:rPr lang="en-IN" sz="1600" b="1" u="sng" err="1">
                <a:latin typeface="Helvetica Neue"/>
                <a:ea typeface="Helvetica Neue" panose="02000503000000020004" pitchFamily="2" charset="0"/>
                <a:cs typeface="Helvetica Neue" panose="02000503000000020004" pitchFamily="2" charset="0"/>
              </a:rPr>
              <a:t>Intefaces</a:t>
            </a:r>
            <a:r>
              <a:rPr lang="en-IN">
                <a:latin typeface="Helvetica Neue"/>
                <a:ea typeface="Helvetica Neue" panose="02000503000000020004" pitchFamily="2" charset="0"/>
                <a:cs typeface="Helvetica Neue" panose="02000503000000020004" pitchFamily="2" charset="0"/>
              </a:rPr>
              <a:t>:</a:t>
            </a:r>
          </a:p>
          <a:p>
            <a:r>
              <a:rPr lang="en-IN">
                <a:latin typeface="Helvetica"/>
                <a:ea typeface="Helvetica Neue" panose="02000503000000020004" pitchFamily="2" charset="0"/>
                <a:cs typeface="Helvetica Neue" panose="02000503000000020004" pitchFamily="2" charset="0"/>
              </a:rPr>
              <a:t>Digital I/O – 14</a:t>
            </a:r>
            <a:br>
              <a:rPr lang="en-IN">
                <a:latin typeface="Helvetica"/>
                <a:ea typeface="Helvetica Neue" panose="02000503000000020004" pitchFamily="2" charset="0"/>
                <a:cs typeface="Helvetica Neue" panose="02000503000000020004" pitchFamily="2" charset="0"/>
              </a:rPr>
            </a:br>
            <a:r>
              <a:rPr lang="en-IN">
                <a:latin typeface="Helvetica"/>
                <a:ea typeface="Helvetica Neue" panose="02000503000000020004" pitchFamily="2" charset="0"/>
                <a:cs typeface="Helvetica Neue" panose="02000503000000020004" pitchFamily="2" charset="0"/>
              </a:rPr>
              <a:t>Analog Input – 6</a:t>
            </a:r>
            <a:br>
              <a:rPr lang="en-IN">
                <a:latin typeface="Helvetica"/>
                <a:ea typeface="Helvetica Neue" panose="02000503000000020004" pitchFamily="2" charset="0"/>
                <a:cs typeface="Helvetica Neue" panose="02000503000000020004" pitchFamily="2" charset="0"/>
              </a:rPr>
            </a:br>
            <a:r>
              <a:rPr lang="en-IN">
                <a:latin typeface="Helvetica"/>
                <a:ea typeface="Helvetica Neue" panose="02000503000000020004" pitchFamily="2" charset="0"/>
                <a:cs typeface="Helvetica Neue" panose="02000503000000020004" pitchFamily="2" charset="0"/>
              </a:rPr>
              <a:t>Hardware UART-1</a:t>
            </a:r>
            <a:br>
              <a:rPr lang="en-IN">
                <a:latin typeface="Helvetica"/>
                <a:ea typeface="Helvetica Neue" panose="02000503000000020004" pitchFamily="2" charset="0"/>
                <a:cs typeface="Helvetica Neue" panose="02000503000000020004" pitchFamily="2" charset="0"/>
              </a:rPr>
            </a:br>
            <a:r>
              <a:rPr lang="en-IN">
                <a:latin typeface="Helvetica"/>
                <a:ea typeface="Helvetica Neue" panose="02000503000000020004" pitchFamily="2" charset="0"/>
                <a:cs typeface="Helvetica Neue" panose="02000503000000020004" pitchFamily="2" charset="0"/>
              </a:rPr>
              <a:t>SPI – 1</a:t>
            </a:r>
            <a:br>
              <a:rPr lang="en-IN">
                <a:latin typeface="Helvetica"/>
                <a:ea typeface="Helvetica Neue" panose="02000503000000020004" pitchFamily="2" charset="0"/>
                <a:cs typeface="Helvetica Neue" panose="02000503000000020004" pitchFamily="2" charset="0"/>
              </a:rPr>
            </a:br>
            <a:r>
              <a:rPr lang="en-IN">
                <a:latin typeface="Helvetica"/>
                <a:ea typeface="Helvetica Neue" panose="02000503000000020004" pitchFamily="2" charset="0"/>
                <a:cs typeface="Helvetica Neue" panose="02000503000000020004" pitchFamily="2" charset="0"/>
              </a:rPr>
              <a:t>I2C – 1</a:t>
            </a:r>
            <a:endParaRPr lang="en-IN">
              <a:latin typeface="Helvetica Neue"/>
              <a:ea typeface="Helvetica Neue" panose="02000503000000020004" pitchFamily="2" charset="0"/>
              <a:cs typeface="Helvetica Neue" panose="02000503000000020004" pitchFamily="2" charset="0"/>
            </a:endParaRPr>
          </a:p>
          <a:p>
            <a:endParaRPr lang="en-IN">
              <a:latin typeface="Helvetica Neue"/>
              <a:ea typeface="Helvetica Neue" panose="02000503000000020004" pitchFamily="2" charset="0"/>
              <a:cs typeface="Helvetica Neue" panose="02000503000000020004" pitchFamily="2" charset="0"/>
            </a:endParaRPr>
          </a:p>
          <a:p>
            <a:endParaRPr lang="en-IN">
              <a:latin typeface="Helvetica"/>
              <a:ea typeface="Helvetica Neue" panose="02000503000000020004" pitchFamily="2" charset="0"/>
              <a:cs typeface="Helvetica Neue" panose="02000503000000020004" pitchFamily="2" charset="0"/>
            </a:endParaRPr>
          </a:p>
        </p:txBody>
      </p:sp>
      <p:graphicFrame>
        <p:nvGraphicFramePr>
          <p:cNvPr id="16" name="Table 15">
            <a:extLst>
              <a:ext uri="{FF2B5EF4-FFF2-40B4-BE49-F238E27FC236}">
                <a16:creationId xmlns:a16="http://schemas.microsoft.com/office/drawing/2014/main" id="{C5AAB37D-2FC5-0D43-BA0F-579B5F598A46}"/>
              </a:ext>
            </a:extLst>
          </p:cNvPr>
          <p:cNvGraphicFramePr>
            <a:graphicFrameLocks noGrp="1"/>
          </p:cNvGraphicFramePr>
          <p:nvPr>
            <p:extLst>
              <p:ext uri="{D42A27DB-BD31-4B8C-83A1-F6EECF244321}">
                <p14:modId xmlns:p14="http://schemas.microsoft.com/office/powerpoint/2010/main" val="3972216492"/>
              </p:ext>
            </p:extLst>
          </p:nvPr>
        </p:nvGraphicFramePr>
        <p:xfrm>
          <a:off x="6201152" y="2181596"/>
          <a:ext cx="2585333" cy="3769360"/>
        </p:xfrm>
        <a:graphic>
          <a:graphicData uri="http://schemas.openxmlformats.org/drawingml/2006/table">
            <a:tbl>
              <a:tblPr firstRow="1" bandRow="1">
                <a:tableStyleId>{4FCABC46-33DD-4BA5-BAFD-CE028121269A}</a:tableStyleId>
              </a:tblPr>
              <a:tblGrid>
                <a:gridCol w="1404240">
                  <a:extLst>
                    <a:ext uri="{9D8B030D-6E8A-4147-A177-3AD203B41FA5}">
                      <a16:colId xmlns:a16="http://schemas.microsoft.com/office/drawing/2014/main" val="1087118625"/>
                    </a:ext>
                  </a:extLst>
                </a:gridCol>
                <a:gridCol w="1181093">
                  <a:extLst>
                    <a:ext uri="{9D8B030D-6E8A-4147-A177-3AD203B41FA5}">
                      <a16:colId xmlns:a16="http://schemas.microsoft.com/office/drawing/2014/main" val="1505831492"/>
                    </a:ext>
                  </a:extLst>
                </a:gridCol>
              </a:tblGrid>
              <a:tr h="214412">
                <a:tc>
                  <a:txBody>
                    <a:bodyPr/>
                    <a:lstStyle/>
                    <a:p>
                      <a:r>
                        <a:rPr lang="en-IN" sz="1200">
                          <a:solidFill>
                            <a:schemeClr val="bg1"/>
                          </a:solidFill>
                          <a:latin typeface="Helvetica Neue"/>
                          <a:ea typeface="Helvetica Neue" panose="02000503000000020004" pitchFamily="2" charset="0"/>
                          <a:cs typeface="Helvetica Neue" panose="02000503000000020004" pitchFamily="2" charset="0"/>
                        </a:rPr>
                        <a:t>Input Voltage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a:latin typeface="Helvetica Neue"/>
                          <a:ea typeface="Helvetica Neue" panose="02000503000000020004" pitchFamily="2" charset="0"/>
                          <a:cs typeface="Helvetica Neue" panose="02000503000000020004" pitchFamily="2" charset="0"/>
                        </a:rPr>
                        <a:t>3.3-12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73240418"/>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Processor and</a:t>
                      </a:r>
                      <a:br>
                        <a:rPr lang="en-IN" sz="1200" b="1">
                          <a:latin typeface="Helvetica Neue"/>
                          <a:ea typeface="Helvetica Neue" panose="02000503000000020004" pitchFamily="2" charset="0"/>
                          <a:cs typeface="Helvetica Neue" panose="02000503000000020004" pitchFamily="2" charset="0"/>
                        </a:rPr>
                      </a:br>
                      <a:br>
                        <a:rPr lang="en-IN" sz="1200" b="1">
                          <a:latin typeface="Helvetica Neue"/>
                          <a:ea typeface="Helvetica Neue" panose="02000503000000020004" pitchFamily="2" charset="0"/>
                          <a:cs typeface="Helvetica Neue" panose="02000503000000020004" pitchFamily="2" charset="0"/>
                        </a:rPr>
                      </a:br>
                      <a:endParaRPr lang="en-IN" sz="1200" b="1">
                        <a:latin typeface="Helvetica Neue"/>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a:solidFill>
                            <a:srgbClr val="000000"/>
                          </a:solidFill>
                          <a:effectLst/>
                          <a:latin typeface="Helvetica"/>
                          <a:ea typeface="Arial"/>
                          <a:cs typeface="Arial"/>
                          <a:sym typeface="Arial"/>
                        </a:rPr>
                        <a:t>ATmega168</a:t>
                      </a: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474144504"/>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CPU Speed (MHz)</a:t>
                      </a:r>
                      <a:endParaRPr lang="en-IN" sz="1200" b="1">
                        <a:latin typeface="Helvetica Neue"/>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a:latin typeface="Helvetica Neue"/>
                          <a:ea typeface="Helvetica Neue" panose="02000503000000020004" pitchFamily="2" charset="0"/>
                          <a:cs typeface="Helvetica Neue" panose="02000503000000020004" pitchFamily="2"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537282109"/>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Boot Time</a:t>
                      </a:r>
                      <a:br>
                        <a:rPr lang="en-IN" sz="1200" b="1">
                          <a:latin typeface="Helvetica Neue"/>
                          <a:ea typeface="Helvetica Neue" panose="02000503000000020004" pitchFamily="2" charset="0"/>
                          <a:cs typeface="Helvetica Neue" panose="02000503000000020004" pitchFamily="2" charset="0"/>
                        </a:rPr>
                      </a:br>
                      <a:r>
                        <a:rPr lang="en-IN" sz="1200" b="1">
                          <a:solidFill>
                            <a:schemeClr val="bg1"/>
                          </a:solidFill>
                          <a:latin typeface="Helvetica Neue"/>
                          <a:ea typeface="Helvetica Neue" panose="02000503000000020004" pitchFamily="2" charset="0"/>
                          <a:cs typeface="Helvetica Neue" panose="02000503000000020004" pitchFamily="2" charset="0"/>
                        </a:rPr>
                        <a:t>(seconds)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4579789"/>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Flash Memory </a:t>
                      </a:r>
                      <a:br>
                        <a:rPr lang="en-IN" sz="1200" b="1">
                          <a:latin typeface="Helvetica Neue"/>
                          <a:ea typeface="Helvetica Neue" panose="02000503000000020004" pitchFamily="2" charset="0"/>
                          <a:cs typeface="Helvetica Neue" panose="02000503000000020004" pitchFamily="2" charset="0"/>
                        </a:rPr>
                      </a:br>
                      <a:r>
                        <a:rPr lang="en-IN" sz="1200" b="1">
                          <a:solidFill>
                            <a:schemeClr val="bg1"/>
                          </a:solidFill>
                          <a:latin typeface="Helvetica Neue"/>
                          <a:ea typeface="Helvetica Neue" panose="02000503000000020004" pitchFamily="2" charset="0"/>
                          <a:cs typeface="Helvetica Neue" panose="02000503000000020004" pitchFamily="2" charset="0"/>
                        </a:rPr>
                        <a:t>(kB)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63449060"/>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SRAM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676503787"/>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EEPROM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210582434"/>
                  </a:ext>
                </a:extLst>
              </a:tr>
              <a:tr h="370840">
                <a:tc>
                  <a:txBody>
                    <a:bodyPr/>
                    <a:lstStyle/>
                    <a:p>
                      <a:r>
                        <a:rPr lang="en-IN" sz="1200" b="1">
                          <a:solidFill>
                            <a:schemeClr val="bg1"/>
                          </a:solidFill>
                          <a:latin typeface="Helvetica Neue"/>
                          <a:ea typeface="Helvetica Neue" panose="02000503000000020004" pitchFamily="2" charset="0"/>
                          <a:cs typeface="Helvetica Neue" panose="02000503000000020004" pitchFamily="2" charset="0"/>
                        </a:rPr>
                        <a:t>Weight (g)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763496356"/>
                  </a:ext>
                </a:extLst>
              </a:tr>
              <a:tr h="370840">
                <a:tc>
                  <a:txBody>
                    <a:bodyPr/>
                    <a:lstStyle/>
                    <a:p>
                      <a:r>
                        <a:rPr lang="en-IN" sz="1200" b="1" i="0" u="none" strike="noStrike" cap="none">
                          <a:solidFill>
                            <a:schemeClr val="bg1"/>
                          </a:solidFill>
                          <a:effectLst/>
                          <a:latin typeface="Helvetica Neue"/>
                          <a:ea typeface="Helvetica Neue" panose="02000503000000020004" pitchFamily="2" charset="0"/>
                          <a:cs typeface="Helvetica Neue" panose="02000503000000020004" pitchFamily="2" charset="0"/>
                          <a:sym typeface="Arial"/>
                        </a:rPr>
                        <a:t>Data Bus</a:t>
                      </a:r>
                      <a:endParaRPr lang="en-IN" sz="1200" b="1">
                        <a:solidFill>
                          <a:schemeClr val="bg1"/>
                        </a:solidFill>
                        <a:latin typeface="Helvetica Neue"/>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r>
                        <a:rPr lang="en-US" sz="1200"/>
                        <a:t>8 bit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905630996"/>
                  </a:ext>
                </a:extLst>
              </a:tr>
            </a:tbl>
          </a:graphicData>
        </a:graphic>
      </p:graphicFrame>
      <p:pic>
        <p:nvPicPr>
          <p:cNvPr id="6" name="Picture 5">
            <a:extLst>
              <a:ext uri="{FF2B5EF4-FFF2-40B4-BE49-F238E27FC236}">
                <a16:creationId xmlns:a16="http://schemas.microsoft.com/office/drawing/2014/main" id="{CA64A263-E9DE-554E-85BE-25F447BBA880}"/>
              </a:ext>
            </a:extLst>
          </p:cNvPr>
          <p:cNvPicPr>
            <a:picLocks noChangeAspect="1"/>
          </p:cNvPicPr>
          <p:nvPr/>
        </p:nvPicPr>
        <p:blipFill rotWithShape="1">
          <a:blip r:embed="rId3"/>
          <a:srcRect l="26522" t="28617" r="23881" b="29310"/>
          <a:stretch/>
        </p:blipFill>
        <p:spPr>
          <a:xfrm>
            <a:off x="1949376" y="4889290"/>
            <a:ext cx="2617076" cy="1409195"/>
          </a:xfrm>
          <a:prstGeom prst="rect">
            <a:avLst/>
          </a:prstGeom>
        </p:spPr>
      </p:pic>
      <p:sp>
        <p:nvSpPr>
          <p:cNvPr id="15" name="TextBox 1">
            <a:extLst>
              <a:ext uri="{FF2B5EF4-FFF2-40B4-BE49-F238E27FC236}">
                <a16:creationId xmlns:a16="http://schemas.microsoft.com/office/drawing/2014/main" id="{BDEAB410-34F4-4549-8B3C-00D3AFBA5FF2}"/>
              </a:ext>
            </a:extLst>
          </p:cNvPr>
          <p:cNvSpPr txBox="1"/>
          <p:nvPr/>
        </p:nvSpPr>
        <p:spPr>
          <a:xfrm>
            <a:off x="7773925" y="1092237"/>
            <a:ext cx="994843" cy="461665"/>
          </a:xfrm>
          <a:prstGeom prst="rect">
            <a:avLst/>
          </a:prstGeom>
          <a:solidFill>
            <a:srgbClr val="F9F5E4"/>
          </a:solidFill>
          <a:ln w="19050">
            <a:solidFill>
              <a:schemeClr val="tx1"/>
            </a:solidFill>
          </a:ln>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2" name="Google Shape;536;p64">
            <a:extLst>
              <a:ext uri="{FF2B5EF4-FFF2-40B4-BE49-F238E27FC236}">
                <a16:creationId xmlns:a16="http://schemas.microsoft.com/office/drawing/2014/main" id="{620940CD-6025-43D4-9636-BF4347F4098A}"/>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Ishita </a:t>
            </a:r>
            <a:r>
              <a:rPr lang="en-US" sz="1000" err="1">
                <a:solidFill>
                  <a:schemeClr val="dk1"/>
                </a:solidFill>
              </a:rPr>
              <a:t>Kochar</a:t>
            </a:r>
            <a:endParaRPr lang="en-US" sz="1000" b="1" i="0" u="none" strike="noStrike" cap="none" err="1">
              <a:solidFill>
                <a:schemeClr val="dk1"/>
              </a:solidFill>
              <a:latin typeface="Arial"/>
              <a:ea typeface="Arial"/>
              <a:cs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8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687" name="Google Shape;687;p80"/>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117</a:t>
            </a:fld>
            <a:endParaRPr sz="1000" b="0" i="0" u="none" strike="noStrike" cap="none">
              <a:solidFill>
                <a:schemeClr val="dk1"/>
              </a:solidFill>
              <a:latin typeface="Arial"/>
              <a:ea typeface="Arial"/>
              <a:cs typeface="Arial"/>
              <a:sym typeface="Arial"/>
            </a:endParaRPr>
          </a:p>
        </p:txBody>
      </p:sp>
      <p:sp>
        <p:nvSpPr>
          <p:cNvPr id="688" name="Google Shape;688;p8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b="1" i="0" u="none" strike="noStrike" cap="none">
                <a:solidFill>
                  <a:schemeClr val="accent2"/>
                </a:solidFill>
                <a:latin typeface="Arial"/>
                <a:ea typeface="Arial"/>
                <a:cs typeface="Arial"/>
                <a:sym typeface="Arial"/>
              </a:rPr>
              <a:t>Electrical Power Subsystem Design</a:t>
            </a:r>
            <a:endParaRPr/>
          </a:p>
        </p:txBody>
      </p:sp>
      <p:sp>
        <p:nvSpPr>
          <p:cNvPr id="689" name="Google Shape;689;p80"/>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Anmol Gulati</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1"/>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err="1"/>
              <a:t>CanSat</a:t>
            </a:r>
            <a:r>
              <a:rPr lang="en-US"/>
              <a:t> 2019</a:t>
            </a:r>
            <a:r>
              <a:rPr lang="en-US" sz="1000" b="0" i="0" u="none" strike="noStrike" cap="none">
                <a:solidFill>
                  <a:schemeClr val="dk1"/>
                </a:solidFill>
                <a:latin typeface="Arial"/>
                <a:ea typeface="Arial"/>
                <a:cs typeface="Arial"/>
                <a:sym typeface="Arial"/>
              </a:rPr>
              <a:t> CDR:  Team 3279 (Team KALAM)</a:t>
            </a:r>
            <a:endParaRPr/>
          </a:p>
        </p:txBody>
      </p:sp>
      <p:sp>
        <p:nvSpPr>
          <p:cNvPr id="695" name="Google Shape;695;p8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118</a:t>
            </a:fld>
            <a:endParaRPr sz="1000" b="0" i="0" u="none" strike="noStrike" cap="none">
              <a:solidFill>
                <a:schemeClr val="dk1"/>
              </a:solidFill>
              <a:latin typeface="Arial"/>
              <a:ea typeface="Arial"/>
              <a:cs typeface="Arial"/>
              <a:sym typeface="Arial"/>
            </a:endParaRPr>
          </a:p>
        </p:txBody>
      </p:sp>
      <p:sp>
        <p:nvSpPr>
          <p:cNvPr id="696" name="Google Shape;696;p8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EPS Overview</a:t>
            </a:r>
            <a:endParaRPr/>
          </a:p>
        </p:txBody>
      </p:sp>
      <p:sp>
        <p:nvSpPr>
          <p:cNvPr id="698" name="Google Shape;698;p8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9" name="Google Shape;699;p81"/>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Anmol Gulati</a:t>
            </a:r>
            <a:endParaRPr lang="en-US" sz="1400" b="0" i="0" u="none" strike="noStrike" cap="none">
              <a:solidFill>
                <a:schemeClr val="dk1"/>
              </a:solidFill>
              <a:latin typeface="Arial"/>
              <a:ea typeface="Arial"/>
              <a:cs typeface="Arial"/>
              <a:sym typeface="Arial"/>
            </a:endParaRPr>
          </a:p>
        </p:txBody>
      </p:sp>
      <p:graphicFrame>
        <p:nvGraphicFramePr>
          <p:cNvPr id="10" name="Table 9">
            <a:extLst>
              <a:ext uri="{FF2B5EF4-FFF2-40B4-BE49-F238E27FC236}">
                <a16:creationId xmlns:a16="http://schemas.microsoft.com/office/drawing/2014/main" id="{5FF40E70-42B7-47F1-9C37-4423A4FC8525}"/>
              </a:ext>
            </a:extLst>
          </p:cNvPr>
          <p:cNvGraphicFramePr>
            <a:graphicFrameLocks noGrp="1"/>
          </p:cNvGraphicFramePr>
          <p:nvPr>
            <p:extLst>
              <p:ext uri="{D42A27DB-BD31-4B8C-83A1-F6EECF244321}">
                <p14:modId xmlns:p14="http://schemas.microsoft.com/office/powerpoint/2010/main" val="3491447678"/>
              </p:ext>
            </p:extLst>
          </p:nvPr>
        </p:nvGraphicFramePr>
        <p:xfrm>
          <a:off x="354968" y="1448273"/>
          <a:ext cx="3926091" cy="4836839"/>
        </p:xfrm>
        <a:graphic>
          <a:graphicData uri="http://schemas.openxmlformats.org/drawingml/2006/table">
            <a:tbl>
              <a:tblPr>
                <a:effectLst>
                  <a:outerShdw blurRad="50800" dist="38100" dir="2700000" algn="tl" rotWithShape="0">
                    <a:prstClr val="black">
                      <a:alpha val="40000"/>
                    </a:prstClr>
                  </a:outerShdw>
                </a:effectLst>
              </a:tblPr>
              <a:tblGrid>
                <a:gridCol w="1150483">
                  <a:extLst>
                    <a:ext uri="{9D8B030D-6E8A-4147-A177-3AD203B41FA5}">
                      <a16:colId xmlns:a16="http://schemas.microsoft.com/office/drawing/2014/main" val="1822277101"/>
                    </a:ext>
                  </a:extLst>
                </a:gridCol>
                <a:gridCol w="1341932">
                  <a:extLst>
                    <a:ext uri="{9D8B030D-6E8A-4147-A177-3AD203B41FA5}">
                      <a16:colId xmlns:a16="http://schemas.microsoft.com/office/drawing/2014/main" val="830263998"/>
                    </a:ext>
                  </a:extLst>
                </a:gridCol>
                <a:gridCol w="1433676">
                  <a:extLst>
                    <a:ext uri="{9D8B030D-6E8A-4147-A177-3AD203B41FA5}">
                      <a16:colId xmlns:a16="http://schemas.microsoft.com/office/drawing/2014/main" val="658734483"/>
                    </a:ext>
                  </a:extLst>
                </a:gridCol>
              </a:tblGrid>
              <a:tr h="616856">
                <a:tc>
                  <a:txBody>
                    <a:bodyPr/>
                    <a:lstStyle/>
                    <a:p>
                      <a:pPr algn="ctr"/>
                      <a:r>
                        <a:rPr lang="en-US" sz="1400" b="1">
                          <a:solidFill>
                            <a:schemeClr val="bg1"/>
                          </a:solidFill>
                          <a:effectLst/>
                          <a:latin typeface="Helvetica Neue"/>
                          <a:ea typeface="Helvetica Neue" panose="02000503000000020004" pitchFamily="2" charset="0"/>
                          <a:cs typeface="Helvetica Neue" panose="02000503000000020004" pitchFamily="2" charset="0"/>
                        </a:rPr>
                        <a:t>Component Type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chemeClr val="bg1"/>
                          </a:solidFill>
                          <a:effectLst/>
                          <a:latin typeface="Helvetica Neue"/>
                          <a:ea typeface="Helvetica Neue" panose="02000503000000020004" pitchFamily="2" charset="0"/>
                          <a:cs typeface="Helvetica Neue" panose="02000503000000020004" pitchFamily="2" charset="0"/>
                        </a:rPr>
                        <a:t>Model</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chemeClr val="bg1"/>
                          </a:solidFill>
                          <a:effectLst/>
                          <a:latin typeface="Helvetica Neue"/>
                          <a:ea typeface="Helvetica Neue" panose="02000503000000020004" pitchFamily="2" charset="0"/>
                          <a:cs typeface="Helvetica Neue" panose="02000503000000020004" pitchFamily="2" charset="0"/>
                        </a:rPr>
                        <a:t>Description</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469348">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Battery(A)</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EBL 9V Li-ion battery</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IN" sz="1100" b="1">
                          <a:effectLst/>
                          <a:latin typeface="Helvetica Neue"/>
                          <a:ea typeface="Helvetica Neue" panose="02000503000000020004" pitchFamily="2" charset="0"/>
                        </a:rPr>
                        <a:t>Main power source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45818974"/>
                  </a:ext>
                </a:extLst>
              </a:tr>
              <a:tr h="576627">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Battery(B)</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EBL 9V Li-ion battery</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IN" sz="1100" b="1">
                          <a:effectLst/>
                          <a:latin typeface="Helvetica Neue"/>
                          <a:ea typeface="Helvetica Neue" panose="02000503000000020004" pitchFamily="2" charset="0"/>
                        </a:rPr>
                        <a:t>Powers Camera Sub-System</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428472945"/>
                  </a:ext>
                </a:extLst>
              </a:tr>
              <a:tr h="482757">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Voltage Divider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100" b="1">
                          <a:effectLst/>
                          <a:latin typeface="Helvetica Neue"/>
                          <a:ea typeface="Helvetica Neue" panose="02000503000000020004" pitchFamily="2" charset="0"/>
                        </a:rPr>
                        <a:t>Measuring Battery Voltage</a:t>
                      </a:r>
                      <a:endParaRPr lang="en-IN" sz="1100" b="1">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719353312"/>
                  </a:ext>
                </a:extLst>
              </a:tr>
              <a:tr h="590037">
                <a:tc>
                  <a:txBody>
                    <a:bodyPr/>
                    <a:lstStyle/>
                    <a:p>
                      <a:pPr algn="l"/>
                      <a:r>
                        <a:rPr lang="is-IS" sz="1200" b="1">
                          <a:solidFill>
                            <a:schemeClr val="bg1"/>
                          </a:solidFill>
                          <a:effectLst/>
                          <a:latin typeface="Helvetica Neue"/>
                          <a:ea typeface="Helvetica Neue" panose="02000503000000020004" pitchFamily="2" charset="0"/>
                          <a:cs typeface="Helvetica Neue" panose="02000503000000020004" pitchFamily="2" charset="0"/>
                        </a:rPr>
                        <a:t>3.3V Regulator</a:t>
                      </a:r>
                      <a:endParaRPr lang="is-IS" sz="1200" b="1" err="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LM1117V Regulator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Regulates voltage for 3.3V specific sensors.</a:t>
                      </a:r>
                      <a:endParaRPr lang="mr-IN" sz="1100" b="1">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r h="590037">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5V Regulator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L7805CV Regulator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Regulates voltage for 5V specific sensors.</a:t>
                      </a:r>
                      <a:endParaRPr lang="mr-IN" sz="1100" b="1">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58522325"/>
                  </a:ext>
                </a:extLst>
              </a:tr>
              <a:tr h="442528">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Tertiary battery</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CR2032</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Power for RTC</a:t>
                      </a:r>
                      <a:endParaRPr lang="mr-IN" sz="1100" b="1">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44932612"/>
                  </a:ext>
                </a:extLst>
              </a:tr>
              <a:tr h="429117">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Switch</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SPDT Switch</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Controls power on/off</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603109832"/>
                  </a:ext>
                </a:extLst>
              </a:tr>
              <a:tr h="630267">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DC-DC Voltage Convertor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MT3608</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9V – 12V booster for buzzer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533914845"/>
                  </a:ext>
                </a:extLst>
              </a:tr>
            </a:tbl>
          </a:graphicData>
        </a:graphic>
      </p:graphicFrame>
      <p:sp>
        <p:nvSpPr>
          <p:cNvPr id="12" name="TextBox 11">
            <a:extLst>
              <a:ext uri="{FF2B5EF4-FFF2-40B4-BE49-F238E27FC236}">
                <a16:creationId xmlns:a16="http://schemas.microsoft.com/office/drawing/2014/main" id="{D32AB6E3-621F-49F7-B8AE-EB7376FA819F}"/>
              </a:ext>
            </a:extLst>
          </p:cNvPr>
          <p:cNvSpPr txBox="1"/>
          <p:nvPr/>
        </p:nvSpPr>
        <p:spPr>
          <a:xfrm>
            <a:off x="359705" y="1069797"/>
            <a:ext cx="3948133" cy="461665"/>
          </a:xfrm>
          <a:prstGeom prst="rect">
            <a:avLst/>
          </a:prstGeom>
          <a:solidFill>
            <a:srgbClr val="FD8008"/>
          </a:solidFill>
          <a:ln w="28575">
            <a:solidFill>
              <a:schemeClr val="tx1"/>
            </a:solidFill>
          </a:ln>
        </p:spPr>
        <p:txBody>
          <a:bodyPr wrap="square" rtlCol="0" anchor="t">
            <a:spAutoFit/>
          </a:bodyPr>
          <a:lstStyle/>
          <a:p>
            <a:pPr marL="76200" algn="ctr"/>
            <a:r>
              <a:rPr lang="en-US" sz="2400" b="1">
                <a:solidFill>
                  <a:schemeClr val="bg1"/>
                </a:solidFill>
                <a:latin typeface="Helvetica Neue"/>
                <a:ea typeface="Helvetica Neue" panose="02000503000000020004" pitchFamily="2" charset="0"/>
                <a:cs typeface="Helvetica Neue" panose="02000503000000020004" pitchFamily="2" charset="0"/>
              </a:rPr>
              <a:t>Payload EPS</a:t>
            </a:r>
            <a:endParaRPr lang="en-US" sz="2400" b="1">
              <a:solidFill>
                <a:schemeClr val="bg1"/>
              </a:solidFill>
              <a:latin typeface="Helvetica Neue"/>
            </a:endParaRPr>
          </a:p>
        </p:txBody>
      </p:sp>
      <p:cxnSp>
        <p:nvCxnSpPr>
          <p:cNvPr id="5" name="Straight Connector 4">
            <a:extLst>
              <a:ext uri="{FF2B5EF4-FFF2-40B4-BE49-F238E27FC236}">
                <a16:creationId xmlns:a16="http://schemas.microsoft.com/office/drawing/2014/main" id="{8AF58FC5-EFE6-49B8-B0F5-95B58E25E08D}"/>
              </a:ext>
            </a:extLst>
          </p:cNvPr>
          <p:cNvCxnSpPr>
            <a:cxnSpLocks/>
          </p:cNvCxnSpPr>
          <p:nvPr/>
        </p:nvCxnSpPr>
        <p:spPr>
          <a:xfrm flipV="1">
            <a:off x="4378960" y="955040"/>
            <a:ext cx="0" cy="5394960"/>
          </a:xfrm>
          <a:prstGeom prst="line">
            <a:avLst/>
          </a:prstGeom>
          <a:ln w="19050" cap="flat" cmpd="sng" algn="ctr">
            <a:solidFill>
              <a:srgbClr val="F1803A"/>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0B946C09-415C-4669-B847-C6E734EA836B}"/>
              </a:ext>
            </a:extLst>
          </p:cNvPr>
          <p:cNvSpPr txBox="1"/>
          <p:nvPr/>
        </p:nvSpPr>
        <p:spPr>
          <a:xfrm>
            <a:off x="4765041" y="1070186"/>
            <a:ext cx="3834543" cy="461665"/>
          </a:xfrm>
          <a:prstGeom prst="rect">
            <a:avLst/>
          </a:prstGeom>
          <a:solidFill>
            <a:srgbClr val="FD8008"/>
          </a:solidFill>
          <a:ln w="28575">
            <a:solidFill>
              <a:schemeClr val="tx1"/>
            </a:solidFill>
          </a:ln>
        </p:spPr>
        <p:txBody>
          <a:bodyPr wrap="square" rtlCol="0" anchor="t">
            <a:spAutoFit/>
          </a:bodyPr>
          <a:lstStyle/>
          <a:p>
            <a:pPr marL="76200" algn="ctr"/>
            <a:r>
              <a:rPr lang="en-US" sz="2400" b="1">
                <a:solidFill>
                  <a:schemeClr val="bg1"/>
                </a:solidFill>
                <a:latin typeface="Helvetica Neue"/>
                <a:ea typeface="Helvetica Neue" panose="02000503000000020004" pitchFamily="2" charset="0"/>
                <a:cs typeface="Helvetica Neue" panose="02000503000000020004" pitchFamily="2" charset="0"/>
              </a:rPr>
              <a:t>Container EPS</a:t>
            </a:r>
            <a:endParaRPr lang="en-US" sz="2400" b="1">
              <a:solidFill>
                <a:schemeClr val="bg1"/>
              </a:solidFill>
              <a:latin typeface="Helvetica Neue"/>
            </a:endParaRPr>
          </a:p>
        </p:txBody>
      </p:sp>
      <p:graphicFrame>
        <p:nvGraphicFramePr>
          <p:cNvPr id="18" name="Table 17">
            <a:extLst>
              <a:ext uri="{FF2B5EF4-FFF2-40B4-BE49-F238E27FC236}">
                <a16:creationId xmlns:a16="http://schemas.microsoft.com/office/drawing/2014/main" id="{E998FA5C-50C4-480D-8BAE-0D207F892351}"/>
              </a:ext>
            </a:extLst>
          </p:cNvPr>
          <p:cNvGraphicFramePr>
            <a:graphicFrameLocks noGrp="1"/>
          </p:cNvGraphicFramePr>
          <p:nvPr>
            <p:extLst>
              <p:ext uri="{D42A27DB-BD31-4B8C-83A1-F6EECF244321}">
                <p14:modId xmlns:p14="http://schemas.microsoft.com/office/powerpoint/2010/main" val="4255415294"/>
              </p:ext>
            </p:extLst>
          </p:nvPr>
        </p:nvGraphicFramePr>
        <p:xfrm>
          <a:off x="4450083" y="1589005"/>
          <a:ext cx="4230169" cy="3251512"/>
        </p:xfrm>
        <a:graphic>
          <a:graphicData uri="http://schemas.openxmlformats.org/drawingml/2006/table">
            <a:tbl>
              <a:tblPr>
                <a:effectLst>
                  <a:outerShdw blurRad="50800" dist="38100" dir="2700000" algn="tl" rotWithShape="0">
                    <a:prstClr val="black">
                      <a:alpha val="40000"/>
                    </a:prstClr>
                  </a:outerShdw>
                </a:effectLst>
              </a:tblPr>
              <a:tblGrid>
                <a:gridCol w="1239589">
                  <a:extLst>
                    <a:ext uri="{9D8B030D-6E8A-4147-A177-3AD203B41FA5}">
                      <a16:colId xmlns:a16="http://schemas.microsoft.com/office/drawing/2014/main" val="1822277101"/>
                    </a:ext>
                  </a:extLst>
                </a:gridCol>
                <a:gridCol w="1445865">
                  <a:extLst>
                    <a:ext uri="{9D8B030D-6E8A-4147-A177-3AD203B41FA5}">
                      <a16:colId xmlns:a16="http://schemas.microsoft.com/office/drawing/2014/main" val="830263998"/>
                    </a:ext>
                  </a:extLst>
                </a:gridCol>
                <a:gridCol w="1544715">
                  <a:extLst>
                    <a:ext uri="{9D8B030D-6E8A-4147-A177-3AD203B41FA5}">
                      <a16:colId xmlns:a16="http://schemas.microsoft.com/office/drawing/2014/main" val="658734483"/>
                    </a:ext>
                  </a:extLst>
                </a:gridCol>
              </a:tblGrid>
              <a:tr h="739762">
                <a:tc>
                  <a:txBody>
                    <a:bodyPr/>
                    <a:lstStyle/>
                    <a:p>
                      <a:pPr algn="l"/>
                      <a:r>
                        <a:rPr lang="en-US" sz="1400" b="1">
                          <a:solidFill>
                            <a:schemeClr val="bg1"/>
                          </a:solidFill>
                          <a:effectLst/>
                          <a:latin typeface="Helvetica Neue"/>
                          <a:ea typeface="Helvetica Neue" panose="02000503000000020004" pitchFamily="2" charset="0"/>
                          <a:cs typeface="Helvetica Neue" panose="02000503000000020004" pitchFamily="2" charset="0"/>
                        </a:rPr>
                        <a:t>Component Type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l"/>
                      <a:r>
                        <a:rPr lang="en-US" sz="1400" b="1">
                          <a:solidFill>
                            <a:schemeClr val="bg1"/>
                          </a:solidFill>
                          <a:effectLst/>
                          <a:latin typeface="Helvetica Neue"/>
                          <a:ea typeface="Helvetica Neue" panose="02000503000000020004" pitchFamily="2" charset="0"/>
                          <a:cs typeface="Helvetica Neue" panose="02000503000000020004" pitchFamily="2" charset="0"/>
                        </a:rPr>
                        <a:t>Model</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l"/>
                      <a:r>
                        <a:rPr lang="en-US" sz="1400" b="1">
                          <a:solidFill>
                            <a:schemeClr val="bg1"/>
                          </a:solidFill>
                          <a:effectLst/>
                          <a:latin typeface="Helvetica Neue"/>
                          <a:ea typeface="Helvetica Neue" panose="02000503000000020004" pitchFamily="2" charset="0"/>
                          <a:cs typeface="Helvetica Neue" panose="02000503000000020004" pitchFamily="2" charset="0"/>
                        </a:rPr>
                        <a:t>Description</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705354">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Battery</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EBL 9V Li-ion battery</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IN" sz="1100" b="1">
                          <a:effectLst/>
                          <a:latin typeface="Helvetica Neue"/>
                          <a:ea typeface="Helvetica Neue" panose="02000503000000020004" pitchFamily="2" charset="0"/>
                        </a:rPr>
                        <a:t>Main power source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45818974"/>
                  </a:ext>
                </a:extLst>
              </a:tr>
              <a:tr h="722559">
                <a:tc>
                  <a:txBody>
                    <a:bodyPr/>
                    <a:lstStyle/>
                    <a:p>
                      <a:pPr algn="l"/>
                      <a:r>
                        <a:rPr lang="is-IS" sz="1200" b="1">
                          <a:solidFill>
                            <a:schemeClr val="bg1"/>
                          </a:solidFill>
                          <a:effectLst/>
                          <a:latin typeface="Helvetica Neue"/>
                          <a:ea typeface="Helvetica Neue" panose="02000503000000020004" pitchFamily="2" charset="0"/>
                          <a:cs typeface="Helvetica Neue" panose="02000503000000020004" pitchFamily="2" charset="0"/>
                        </a:rPr>
                        <a:t>3.3V Regulator</a:t>
                      </a:r>
                      <a:endParaRPr lang="is-IS" sz="1200" b="1" err="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LM1117V Regulator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Regulates voltage for 3.3V specific sensors and MCU.</a:t>
                      </a:r>
                      <a:endParaRPr lang="mr-IN" sz="1100" b="1">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44932612"/>
                  </a:ext>
                </a:extLst>
              </a:tr>
              <a:tr h="533316">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Switch</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SPDT Switch</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Controls power on/off</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743234689"/>
                  </a:ext>
                </a:extLst>
              </a:tr>
              <a:tr h="550521">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DC-DC Voltage Convertor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MT3608</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100" b="1">
                          <a:effectLst/>
                          <a:latin typeface="Helvetica Neue"/>
                          <a:ea typeface="Helvetica Neue" panose="02000503000000020004" pitchFamily="2" charset="0"/>
                          <a:cs typeface="Helvetica Neue" panose="02000503000000020004" pitchFamily="2" charset="0"/>
                        </a:rPr>
                        <a:t>9V – 12V booster for buzzer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095036924"/>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1"/>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695" name="Google Shape;695;p8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119</a:t>
            </a:fld>
            <a:endParaRPr sz="1000" b="0" i="0" u="none" strike="noStrike" cap="none">
              <a:solidFill>
                <a:schemeClr val="dk1"/>
              </a:solidFill>
              <a:latin typeface="Arial"/>
              <a:ea typeface="Arial"/>
              <a:cs typeface="Arial"/>
              <a:sym typeface="Arial"/>
            </a:endParaRPr>
          </a:p>
        </p:txBody>
      </p:sp>
      <p:sp>
        <p:nvSpPr>
          <p:cNvPr id="696" name="Google Shape;696;p8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EPS Overview</a:t>
            </a:r>
            <a:endParaRPr/>
          </a:p>
        </p:txBody>
      </p:sp>
      <p:sp>
        <p:nvSpPr>
          <p:cNvPr id="698" name="Google Shape;698;p8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 name="Picture 5">
            <a:extLst>
              <a:ext uri="{FF2B5EF4-FFF2-40B4-BE49-F238E27FC236}">
                <a16:creationId xmlns:a16="http://schemas.microsoft.com/office/drawing/2014/main" id="{315F61D6-01AF-4407-9B08-885E1950412D}"/>
              </a:ext>
            </a:extLst>
          </p:cNvPr>
          <p:cNvPicPr>
            <a:picLocks noChangeAspect="1"/>
          </p:cNvPicPr>
          <p:nvPr/>
        </p:nvPicPr>
        <p:blipFill>
          <a:blip r:embed="rId3"/>
          <a:stretch>
            <a:fillRect/>
          </a:stretch>
        </p:blipFill>
        <p:spPr>
          <a:xfrm>
            <a:off x="711200" y="1016000"/>
            <a:ext cx="7899400" cy="5334000"/>
          </a:xfrm>
          <a:prstGeom prst="rect">
            <a:avLst/>
          </a:prstGeom>
        </p:spPr>
      </p:pic>
      <p:sp>
        <p:nvSpPr>
          <p:cNvPr id="2" name="Google Shape;699;p81">
            <a:extLst>
              <a:ext uri="{FF2B5EF4-FFF2-40B4-BE49-F238E27FC236}">
                <a16:creationId xmlns:a16="http://schemas.microsoft.com/office/drawing/2014/main" id="{0B668425-3FB3-4EC9-BC61-538BF9E40617}"/>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Anmol Gulati</a:t>
            </a:r>
            <a:endParaRPr lang="en-US"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56236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258" name="Google Shape;258;p3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12</a:t>
            </a:fld>
            <a:endParaRPr sz="1000" b="0" i="0" u="none" strike="noStrike" cap="none">
              <a:solidFill>
                <a:schemeClr val="dk1"/>
              </a:solidFill>
              <a:latin typeface="Arial"/>
              <a:ea typeface="Arial"/>
              <a:cs typeface="Arial"/>
              <a:sym typeface="Arial"/>
            </a:endParaRPr>
          </a:p>
        </p:txBody>
      </p:sp>
      <p:sp>
        <p:nvSpPr>
          <p:cNvPr id="259" name="Google Shape;259;p3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Mission </a:t>
            </a:r>
            <a:r>
              <a:rPr lang="en-US"/>
              <a:t>Summary [2/2]</a:t>
            </a:r>
            <a:endParaRPr/>
          </a:p>
        </p:txBody>
      </p:sp>
      <p:sp>
        <p:nvSpPr>
          <p:cNvPr id="261" name="Google Shape;261;p34"/>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a:solidFill>
                  <a:schemeClr val="dk1"/>
                </a:solidFill>
              </a:rPr>
              <a:t>Presenter:  </a:t>
            </a:r>
            <a:r>
              <a:rPr lang="en-US" sz="1000"/>
              <a:t>Sanuj Kulshrestha</a:t>
            </a:r>
            <a:endParaRPr lang="en-US" sz="1400" b="0" i="0" u="none" strike="noStrike" cap="none">
              <a:latin typeface="Arial"/>
              <a:ea typeface="Arial"/>
              <a:cs typeface="Arial"/>
              <a:sym typeface="Arial"/>
            </a:endParaRPr>
          </a:p>
        </p:txBody>
      </p:sp>
      <p:sp>
        <p:nvSpPr>
          <p:cNvPr id="262" name="Google Shape;262;p3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Rectangle: Rounded Corners 10">
            <a:extLst>
              <a:ext uri="{FF2B5EF4-FFF2-40B4-BE49-F238E27FC236}">
                <a16:creationId xmlns:a16="http://schemas.microsoft.com/office/drawing/2014/main" id="{166533A6-887A-4347-A30C-B490D1915A79}"/>
              </a:ext>
            </a:extLst>
          </p:cNvPr>
          <p:cNvSpPr/>
          <p:nvPr/>
        </p:nvSpPr>
        <p:spPr>
          <a:xfrm>
            <a:off x="228600" y="1052398"/>
            <a:ext cx="8694019" cy="386769"/>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a:solidFill>
                  <a:srgbClr val="FFFFFF"/>
                </a:solidFill>
                <a:latin typeface="Helvetica Neue"/>
                <a:ea typeface="Helvetica Neue" panose="02000503000000020004" pitchFamily="2" charset="0"/>
                <a:cs typeface="Helvetica Neue" panose="02000503000000020004" pitchFamily="2" charset="0"/>
              </a:rPr>
              <a:t>Bonus Objective</a:t>
            </a:r>
          </a:p>
        </p:txBody>
      </p:sp>
      <p:sp>
        <p:nvSpPr>
          <p:cNvPr id="12" name="Google Shape;156;p19">
            <a:extLst>
              <a:ext uri="{FF2B5EF4-FFF2-40B4-BE49-F238E27FC236}">
                <a16:creationId xmlns:a16="http://schemas.microsoft.com/office/drawing/2014/main" id="{6CD9C9BF-4689-4D8D-B550-D49355C7D3AF}"/>
              </a:ext>
            </a:extLst>
          </p:cNvPr>
          <p:cNvSpPr txBox="1">
            <a:spLocks noGrp="1"/>
          </p:cNvSpPr>
          <p:nvPr>
            <p:ph type="body" idx="1"/>
          </p:nvPr>
        </p:nvSpPr>
        <p:spPr>
          <a:xfrm>
            <a:off x="228600" y="1464798"/>
            <a:ext cx="8694019" cy="4858328"/>
          </a:xfrm>
          <a:prstGeom prst="rect">
            <a:avLst/>
          </a:prstGeom>
          <a:solidFill>
            <a:srgbClr val="F9F5E4"/>
          </a:solidFill>
          <a:ln w="12700">
            <a:solidFill>
              <a:schemeClr val="tx1"/>
            </a:solidFill>
          </a:ln>
          <a:effectLst>
            <a:softEdge rad="31750"/>
          </a:effectLst>
        </p:spPr>
        <p:txBody>
          <a:bodyPr spcFirstLastPara="1" wrap="square" lIns="91425" tIns="45700" rIns="91425" bIns="45700" anchor="t" anchorCtr="0">
            <a:noAutofit/>
          </a:bodyPr>
          <a:lstStyle/>
          <a:p>
            <a:pPr lvl="0">
              <a:buClr>
                <a:srgbClr val="000000"/>
              </a:buClr>
              <a:buFont typeface="Wingdings" panose="05000000000000000000" pitchFamily="2" charset="2"/>
              <a:buChar char="Ø"/>
            </a:pPr>
            <a:r>
              <a:rPr lang="en-US" sz="1600" b="0">
                <a:solidFill>
                  <a:srgbClr val="000000"/>
                </a:solidFill>
                <a:latin typeface="Helvetica Neue" panose="02000503000000020004"/>
              </a:rPr>
              <a:t>A video camera shall be integrated into the science payload to record the descent after being released from the container.</a:t>
            </a:r>
          </a:p>
          <a:p>
            <a:pPr lvl="0">
              <a:buClr>
                <a:srgbClr val="000000"/>
              </a:buClr>
              <a:buFont typeface="Wingdings" panose="05000000000000000000" pitchFamily="2" charset="2"/>
              <a:buChar char="Ø"/>
            </a:pPr>
            <a:r>
              <a:rPr lang="en-US" sz="1600" b="0">
                <a:solidFill>
                  <a:srgbClr val="000000"/>
                </a:solidFill>
                <a:latin typeface="Helvetica Neue" panose="02000503000000020004"/>
              </a:rPr>
              <a:t>Video shall be in color with a minimum resolution of 640x480 pixels and 30 frames per second.</a:t>
            </a:r>
          </a:p>
          <a:p>
            <a:pPr lvl="0">
              <a:buClr>
                <a:srgbClr val="000000"/>
              </a:buClr>
              <a:buFont typeface="Wingdings" panose="05000000000000000000" pitchFamily="2" charset="2"/>
              <a:buChar char="Ø"/>
            </a:pPr>
            <a:r>
              <a:rPr lang="en-US" sz="1600" b="0">
                <a:solidFill>
                  <a:srgbClr val="000000"/>
                </a:solidFill>
                <a:latin typeface="Helvetica Neue" panose="02000503000000020004"/>
              </a:rPr>
              <a:t>The camera shall point downward 45 degrees from nadir of the science payload.</a:t>
            </a:r>
          </a:p>
          <a:p>
            <a:pPr lvl="0">
              <a:buClr>
                <a:srgbClr val="000000"/>
              </a:buClr>
              <a:buFont typeface="Wingdings" panose="05000000000000000000" pitchFamily="2" charset="2"/>
              <a:buChar char="Ø"/>
            </a:pPr>
            <a:r>
              <a:rPr lang="en-US" sz="1600" b="0">
                <a:solidFill>
                  <a:srgbClr val="000000"/>
                </a:solidFill>
                <a:latin typeface="Helvetica Neue" panose="02000503000000020004"/>
              </a:rPr>
              <a:t>It shall point in one direction relative to the earth’s magnetic field with a stability of +/- 10 degrees in all directions during descent. </a:t>
            </a:r>
          </a:p>
          <a:p>
            <a:pPr lvl="0">
              <a:buClr>
                <a:srgbClr val="000000"/>
              </a:buClr>
              <a:buFont typeface="Wingdings" panose="05000000000000000000" pitchFamily="2" charset="2"/>
              <a:buChar char="Ø"/>
            </a:pPr>
            <a:r>
              <a:rPr lang="en-US" sz="1600" b="0">
                <a:solidFill>
                  <a:srgbClr val="000000"/>
                </a:solidFill>
                <a:latin typeface="Helvetica Neue" panose="02000503000000020004"/>
              </a:rPr>
              <a:t>Telemetry shall include the direction of camera that is relative to earth's magnetic north.</a:t>
            </a:r>
          </a:p>
          <a:p>
            <a:pPr lvl="0">
              <a:buClr>
                <a:srgbClr val="000000"/>
              </a:buClr>
              <a:buFont typeface="Wingdings" panose="05000000000000000000" pitchFamily="2" charset="2"/>
              <a:buChar char="Ø"/>
            </a:pPr>
            <a:endParaRPr lang="en-US" sz="1600" b="0">
              <a:solidFill>
                <a:srgbClr val="000000"/>
              </a:solidFill>
              <a:latin typeface="Helvetica Neue" panose="02000503000000020004"/>
            </a:endParaRPr>
          </a:p>
          <a:p>
            <a:pPr lvl="0">
              <a:buClr>
                <a:srgbClr val="000000"/>
              </a:buClr>
              <a:buFont typeface="Wingdings" panose="05000000000000000000" pitchFamily="2" charset="2"/>
              <a:buChar char="Ø"/>
            </a:pPr>
            <a:endParaRPr lang="en-US" sz="1600" b="0">
              <a:solidFill>
                <a:srgbClr val="000000"/>
              </a:solidFill>
              <a:latin typeface="Helvetica Neue" panose="02000503000000020004"/>
            </a:endParaRPr>
          </a:p>
          <a:p>
            <a:pPr lvl="0">
              <a:buClr>
                <a:srgbClr val="000000"/>
              </a:buClr>
              <a:buFont typeface="Wingdings" panose="05000000000000000000" pitchFamily="2" charset="2"/>
              <a:buChar char="Ø"/>
            </a:pPr>
            <a:endParaRPr lang="en-US" sz="1600" b="0">
              <a:solidFill>
                <a:srgbClr val="000000"/>
              </a:solidFill>
              <a:latin typeface="Helvetica Neue" panose="02000503000000020004"/>
            </a:endParaRPr>
          </a:p>
          <a:p>
            <a:pPr>
              <a:buClr>
                <a:srgbClr val="000000"/>
              </a:buClr>
              <a:buFont typeface="Wingdings" panose="05000000000000000000" pitchFamily="2" charset="2"/>
              <a:buChar char="Ø"/>
            </a:pPr>
            <a:endParaRPr lang="en-US" sz="1600" b="0">
              <a:solidFill>
                <a:srgbClr val="000000"/>
              </a:solidFill>
              <a:latin typeface="Helvetica Neue" panose="02000503000000020004"/>
            </a:endParaRPr>
          </a:p>
          <a:p>
            <a:pPr>
              <a:buClr>
                <a:srgbClr val="000000"/>
              </a:buClr>
              <a:buFont typeface="Wingdings" panose="05000000000000000000" pitchFamily="2" charset="2"/>
              <a:buChar char="Ø"/>
            </a:pPr>
            <a:r>
              <a:rPr lang="en-US" sz="1600" b="0">
                <a:solidFill>
                  <a:srgbClr val="000000"/>
                </a:solidFill>
                <a:latin typeface="Helvetica Neue" panose="02000503000000020004"/>
              </a:rPr>
              <a:t>Funding for project’s hardware and logistical needs through potential sponsors.</a:t>
            </a:r>
          </a:p>
          <a:p>
            <a:pPr>
              <a:buClr>
                <a:srgbClr val="000000"/>
              </a:buClr>
              <a:buFont typeface="Wingdings" panose="05000000000000000000" pitchFamily="2" charset="2"/>
              <a:buChar char="Ø"/>
            </a:pPr>
            <a:r>
              <a:rPr lang="en-US" sz="1600" b="0">
                <a:solidFill>
                  <a:srgbClr val="000000"/>
                </a:solidFill>
                <a:latin typeface="Helvetica Neue" panose="02000503000000020004"/>
              </a:rPr>
              <a:t>We have already conducted workshops in our home city and we are planning to conduct CanSat-related workshops at the national scale.</a:t>
            </a:r>
          </a:p>
          <a:p>
            <a:pPr>
              <a:buClr>
                <a:srgbClr val="000000"/>
              </a:buClr>
              <a:buFont typeface="Wingdings" panose="05000000000000000000" pitchFamily="2" charset="2"/>
              <a:buChar char="Ø"/>
            </a:pPr>
            <a:endParaRPr lang="en-US" sz="1600" b="0">
              <a:solidFill>
                <a:srgbClr val="000000"/>
              </a:solidFill>
              <a:latin typeface="Helvetica Neue" panose="02000503000000020004"/>
            </a:endParaRPr>
          </a:p>
        </p:txBody>
      </p:sp>
      <p:sp>
        <p:nvSpPr>
          <p:cNvPr id="13" name="Rectangle: Rounded Corners 12">
            <a:extLst>
              <a:ext uri="{FF2B5EF4-FFF2-40B4-BE49-F238E27FC236}">
                <a16:creationId xmlns:a16="http://schemas.microsoft.com/office/drawing/2014/main" id="{FAC54053-233B-40A8-A745-26D1AFCB6388}"/>
              </a:ext>
            </a:extLst>
          </p:cNvPr>
          <p:cNvSpPr/>
          <p:nvPr/>
        </p:nvSpPr>
        <p:spPr>
          <a:xfrm>
            <a:off x="228600" y="4207880"/>
            <a:ext cx="8694019" cy="386769"/>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a:solidFill>
                  <a:srgbClr val="FFFFFF"/>
                </a:solidFill>
                <a:latin typeface="Helvetica Neue"/>
                <a:ea typeface="Helvetica Neue" panose="02000503000000020004" pitchFamily="2" charset="0"/>
                <a:cs typeface="Helvetica Neue" panose="02000503000000020004" pitchFamily="2" charset="0"/>
              </a:rPr>
              <a:t>External Objectives</a:t>
            </a:r>
          </a:p>
        </p:txBody>
      </p:sp>
    </p:spTree>
    <p:extLst>
      <p:ext uri="{BB962C8B-B14F-4D97-AF65-F5344CB8AC3E}">
        <p14:creationId xmlns:p14="http://schemas.microsoft.com/office/powerpoint/2010/main" val="28267476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EPS Changes Since PDR</a:t>
            </a:r>
            <a:endParaRPr/>
          </a:p>
        </p:txBody>
      </p:sp>
      <p:sp>
        <p:nvSpPr>
          <p:cNvPr id="706" name="Google Shape;706;p8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707" name="Google Shape;707;p8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120</a:t>
            </a:fld>
            <a:endParaRPr sz="1000" b="0" i="0" u="none" strike="noStrike" cap="none">
              <a:solidFill>
                <a:schemeClr val="dk1"/>
              </a:solidFill>
              <a:latin typeface="Arial"/>
              <a:ea typeface="Arial"/>
              <a:cs typeface="Arial"/>
              <a:sym typeface="Arial"/>
            </a:endParaRPr>
          </a:p>
        </p:txBody>
      </p:sp>
      <p:sp>
        <p:nvSpPr>
          <p:cNvPr id="708" name="Google Shape;708;p8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 name="Rectangle: Rounded Corners 1">
            <a:extLst>
              <a:ext uri="{FF2B5EF4-FFF2-40B4-BE49-F238E27FC236}">
                <a16:creationId xmlns:a16="http://schemas.microsoft.com/office/drawing/2014/main" id="{8FCE3791-BE69-4733-9846-0008B61F8B84}"/>
              </a:ext>
            </a:extLst>
          </p:cNvPr>
          <p:cNvSpPr/>
          <p:nvPr/>
        </p:nvSpPr>
        <p:spPr>
          <a:xfrm>
            <a:off x="3180080" y="1183005"/>
            <a:ext cx="2560320" cy="477520"/>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PAYLOAD</a:t>
            </a:r>
            <a:endParaRPr lang="en-IN" b="1"/>
          </a:p>
        </p:txBody>
      </p:sp>
      <p:sp>
        <p:nvSpPr>
          <p:cNvPr id="8" name="Rectangle: Rounded Corners 7">
            <a:extLst>
              <a:ext uri="{FF2B5EF4-FFF2-40B4-BE49-F238E27FC236}">
                <a16:creationId xmlns:a16="http://schemas.microsoft.com/office/drawing/2014/main" id="{BD01140F-5018-4F2F-A574-7A29D887FB28}"/>
              </a:ext>
            </a:extLst>
          </p:cNvPr>
          <p:cNvSpPr/>
          <p:nvPr/>
        </p:nvSpPr>
        <p:spPr>
          <a:xfrm>
            <a:off x="3180080" y="3190240"/>
            <a:ext cx="2560320" cy="477520"/>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CONTAINER</a:t>
            </a:r>
            <a:endParaRPr lang="en-IN" b="1"/>
          </a:p>
        </p:txBody>
      </p:sp>
      <p:graphicFrame>
        <p:nvGraphicFramePr>
          <p:cNvPr id="4" name="Table 3">
            <a:extLst>
              <a:ext uri="{FF2B5EF4-FFF2-40B4-BE49-F238E27FC236}">
                <a16:creationId xmlns:a16="http://schemas.microsoft.com/office/drawing/2014/main" id="{C20BCB0A-023A-E345-9296-7D1D7013EC21}"/>
              </a:ext>
            </a:extLst>
          </p:cNvPr>
          <p:cNvGraphicFramePr>
            <a:graphicFrameLocks noGrp="1"/>
          </p:cNvGraphicFramePr>
          <p:nvPr>
            <p:extLst>
              <p:ext uri="{D42A27DB-BD31-4B8C-83A1-F6EECF244321}">
                <p14:modId xmlns:p14="http://schemas.microsoft.com/office/powerpoint/2010/main" val="3717109953"/>
              </p:ext>
            </p:extLst>
          </p:nvPr>
        </p:nvGraphicFramePr>
        <p:xfrm>
          <a:off x="214707" y="3839469"/>
          <a:ext cx="8752467" cy="2473960"/>
        </p:xfrm>
        <a:graphic>
          <a:graphicData uri="http://schemas.openxmlformats.org/drawingml/2006/table">
            <a:tbl>
              <a:tblPr firstRow="1" bandRow="1">
                <a:tableStyleId>{4FCABC46-33DD-4BA5-BAFD-CE028121269A}</a:tableStyleId>
              </a:tblPr>
              <a:tblGrid>
                <a:gridCol w="2647501">
                  <a:extLst>
                    <a:ext uri="{9D8B030D-6E8A-4147-A177-3AD203B41FA5}">
                      <a16:colId xmlns:a16="http://schemas.microsoft.com/office/drawing/2014/main" val="2445926699"/>
                    </a:ext>
                  </a:extLst>
                </a:gridCol>
                <a:gridCol w="1728732">
                  <a:extLst>
                    <a:ext uri="{9D8B030D-6E8A-4147-A177-3AD203B41FA5}">
                      <a16:colId xmlns:a16="http://schemas.microsoft.com/office/drawing/2014/main" val="1089712921"/>
                    </a:ext>
                  </a:extLst>
                </a:gridCol>
                <a:gridCol w="2046033">
                  <a:extLst>
                    <a:ext uri="{9D8B030D-6E8A-4147-A177-3AD203B41FA5}">
                      <a16:colId xmlns:a16="http://schemas.microsoft.com/office/drawing/2014/main" val="3179521810"/>
                    </a:ext>
                  </a:extLst>
                </a:gridCol>
                <a:gridCol w="2330201">
                  <a:extLst>
                    <a:ext uri="{9D8B030D-6E8A-4147-A177-3AD203B41FA5}">
                      <a16:colId xmlns:a16="http://schemas.microsoft.com/office/drawing/2014/main" val="3433621451"/>
                    </a:ext>
                  </a:extLst>
                </a:gridCol>
              </a:tblGrid>
              <a:tr h="370840">
                <a:tc>
                  <a:txBody>
                    <a:bodyPr/>
                    <a:lstStyle/>
                    <a:p>
                      <a:r>
                        <a:rPr lang="en-US" sz="1600">
                          <a:solidFill>
                            <a:schemeClr val="bg1"/>
                          </a:solidFill>
                          <a:latin typeface="Helvetica Neue"/>
                          <a:ea typeface="Helvetica Neue" panose="02000503000000020004" pitchFamily="2" charset="0"/>
                          <a:cs typeface="Helvetica Neue" panose="02000503000000020004" pitchFamily="2" charset="0"/>
                        </a:rPr>
                        <a:t>What</a:t>
                      </a:r>
                    </a:p>
                  </a:txBody>
                  <a:tcPr>
                    <a:solidFill>
                      <a:srgbClr val="FD8008"/>
                    </a:solidFill>
                  </a:tcPr>
                </a:tc>
                <a:tc>
                  <a:txBody>
                    <a:bodyPr/>
                    <a:lstStyle/>
                    <a:p>
                      <a:r>
                        <a:rPr lang="en-US" sz="1600">
                          <a:solidFill>
                            <a:schemeClr val="bg1"/>
                          </a:solidFill>
                          <a:latin typeface="Helvetica Neue"/>
                          <a:ea typeface="Helvetica Neue" panose="02000503000000020004" pitchFamily="2" charset="0"/>
                          <a:cs typeface="Helvetica Neue" panose="02000503000000020004" pitchFamily="2" charset="0"/>
                        </a:rPr>
                        <a:t>In PDR</a:t>
                      </a:r>
                    </a:p>
                  </a:txBody>
                  <a:tcPr>
                    <a:solidFill>
                      <a:srgbClr val="FD8008"/>
                    </a:solidFill>
                  </a:tcPr>
                </a:tc>
                <a:tc>
                  <a:txBody>
                    <a:bodyPr/>
                    <a:lstStyle/>
                    <a:p>
                      <a:r>
                        <a:rPr lang="en-US" sz="1600">
                          <a:solidFill>
                            <a:schemeClr val="bg1"/>
                          </a:solidFill>
                          <a:latin typeface="Helvetica Neue"/>
                          <a:ea typeface="Helvetica Neue" panose="02000503000000020004" pitchFamily="2" charset="0"/>
                          <a:cs typeface="Helvetica Neue" panose="02000503000000020004" pitchFamily="2" charset="0"/>
                        </a:rPr>
                        <a:t>In CDR</a:t>
                      </a:r>
                    </a:p>
                  </a:txBody>
                  <a:tcPr>
                    <a:solidFill>
                      <a:srgbClr val="FD8008"/>
                    </a:solidFill>
                  </a:tcPr>
                </a:tc>
                <a:tc>
                  <a:txBody>
                    <a:bodyPr/>
                    <a:lstStyle/>
                    <a:p>
                      <a:r>
                        <a:rPr lang="en-US" sz="1600">
                          <a:solidFill>
                            <a:schemeClr val="bg1"/>
                          </a:solidFill>
                          <a:latin typeface="Helvetica Neue"/>
                          <a:ea typeface="Helvetica Neue" panose="02000503000000020004" pitchFamily="2" charset="0"/>
                          <a:cs typeface="Helvetica Neue" panose="02000503000000020004" pitchFamily="2" charset="0"/>
                        </a:rPr>
                        <a:t>Rationale</a:t>
                      </a:r>
                    </a:p>
                  </a:txBody>
                  <a:tcPr>
                    <a:solidFill>
                      <a:srgbClr val="FD8008"/>
                    </a:solidFill>
                  </a:tcPr>
                </a:tc>
                <a:extLst>
                  <a:ext uri="{0D108BD9-81ED-4DB2-BD59-A6C34878D82A}">
                    <a16:rowId xmlns:a16="http://schemas.microsoft.com/office/drawing/2014/main" val="358695989"/>
                  </a:ext>
                </a:extLst>
              </a:tr>
              <a:tr h="0">
                <a:tc>
                  <a:txBody>
                    <a:bodyPr/>
                    <a:lstStyle/>
                    <a:p>
                      <a:r>
                        <a:rPr lang="en-US"/>
                        <a:t>Container battery </a:t>
                      </a:r>
                      <a:endParaRPr lang="en-US">
                        <a:solidFill>
                          <a:sysClr val="windowText" lastClr="000000"/>
                        </a:solidFill>
                      </a:endParaRPr>
                    </a:p>
                  </a:txBody>
                  <a:tcPr>
                    <a:solidFill>
                      <a:srgbClr val="F5AD09"/>
                    </a:solidFill>
                  </a:tcPr>
                </a:tc>
                <a:tc>
                  <a:txBody>
                    <a:bodyPr/>
                    <a:lstStyle/>
                    <a:p>
                      <a:r>
                        <a:rPr lang="en-US"/>
                        <a:t>APT-HW9V10</a:t>
                      </a:r>
                    </a:p>
                  </a:txBody>
                  <a:tcPr>
                    <a:solidFill>
                      <a:srgbClr val="F5AD09"/>
                    </a:solidFill>
                  </a:tcPr>
                </a:tc>
                <a:tc>
                  <a:txBody>
                    <a:bodyPr/>
                    <a:lstStyle/>
                    <a:p>
                      <a:r>
                        <a:rPr lang="en-US"/>
                        <a:t>EBL Li-ion</a:t>
                      </a:r>
                    </a:p>
                  </a:txBody>
                  <a:tcPr>
                    <a:solidFill>
                      <a:srgbClr val="F9F5E4"/>
                    </a:solidFill>
                  </a:tcPr>
                </a:tc>
                <a:tc>
                  <a:txBody>
                    <a:bodyPr/>
                    <a:lstStyle/>
                    <a:p>
                      <a:pPr lvl="2"/>
                      <a:r>
                        <a:rPr lang="en-US"/>
                        <a:t>1. Higher battery capacity</a:t>
                      </a:r>
                    </a:p>
                    <a:p>
                      <a:pPr lvl="2"/>
                      <a:r>
                        <a:rPr lang="en-US"/>
                        <a:t>2. Lesser weight</a:t>
                      </a:r>
                    </a:p>
                    <a:p>
                      <a:pPr lvl="2"/>
                      <a:r>
                        <a:rPr lang="en-US"/>
                        <a:t>3. Performs equally well in low and as well as high rate of discharge.</a:t>
                      </a:r>
                      <a:endParaRPr lang="en-IN"/>
                    </a:p>
                    <a:p>
                      <a:endParaRPr lang="en-US">
                        <a:solidFill>
                          <a:sysClr val="windowText" lastClr="000000"/>
                        </a:solidFill>
                      </a:endParaRPr>
                    </a:p>
                  </a:txBody>
                  <a:tcPr>
                    <a:solidFill>
                      <a:srgbClr val="F9F5E4"/>
                    </a:solidFill>
                  </a:tcPr>
                </a:tc>
                <a:extLst>
                  <a:ext uri="{0D108BD9-81ED-4DB2-BD59-A6C34878D82A}">
                    <a16:rowId xmlns:a16="http://schemas.microsoft.com/office/drawing/2014/main" val="3478376519"/>
                  </a:ext>
                </a:extLst>
              </a:tr>
              <a:tr h="370840">
                <a:tc>
                  <a:txBody>
                    <a:bodyPr/>
                    <a:lstStyle/>
                    <a:p>
                      <a:r>
                        <a:rPr lang="en-US"/>
                        <a:t>12V booster for buzzer</a:t>
                      </a:r>
                    </a:p>
                  </a:txBody>
                  <a:tcPr>
                    <a:solidFill>
                      <a:srgbClr val="F5AD09"/>
                    </a:solidFill>
                  </a:tcPr>
                </a:tc>
                <a:tc>
                  <a:txBody>
                    <a:bodyPr/>
                    <a:lstStyle/>
                    <a:p>
                      <a:pPr algn="ctr"/>
                      <a:r>
                        <a:rPr lang="en-US"/>
                        <a:t>--</a:t>
                      </a:r>
                    </a:p>
                  </a:txBody>
                  <a:tcPr>
                    <a:solidFill>
                      <a:srgbClr val="F5AD09"/>
                    </a:solidFill>
                  </a:tcPr>
                </a:tc>
                <a:tc>
                  <a:txBody>
                    <a:bodyPr/>
                    <a:lstStyle/>
                    <a:p>
                      <a:r>
                        <a:rPr lang="en-US"/>
                        <a:t>MT3608</a:t>
                      </a:r>
                    </a:p>
                  </a:txBody>
                  <a:tcPr>
                    <a:solidFill>
                      <a:srgbClr val="F9F5E4"/>
                    </a:solidFill>
                  </a:tcPr>
                </a:tc>
                <a:tc>
                  <a:txBody>
                    <a:bodyPr/>
                    <a:lstStyle/>
                    <a:p>
                      <a:pPr lvl="2"/>
                      <a:r>
                        <a:rPr lang="en-US"/>
                        <a:t>1. Buzzer gives desired output only when operated at maximum rated voltage </a:t>
                      </a:r>
                      <a:endParaRPr lang="en-US">
                        <a:solidFill>
                          <a:sysClr val="windowText" lastClr="000000"/>
                        </a:solidFill>
                      </a:endParaRPr>
                    </a:p>
                  </a:txBody>
                  <a:tcPr>
                    <a:solidFill>
                      <a:srgbClr val="F9F5E4"/>
                    </a:solidFill>
                  </a:tcPr>
                </a:tc>
                <a:extLst>
                  <a:ext uri="{0D108BD9-81ED-4DB2-BD59-A6C34878D82A}">
                    <a16:rowId xmlns:a16="http://schemas.microsoft.com/office/drawing/2014/main" val="3207407204"/>
                  </a:ext>
                </a:extLst>
              </a:tr>
            </a:tbl>
          </a:graphicData>
        </a:graphic>
      </p:graphicFrame>
      <p:graphicFrame>
        <p:nvGraphicFramePr>
          <p:cNvPr id="9" name="Table 8">
            <a:extLst>
              <a:ext uri="{FF2B5EF4-FFF2-40B4-BE49-F238E27FC236}">
                <a16:creationId xmlns:a16="http://schemas.microsoft.com/office/drawing/2014/main" id="{15EDDF9F-2487-4221-B52A-E5BE16D67987}"/>
              </a:ext>
            </a:extLst>
          </p:cNvPr>
          <p:cNvGraphicFramePr>
            <a:graphicFrameLocks noGrp="1"/>
          </p:cNvGraphicFramePr>
          <p:nvPr>
            <p:extLst>
              <p:ext uri="{D42A27DB-BD31-4B8C-83A1-F6EECF244321}">
                <p14:modId xmlns:p14="http://schemas.microsoft.com/office/powerpoint/2010/main" val="961307960"/>
              </p:ext>
            </p:extLst>
          </p:nvPr>
        </p:nvGraphicFramePr>
        <p:xfrm>
          <a:off x="214707" y="1793436"/>
          <a:ext cx="8752470" cy="1102360"/>
        </p:xfrm>
        <a:graphic>
          <a:graphicData uri="http://schemas.openxmlformats.org/drawingml/2006/table">
            <a:tbl>
              <a:tblPr firstRow="1" bandRow="1">
                <a:tableStyleId>{4FCABC46-33DD-4BA5-BAFD-CE028121269A}</a:tableStyleId>
              </a:tblPr>
              <a:tblGrid>
                <a:gridCol w="2564104">
                  <a:extLst>
                    <a:ext uri="{9D8B030D-6E8A-4147-A177-3AD203B41FA5}">
                      <a16:colId xmlns:a16="http://schemas.microsoft.com/office/drawing/2014/main" val="2445926699"/>
                    </a:ext>
                  </a:extLst>
                </a:gridCol>
                <a:gridCol w="1898423">
                  <a:extLst>
                    <a:ext uri="{9D8B030D-6E8A-4147-A177-3AD203B41FA5}">
                      <a16:colId xmlns:a16="http://schemas.microsoft.com/office/drawing/2014/main" val="1089712921"/>
                    </a:ext>
                  </a:extLst>
                </a:gridCol>
                <a:gridCol w="1947733">
                  <a:extLst>
                    <a:ext uri="{9D8B030D-6E8A-4147-A177-3AD203B41FA5}">
                      <a16:colId xmlns:a16="http://schemas.microsoft.com/office/drawing/2014/main" val="3179521810"/>
                    </a:ext>
                  </a:extLst>
                </a:gridCol>
                <a:gridCol w="2342210">
                  <a:extLst>
                    <a:ext uri="{9D8B030D-6E8A-4147-A177-3AD203B41FA5}">
                      <a16:colId xmlns:a16="http://schemas.microsoft.com/office/drawing/2014/main" val="3433621451"/>
                    </a:ext>
                  </a:extLst>
                </a:gridCol>
              </a:tblGrid>
              <a:tr h="370840">
                <a:tc>
                  <a:txBody>
                    <a:bodyPr/>
                    <a:lstStyle/>
                    <a:p>
                      <a:r>
                        <a:rPr lang="en-US" sz="1600">
                          <a:solidFill>
                            <a:schemeClr val="bg1"/>
                          </a:solidFill>
                          <a:latin typeface="Helvetica Neue"/>
                          <a:ea typeface="Helvetica Neue" panose="02000503000000020004" pitchFamily="2" charset="0"/>
                          <a:cs typeface="Helvetica Neue" panose="02000503000000020004" pitchFamily="2" charset="0"/>
                        </a:rPr>
                        <a:t>What</a:t>
                      </a:r>
                    </a:p>
                  </a:txBody>
                  <a:tcPr>
                    <a:solidFill>
                      <a:srgbClr val="FD8008"/>
                    </a:solidFill>
                  </a:tcPr>
                </a:tc>
                <a:tc>
                  <a:txBody>
                    <a:bodyPr/>
                    <a:lstStyle/>
                    <a:p>
                      <a:r>
                        <a:rPr lang="en-US" sz="1600">
                          <a:solidFill>
                            <a:schemeClr val="bg1"/>
                          </a:solidFill>
                          <a:latin typeface="Helvetica Neue"/>
                          <a:ea typeface="Helvetica Neue" panose="02000503000000020004" pitchFamily="2" charset="0"/>
                          <a:cs typeface="Helvetica Neue" panose="02000503000000020004" pitchFamily="2" charset="0"/>
                        </a:rPr>
                        <a:t>In PDR</a:t>
                      </a:r>
                    </a:p>
                  </a:txBody>
                  <a:tcPr>
                    <a:solidFill>
                      <a:srgbClr val="FD8008"/>
                    </a:solidFill>
                  </a:tcPr>
                </a:tc>
                <a:tc>
                  <a:txBody>
                    <a:bodyPr/>
                    <a:lstStyle/>
                    <a:p>
                      <a:r>
                        <a:rPr lang="en-US" sz="1600">
                          <a:solidFill>
                            <a:schemeClr val="bg1"/>
                          </a:solidFill>
                          <a:latin typeface="Helvetica Neue"/>
                          <a:ea typeface="Helvetica Neue" panose="02000503000000020004" pitchFamily="2" charset="0"/>
                          <a:cs typeface="Helvetica Neue" panose="02000503000000020004" pitchFamily="2" charset="0"/>
                        </a:rPr>
                        <a:t>In CDR</a:t>
                      </a:r>
                    </a:p>
                  </a:txBody>
                  <a:tcPr>
                    <a:solidFill>
                      <a:srgbClr val="FD8008"/>
                    </a:solidFill>
                  </a:tcPr>
                </a:tc>
                <a:tc>
                  <a:txBody>
                    <a:bodyPr/>
                    <a:lstStyle/>
                    <a:p>
                      <a:r>
                        <a:rPr lang="en-US" sz="1600">
                          <a:solidFill>
                            <a:schemeClr val="bg1"/>
                          </a:solidFill>
                          <a:latin typeface="Helvetica Neue"/>
                          <a:ea typeface="Helvetica Neue" panose="02000503000000020004" pitchFamily="2" charset="0"/>
                          <a:cs typeface="Helvetica Neue" panose="02000503000000020004" pitchFamily="2" charset="0"/>
                        </a:rPr>
                        <a:t>Rationale</a:t>
                      </a:r>
                    </a:p>
                  </a:txBody>
                  <a:tcPr>
                    <a:solidFill>
                      <a:srgbClr val="FD8008"/>
                    </a:solidFill>
                  </a:tcPr>
                </a:tc>
                <a:extLst>
                  <a:ext uri="{0D108BD9-81ED-4DB2-BD59-A6C34878D82A}">
                    <a16:rowId xmlns:a16="http://schemas.microsoft.com/office/drawing/2014/main" val="358695989"/>
                  </a:ext>
                </a:extLst>
              </a:tr>
              <a:tr h="370840">
                <a:tc>
                  <a:txBody>
                    <a:bodyPr/>
                    <a:lstStyle/>
                    <a:p>
                      <a:r>
                        <a:rPr lang="en-US"/>
                        <a:t>12V booster for buzzer</a:t>
                      </a:r>
                    </a:p>
                  </a:txBody>
                  <a:tcPr>
                    <a:solidFill>
                      <a:srgbClr val="F5AD09"/>
                    </a:solidFill>
                  </a:tcPr>
                </a:tc>
                <a:tc>
                  <a:txBody>
                    <a:bodyPr/>
                    <a:lstStyle/>
                    <a:p>
                      <a:pPr algn="ctr"/>
                      <a:r>
                        <a:rPr lang="en-US"/>
                        <a:t>--</a:t>
                      </a:r>
                    </a:p>
                  </a:txBody>
                  <a:tcPr>
                    <a:solidFill>
                      <a:srgbClr val="F5AD09"/>
                    </a:solidFill>
                  </a:tcPr>
                </a:tc>
                <a:tc>
                  <a:txBody>
                    <a:bodyPr/>
                    <a:lstStyle/>
                    <a:p>
                      <a:r>
                        <a:rPr lang="en-US"/>
                        <a:t>MT3608</a:t>
                      </a:r>
                    </a:p>
                  </a:txBody>
                  <a:tcPr>
                    <a:solidFill>
                      <a:srgbClr val="F9F5E4"/>
                    </a:solidFill>
                  </a:tcPr>
                </a:tc>
                <a:tc>
                  <a:txBody>
                    <a:bodyPr/>
                    <a:lstStyle/>
                    <a:p>
                      <a:pPr lvl="2"/>
                      <a:r>
                        <a:rPr lang="en-US"/>
                        <a:t>1. Buzzer gives desired output only when operated at maximum rated voltage </a:t>
                      </a:r>
                      <a:endParaRPr lang="en-US">
                        <a:solidFill>
                          <a:sysClr val="windowText" lastClr="000000"/>
                        </a:solidFill>
                      </a:endParaRPr>
                    </a:p>
                  </a:txBody>
                  <a:tcPr>
                    <a:solidFill>
                      <a:srgbClr val="F9F5E4"/>
                    </a:solidFill>
                  </a:tcPr>
                </a:tc>
                <a:extLst>
                  <a:ext uri="{0D108BD9-81ED-4DB2-BD59-A6C34878D82A}">
                    <a16:rowId xmlns:a16="http://schemas.microsoft.com/office/drawing/2014/main" val="3478376519"/>
                  </a:ext>
                </a:extLst>
              </a:tr>
            </a:tbl>
          </a:graphicData>
        </a:graphic>
      </p:graphicFrame>
      <p:sp>
        <p:nvSpPr>
          <p:cNvPr id="3" name="Google Shape;699;p81">
            <a:extLst>
              <a:ext uri="{FF2B5EF4-FFF2-40B4-BE49-F238E27FC236}">
                <a16:creationId xmlns:a16="http://schemas.microsoft.com/office/drawing/2014/main" id="{4C0AF626-97A8-42AB-A59F-3A2A2CCC9295}"/>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Anmol Gulati</a:t>
            </a:r>
            <a:endParaRPr lang="en-US" sz="1400" b="0" i="0" u="none" strike="noStrike" cap="none">
              <a:solidFill>
                <a:schemeClr val="dk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714" name="Google Shape;714;p8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121</a:t>
            </a:fld>
            <a:endParaRPr sz="1000" b="0" i="0" u="none" strike="noStrike" cap="none">
              <a:solidFill>
                <a:schemeClr val="dk1"/>
              </a:solidFill>
              <a:latin typeface="Arial"/>
              <a:ea typeface="Arial"/>
              <a:cs typeface="Arial"/>
              <a:sym typeface="Arial"/>
            </a:endParaRPr>
          </a:p>
        </p:txBody>
      </p:sp>
      <p:sp>
        <p:nvSpPr>
          <p:cNvPr id="715" name="Google Shape;715;p8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EPS Requirements</a:t>
            </a:r>
            <a:endParaRPr/>
          </a:p>
        </p:txBody>
      </p:sp>
      <p:graphicFrame>
        <p:nvGraphicFramePr>
          <p:cNvPr id="9" name="Table 8">
            <a:extLst>
              <a:ext uri="{FF2B5EF4-FFF2-40B4-BE49-F238E27FC236}">
                <a16:creationId xmlns:a16="http://schemas.microsoft.com/office/drawing/2014/main" id="{5CAFCC11-31DA-4854-B75F-BAC6AD24C8A9}"/>
              </a:ext>
            </a:extLst>
          </p:cNvPr>
          <p:cNvGraphicFramePr>
            <a:graphicFrameLocks noGrp="1"/>
          </p:cNvGraphicFramePr>
          <p:nvPr>
            <p:extLst>
              <p:ext uri="{D42A27DB-BD31-4B8C-83A1-F6EECF244321}">
                <p14:modId xmlns:p14="http://schemas.microsoft.com/office/powerpoint/2010/main" val="3471689917"/>
              </p:ext>
            </p:extLst>
          </p:nvPr>
        </p:nvGraphicFramePr>
        <p:xfrm>
          <a:off x="383366" y="1249490"/>
          <a:ext cx="8474552" cy="4538612"/>
        </p:xfrm>
        <a:graphic>
          <a:graphicData uri="http://schemas.openxmlformats.org/drawingml/2006/table">
            <a:tbl>
              <a:tblPr/>
              <a:tblGrid>
                <a:gridCol w="838187">
                  <a:extLst>
                    <a:ext uri="{9D8B030D-6E8A-4147-A177-3AD203B41FA5}">
                      <a16:colId xmlns:a16="http://schemas.microsoft.com/office/drawing/2014/main" val="20000"/>
                    </a:ext>
                  </a:extLst>
                </a:gridCol>
                <a:gridCol w="2635611">
                  <a:extLst>
                    <a:ext uri="{9D8B030D-6E8A-4147-A177-3AD203B41FA5}">
                      <a16:colId xmlns:a16="http://schemas.microsoft.com/office/drawing/2014/main" val="20001"/>
                    </a:ext>
                  </a:extLst>
                </a:gridCol>
                <a:gridCol w="1420315">
                  <a:extLst>
                    <a:ext uri="{9D8B030D-6E8A-4147-A177-3AD203B41FA5}">
                      <a16:colId xmlns:a16="http://schemas.microsoft.com/office/drawing/2014/main" val="20002"/>
                    </a:ext>
                  </a:extLst>
                </a:gridCol>
                <a:gridCol w="985185">
                  <a:extLst>
                    <a:ext uri="{9D8B030D-6E8A-4147-A177-3AD203B41FA5}">
                      <a16:colId xmlns:a16="http://schemas.microsoft.com/office/drawing/2014/main" val="20003"/>
                    </a:ext>
                  </a:extLst>
                </a:gridCol>
                <a:gridCol w="1186665">
                  <a:extLst>
                    <a:ext uri="{9D8B030D-6E8A-4147-A177-3AD203B41FA5}">
                      <a16:colId xmlns:a16="http://schemas.microsoft.com/office/drawing/2014/main" val="20005"/>
                    </a:ext>
                  </a:extLst>
                </a:gridCol>
                <a:gridCol w="398000">
                  <a:extLst>
                    <a:ext uri="{9D8B030D-6E8A-4147-A177-3AD203B41FA5}">
                      <a16:colId xmlns:a16="http://schemas.microsoft.com/office/drawing/2014/main" val="20006"/>
                    </a:ext>
                  </a:extLst>
                </a:gridCol>
                <a:gridCol w="361318">
                  <a:extLst>
                    <a:ext uri="{9D8B030D-6E8A-4147-A177-3AD203B41FA5}">
                      <a16:colId xmlns:a16="http://schemas.microsoft.com/office/drawing/2014/main" val="20007"/>
                    </a:ext>
                  </a:extLst>
                </a:gridCol>
                <a:gridCol w="306294">
                  <a:extLst>
                    <a:ext uri="{9D8B030D-6E8A-4147-A177-3AD203B41FA5}">
                      <a16:colId xmlns:a16="http://schemas.microsoft.com/office/drawing/2014/main" val="20008"/>
                    </a:ext>
                  </a:extLst>
                </a:gridCol>
                <a:gridCol w="342977">
                  <a:extLst>
                    <a:ext uri="{9D8B030D-6E8A-4147-A177-3AD203B41FA5}">
                      <a16:colId xmlns:a16="http://schemas.microsoft.com/office/drawing/2014/main" val="20009"/>
                    </a:ext>
                  </a:extLst>
                </a:gridCol>
              </a:tblGrid>
              <a:tr h="421762">
                <a:tc>
                  <a:txBody>
                    <a:bodyPr/>
                    <a:lstStyle/>
                    <a:p>
                      <a:pPr algn="ctr" rtl="0" fontAlgn="t">
                        <a:spcBef>
                          <a:spcPts val="0"/>
                        </a:spcBef>
                        <a:spcAft>
                          <a:spcPts val="0"/>
                        </a:spcAft>
                      </a:pPr>
                      <a:r>
                        <a:rPr lang="en-IN" sz="1300" b="1" i="0" u="none" strike="noStrike">
                          <a:solidFill>
                            <a:schemeClr val="bg1"/>
                          </a:solidFill>
                          <a:effectLst/>
                          <a:latin typeface="Helvetica"/>
                        </a:rPr>
                        <a:t>ID</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Requirement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Rationale</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Parent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Priority</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gridSpan="4">
                  <a:txBody>
                    <a:bodyPr/>
                    <a:lstStyle/>
                    <a:p>
                      <a:pPr algn="ctr" rtl="0" fontAlgn="t">
                        <a:spcBef>
                          <a:spcPts val="0"/>
                        </a:spcBef>
                        <a:spcAft>
                          <a:spcPts val="0"/>
                        </a:spcAft>
                      </a:pPr>
                      <a:r>
                        <a:rPr lang="en-IN" sz="1300" b="1" i="0" u="none" strike="noStrike">
                          <a:solidFill>
                            <a:schemeClr val="bg1"/>
                          </a:solidFill>
                          <a:effectLst/>
                          <a:latin typeface="Helvetica"/>
                        </a:rPr>
                        <a:t>Verification Method</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0">
                <a:tc>
                  <a:txBody>
                    <a:bodyPr/>
                    <a:lstStyle/>
                    <a:p>
                      <a:pPr algn="ctr" fontAlgn="t"/>
                      <a:br>
                        <a:rPr lang="en-IN" sz="1300">
                          <a:effectLst/>
                        </a:rPr>
                      </a:br>
                      <a:endParaRPr lang="en-IN" sz="13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ctr" fontAlgn="t"/>
                      <a:br>
                        <a:rPr lang="en-IN" sz="1300">
                          <a:effectLst/>
                        </a:rPr>
                      </a:br>
                      <a:endParaRPr lang="en-IN" sz="13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endParaRPr lang="en-IN" sz="13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endParaRPr lang="en-IN" sz="13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sz="1300">
                          <a:effectLst/>
                        </a:rPr>
                      </a:br>
                      <a:endParaRPr lang="en-IN" sz="13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A</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I</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D</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1"/>
                  </a:ext>
                </a:extLst>
              </a:tr>
              <a:tr h="569544">
                <a:tc>
                  <a:txBody>
                    <a:bodyPr/>
                    <a:lstStyle/>
                    <a:p>
                      <a:pPr algn="l" rtl="0" fontAlgn="t">
                        <a:spcBef>
                          <a:spcPts val="0"/>
                        </a:spcBef>
                        <a:spcAft>
                          <a:spcPts val="0"/>
                        </a:spcAft>
                      </a:pPr>
                      <a:r>
                        <a:rPr lang="en-IN" sz="1200" b="1" i="0" u="none" strike="noStrike">
                          <a:solidFill>
                            <a:schemeClr val="bg1"/>
                          </a:solidFill>
                          <a:effectLst/>
                          <a:latin typeface="Helvetica"/>
                        </a:rPr>
                        <a:t>EPS-1</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fontAlgn="t">
                        <a:spcBef>
                          <a:spcPts val="0"/>
                        </a:spcBef>
                        <a:spcAft>
                          <a:spcPts val="0"/>
                        </a:spcAft>
                      </a:pPr>
                      <a:r>
                        <a:rPr lang="en-US" sz="1200" b="0" i="0" u="none" strike="noStrike">
                          <a:solidFill>
                            <a:srgbClr val="000000"/>
                          </a:solidFill>
                          <a:effectLst/>
                          <a:latin typeface="Helvetica"/>
                        </a:rPr>
                        <a:t>The payload must include an easily accessible power switch.</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Competition Requirement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BR- 45</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Very high</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IN" sz="1200" b="0" i="0" u="none" strike="noStrike" noProof="0">
                          <a:solidFill>
                            <a:srgbClr val="000000"/>
                          </a:solidFill>
                          <a:latin typeface="Helvetica"/>
                        </a:rPr>
                        <a:t>✔️</a:t>
                      </a:r>
                      <a:endParaRPr lang="en-US"/>
                    </a:p>
                    <a:p>
                      <a:pPr lvl="0" algn="l" fontAlgn="t">
                        <a:spcBef>
                          <a:spcPts val="0"/>
                        </a:spcBef>
                        <a:spcAft>
                          <a:spcPts val="0"/>
                        </a:spcAft>
                        <a:buNone/>
                      </a:pP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2"/>
                  </a:ext>
                </a:extLst>
              </a:tr>
              <a:tr h="918026">
                <a:tc>
                  <a:txBody>
                    <a:bodyPr/>
                    <a:lstStyle/>
                    <a:p>
                      <a:pPr algn="l" rtl="0" fontAlgn="t">
                        <a:spcBef>
                          <a:spcPts val="0"/>
                        </a:spcBef>
                        <a:spcAft>
                          <a:spcPts val="0"/>
                        </a:spcAft>
                      </a:pPr>
                      <a:r>
                        <a:rPr lang="en-IN" sz="1200" b="1" i="0" u="none" strike="noStrike">
                          <a:solidFill>
                            <a:schemeClr val="bg1"/>
                          </a:solidFill>
                          <a:effectLst/>
                          <a:latin typeface="Helvetica"/>
                        </a:rPr>
                        <a:t>EPS-2</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fontAlgn="t">
                        <a:spcBef>
                          <a:spcPts val="0"/>
                        </a:spcBef>
                        <a:spcAft>
                          <a:spcPts val="0"/>
                        </a:spcAft>
                      </a:pPr>
                      <a:r>
                        <a:rPr lang="en-US" sz="1200" b="0" i="0" u="none" strike="noStrike">
                          <a:solidFill>
                            <a:srgbClr val="000000"/>
                          </a:solidFill>
                          <a:effectLst/>
                          <a:latin typeface="Helvetica"/>
                        </a:rPr>
                        <a:t>The payload must include a power indicator such as an LED that can be easily seen without disassembling the CanSat.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Competition Requirement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BR- 46</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Very high</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IN" sz="1200" b="0" i="0" u="none" strike="noStrike" noProof="0">
                          <a:solidFill>
                            <a:srgbClr val="000000"/>
                          </a:solidFill>
                          <a:latin typeface="Helvetica"/>
                        </a:rPr>
                        <a:t>✔️</a:t>
                      </a:r>
                      <a:endParaRPr lang="en-US"/>
                    </a:p>
                    <a:p>
                      <a:pPr lvl="0" algn="l" fontAlgn="t">
                        <a:spcBef>
                          <a:spcPts val="0"/>
                        </a:spcBef>
                        <a:spcAft>
                          <a:spcPts val="0"/>
                        </a:spcAft>
                        <a:buNone/>
                      </a:pP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IN" sz="1200" b="0" i="0" u="none" strike="noStrike" noProof="0">
                          <a:solidFill>
                            <a:srgbClr val="000000"/>
                          </a:solidFill>
                          <a:latin typeface="Helvetica"/>
                        </a:rPr>
                        <a:t>✔️</a:t>
                      </a:r>
                      <a:endParaRPr lang="en-US"/>
                    </a:p>
                    <a:p>
                      <a:pPr lvl="0" algn="l" fontAlgn="t">
                        <a:spcBef>
                          <a:spcPts val="0"/>
                        </a:spcBef>
                        <a:spcAft>
                          <a:spcPts val="0"/>
                        </a:spcAft>
                        <a:buNone/>
                      </a:pP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3"/>
                  </a:ext>
                </a:extLst>
              </a:tr>
              <a:tr h="918026">
                <a:tc>
                  <a:txBody>
                    <a:bodyPr/>
                    <a:lstStyle/>
                    <a:p>
                      <a:pPr algn="l" rtl="0" fontAlgn="t">
                        <a:spcBef>
                          <a:spcPts val="0"/>
                        </a:spcBef>
                        <a:spcAft>
                          <a:spcPts val="0"/>
                        </a:spcAft>
                      </a:pPr>
                      <a:r>
                        <a:rPr lang="en-IN" sz="1200" b="1" i="0" u="none" strike="noStrike">
                          <a:solidFill>
                            <a:schemeClr val="bg1"/>
                          </a:solidFill>
                          <a:effectLst/>
                          <a:latin typeface="Helvetica"/>
                        </a:rPr>
                        <a:t>EPS-3</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a:spcBef>
                          <a:spcPts val="0"/>
                        </a:spcBef>
                        <a:spcAft>
                          <a:spcPts val="0"/>
                        </a:spcAft>
                      </a:pPr>
                      <a:r>
                        <a:rPr lang="en-US" sz="1200" b="0" i="0" u="none" strike="noStrike">
                          <a:solidFill>
                            <a:srgbClr val="000000"/>
                          </a:solidFill>
                          <a:effectLst/>
                          <a:latin typeface="Helvetica"/>
                        </a:rPr>
                        <a:t>Battery source may be alkaline, Ni-Cad, Ni-MH, Lithium or Lithium-ion. Lithium polymer</a:t>
                      </a:r>
                      <a:br>
                        <a:rPr lang="en-US" sz="1200" b="0" i="0" u="none" strike="noStrike">
                          <a:effectLst/>
                          <a:latin typeface="Helvetica"/>
                        </a:rPr>
                      </a:br>
                      <a:r>
                        <a:rPr lang="en-US" sz="1200" b="0" i="0" u="none" strike="noStrike">
                          <a:solidFill>
                            <a:srgbClr val="000000"/>
                          </a:solidFill>
                          <a:effectLst/>
                          <a:latin typeface="Helvetica"/>
                        </a:rPr>
                        <a:t>batteries are not allowed.</a:t>
                      </a:r>
                      <a:r>
                        <a:rPr lang="en-US" sz="1200" b="0" i="0" u="none" strike="noStrike">
                          <a:solidFill>
                            <a:srgbClr val="000000"/>
                          </a:solidFill>
                          <a:latin typeface="Helvetica"/>
                        </a:rPr>
                        <a:t> </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Competition Requirement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BR- 49</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Very high</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IN" sz="1200" b="0" i="0" u="none" strike="noStrike" noProof="0">
                          <a:solidFill>
                            <a:srgbClr val="000000"/>
                          </a:solidFill>
                          <a:latin typeface="Helvetica"/>
                        </a:rPr>
                        <a:t>✔️</a:t>
                      </a:r>
                      <a:endParaRPr lang="en-US"/>
                    </a:p>
                    <a:p>
                      <a:pPr lvl="0" algn="l" fontAlgn="t">
                        <a:spcBef>
                          <a:spcPts val="0"/>
                        </a:spcBef>
                        <a:spcAft>
                          <a:spcPts val="0"/>
                        </a:spcAft>
                        <a:buNone/>
                      </a:pP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IN" sz="1200" b="0" i="0" u="none" strike="noStrike" noProof="0">
                          <a:solidFill>
                            <a:srgbClr val="000000"/>
                          </a:solidFill>
                          <a:latin typeface="Helvetica"/>
                        </a:rPr>
                        <a:t>✔️</a:t>
                      </a:r>
                      <a:endParaRPr lang="en-US"/>
                    </a:p>
                    <a:p>
                      <a:pPr lvl="0" algn="l" fontAlgn="t">
                        <a:spcBef>
                          <a:spcPts val="0"/>
                        </a:spcBef>
                        <a:spcAft>
                          <a:spcPts val="0"/>
                        </a:spcAft>
                        <a:buNone/>
                      </a:pP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4"/>
                  </a:ext>
                </a:extLst>
              </a:tr>
              <a:tr h="918026">
                <a:tc>
                  <a:txBody>
                    <a:bodyPr/>
                    <a:lstStyle/>
                    <a:p>
                      <a:pPr algn="l" rtl="0" fontAlgn="t">
                        <a:spcBef>
                          <a:spcPts val="0"/>
                        </a:spcBef>
                        <a:spcAft>
                          <a:spcPts val="0"/>
                        </a:spcAft>
                      </a:pPr>
                      <a:r>
                        <a:rPr lang="en-IN" sz="1200" b="1" i="0" u="none" strike="noStrike">
                          <a:solidFill>
                            <a:schemeClr val="bg1"/>
                          </a:solidFill>
                          <a:effectLst/>
                          <a:latin typeface="Helvetica"/>
                        </a:rPr>
                        <a:t>EPS-4</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a:spcBef>
                          <a:spcPts val="0"/>
                        </a:spcBef>
                        <a:spcAft>
                          <a:spcPts val="0"/>
                        </a:spcAft>
                      </a:pPr>
                      <a:r>
                        <a:rPr lang="en-US" sz="1200" b="0" i="0" u="none" strike="noStrike">
                          <a:solidFill>
                            <a:srgbClr val="000000"/>
                          </a:solidFill>
                          <a:effectLst/>
                          <a:latin typeface="Helvetica"/>
                        </a:rPr>
                        <a:t>An audio beacon is required for the payload. It may be powered after landing or operate continuously and the sound level should be minimum 92dB unobstructed.</a:t>
                      </a:r>
                      <a:r>
                        <a:rPr lang="en-US" sz="1200" b="0" i="0" u="none" strike="noStrike">
                          <a:solidFill>
                            <a:srgbClr val="000000"/>
                          </a:solidFill>
                          <a:latin typeface="Helvetica"/>
                        </a:rPr>
                        <a:t> </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Competition Requirement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BR- 47</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Very high</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IN" sz="1200" b="0" i="0" u="none" strike="noStrike" noProof="0">
                          <a:solidFill>
                            <a:srgbClr val="000000"/>
                          </a:solidFill>
                          <a:latin typeface="Helvetica"/>
                        </a:rPr>
                        <a:t>✔️</a:t>
                      </a:r>
                      <a:endParaRPr lang="en-US"/>
                    </a:p>
                    <a:p>
                      <a:pPr lvl="0" algn="l" fontAlgn="t">
                        <a:spcBef>
                          <a:spcPts val="0"/>
                        </a:spcBef>
                        <a:spcAft>
                          <a:spcPts val="0"/>
                        </a:spcAft>
                        <a:buNone/>
                      </a:pP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IN" sz="1200" b="0" i="0" u="none" strike="noStrike" noProof="0">
                          <a:solidFill>
                            <a:srgbClr val="000000"/>
                          </a:solidFill>
                          <a:latin typeface="Helvetica"/>
                        </a:rPr>
                        <a:t>✔️</a:t>
                      </a:r>
                      <a:endParaRPr lang="en-US"/>
                    </a:p>
                    <a:p>
                      <a:pPr lvl="0" algn="l" fontAlgn="t">
                        <a:spcBef>
                          <a:spcPts val="0"/>
                        </a:spcBef>
                        <a:spcAft>
                          <a:spcPts val="0"/>
                        </a:spcAft>
                        <a:buNone/>
                      </a:pP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306538836"/>
                  </a:ext>
                </a:extLst>
              </a:tr>
            </a:tbl>
          </a:graphicData>
        </a:graphic>
      </p:graphicFrame>
      <p:sp>
        <p:nvSpPr>
          <p:cNvPr id="2" name="Google Shape;699;p81">
            <a:extLst>
              <a:ext uri="{FF2B5EF4-FFF2-40B4-BE49-F238E27FC236}">
                <a16:creationId xmlns:a16="http://schemas.microsoft.com/office/drawing/2014/main" id="{1F6D6A02-FCF2-421D-A4A7-F8820D4DFB7A}"/>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Anmol Gulati</a:t>
            </a:r>
            <a:endParaRPr lang="en-US" sz="1400" b="0" i="0" u="none" strike="noStrike" cap="none">
              <a:solidFill>
                <a:schemeClr val="dk1"/>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714" name="Google Shape;714;p8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122</a:t>
            </a:fld>
            <a:endParaRPr sz="1000" b="0" i="0" u="none" strike="noStrike" cap="none">
              <a:solidFill>
                <a:schemeClr val="dk1"/>
              </a:solidFill>
              <a:latin typeface="Arial"/>
              <a:ea typeface="Arial"/>
              <a:cs typeface="Arial"/>
              <a:sym typeface="Arial"/>
            </a:endParaRPr>
          </a:p>
        </p:txBody>
      </p:sp>
      <p:sp>
        <p:nvSpPr>
          <p:cNvPr id="715" name="Google Shape;715;p8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EPS Requirements</a:t>
            </a:r>
            <a:endParaRPr/>
          </a:p>
        </p:txBody>
      </p:sp>
      <p:graphicFrame>
        <p:nvGraphicFramePr>
          <p:cNvPr id="7" name="Table 6">
            <a:extLst>
              <a:ext uri="{FF2B5EF4-FFF2-40B4-BE49-F238E27FC236}">
                <a16:creationId xmlns:a16="http://schemas.microsoft.com/office/drawing/2014/main" id="{DEC7E15C-C1B8-4565-9565-4C5F4712048F}"/>
              </a:ext>
            </a:extLst>
          </p:cNvPr>
          <p:cNvGraphicFramePr>
            <a:graphicFrameLocks noGrp="1"/>
          </p:cNvGraphicFramePr>
          <p:nvPr>
            <p:extLst>
              <p:ext uri="{D42A27DB-BD31-4B8C-83A1-F6EECF244321}">
                <p14:modId xmlns:p14="http://schemas.microsoft.com/office/powerpoint/2010/main" val="1850009114"/>
              </p:ext>
            </p:extLst>
          </p:nvPr>
        </p:nvGraphicFramePr>
        <p:xfrm>
          <a:off x="411763" y="1689652"/>
          <a:ext cx="8511131" cy="3346266"/>
        </p:xfrm>
        <a:graphic>
          <a:graphicData uri="http://schemas.openxmlformats.org/drawingml/2006/table">
            <a:tbl>
              <a:tblPr/>
              <a:tblGrid>
                <a:gridCol w="865681">
                  <a:extLst>
                    <a:ext uri="{9D8B030D-6E8A-4147-A177-3AD203B41FA5}">
                      <a16:colId xmlns:a16="http://schemas.microsoft.com/office/drawing/2014/main" val="20000"/>
                    </a:ext>
                  </a:extLst>
                </a:gridCol>
                <a:gridCol w="2623110">
                  <a:extLst>
                    <a:ext uri="{9D8B030D-6E8A-4147-A177-3AD203B41FA5}">
                      <a16:colId xmlns:a16="http://schemas.microsoft.com/office/drawing/2014/main" val="20001"/>
                    </a:ext>
                  </a:extLst>
                </a:gridCol>
                <a:gridCol w="1426446">
                  <a:extLst>
                    <a:ext uri="{9D8B030D-6E8A-4147-A177-3AD203B41FA5}">
                      <a16:colId xmlns:a16="http://schemas.microsoft.com/office/drawing/2014/main" val="20002"/>
                    </a:ext>
                  </a:extLst>
                </a:gridCol>
                <a:gridCol w="989437">
                  <a:extLst>
                    <a:ext uri="{9D8B030D-6E8A-4147-A177-3AD203B41FA5}">
                      <a16:colId xmlns:a16="http://schemas.microsoft.com/office/drawing/2014/main" val="20003"/>
                    </a:ext>
                  </a:extLst>
                </a:gridCol>
                <a:gridCol w="1191787">
                  <a:extLst>
                    <a:ext uri="{9D8B030D-6E8A-4147-A177-3AD203B41FA5}">
                      <a16:colId xmlns:a16="http://schemas.microsoft.com/office/drawing/2014/main" val="20005"/>
                    </a:ext>
                  </a:extLst>
                </a:gridCol>
                <a:gridCol w="399718">
                  <a:extLst>
                    <a:ext uri="{9D8B030D-6E8A-4147-A177-3AD203B41FA5}">
                      <a16:colId xmlns:a16="http://schemas.microsoft.com/office/drawing/2014/main" val="20006"/>
                    </a:ext>
                  </a:extLst>
                </a:gridCol>
                <a:gridCol w="362878">
                  <a:extLst>
                    <a:ext uri="{9D8B030D-6E8A-4147-A177-3AD203B41FA5}">
                      <a16:colId xmlns:a16="http://schemas.microsoft.com/office/drawing/2014/main" val="20007"/>
                    </a:ext>
                  </a:extLst>
                </a:gridCol>
                <a:gridCol w="307616">
                  <a:extLst>
                    <a:ext uri="{9D8B030D-6E8A-4147-A177-3AD203B41FA5}">
                      <a16:colId xmlns:a16="http://schemas.microsoft.com/office/drawing/2014/main" val="20008"/>
                    </a:ext>
                  </a:extLst>
                </a:gridCol>
                <a:gridCol w="344458">
                  <a:extLst>
                    <a:ext uri="{9D8B030D-6E8A-4147-A177-3AD203B41FA5}">
                      <a16:colId xmlns:a16="http://schemas.microsoft.com/office/drawing/2014/main" val="20009"/>
                    </a:ext>
                  </a:extLst>
                </a:gridCol>
              </a:tblGrid>
              <a:tr h="421762">
                <a:tc>
                  <a:txBody>
                    <a:bodyPr/>
                    <a:lstStyle/>
                    <a:p>
                      <a:pPr algn="ctr" rtl="0" fontAlgn="t">
                        <a:spcBef>
                          <a:spcPts val="0"/>
                        </a:spcBef>
                        <a:spcAft>
                          <a:spcPts val="0"/>
                        </a:spcAft>
                      </a:pPr>
                      <a:r>
                        <a:rPr lang="en-IN" sz="1300" b="1" i="0" u="none" strike="noStrike">
                          <a:solidFill>
                            <a:schemeClr val="bg1"/>
                          </a:solidFill>
                          <a:effectLst/>
                          <a:latin typeface="Helvetica"/>
                        </a:rPr>
                        <a:t>ID</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Requirement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Rationale</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Parent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300" b="1" i="0" u="none" strike="noStrike">
                          <a:solidFill>
                            <a:schemeClr val="bg1"/>
                          </a:solidFill>
                          <a:effectLst/>
                          <a:latin typeface="Helvetica"/>
                        </a:rPr>
                        <a:t>Priority</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gridSpan="4">
                  <a:txBody>
                    <a:bodyPr/>
                    <a:lstStyle/>
                    <a:p>
                      <a:pPr algn="ctr" rtl="0" fontAlgn="t">
                        <a:spcBef>
                          <a:spcPts val="0"/>
                        </a:spcBef>
                        <a:spcAft>
                          <a:spcPts val="0"/>
                        </a:spcAft>
                      </a:pPr>
                      <a:r>
                        <a:rPr lang="en-IN" sz="1300" b="1" i="0" u="none" strike="noStrike">
                          <a:solidFill>
                            <a:schemeClr val="bg1"/>
                          </a:solidFill>
                          <a:effectLst/>
                          <a:latin typeface="Helvetica"/>
                        </a:rPr>
                        <a:t>Verification Method</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0">
                <a:tc>
                  <a:txBody>
                    <a:bodyPr/>
                    <a:lstStyle/>
                    <a:p>
                      <a:pPr algn="ctr" fontAlgn="t"/>
                      <a:br>
                        <a:rPr lang="en-IN">
                          <a:effectLst/>
                        </a:rPr>
                      </a:br>
                      <a:endParaRPr lang="en-IN">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ctr" fontAlgn="t"/>
                      <a:br>
                        <a:rPr lang="en-IN">
                          <a:effectLst/>
                        </a:rPr>
                      </a:br>
                      <a:endParaRPr lang="en-IN">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a:effectLst/>
                        </a:rPr>
                      </a:br>
                      <a:endParaRPr lang="en-IN">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a:effectLst/>
                        </a:rPr>
                      </a:br>
                      <a:endParaRPr lang="en-IN">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fontAlgn="t"/>
                      <a:br>
                        <a:rPr lang="en-IN">
                          <a:effectLst/>
                        </a:rPr>
                      </a:br>
                      <a:endParaRPr lang="en-IN">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A</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I</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rtl="0" fontAlgn="t">
                        <a:spcBef>
                          <a:spcPts val="0"/>
                        </a:spcBef>
                        <a:spcAft>
                          <a:spcPts val="0"/>
                        </a:spcAft>
                      </a:pPr>
                      <a:r>
                        <a:rPr lang="en-IN" sz="1300" b="1" i="0" u="none" strike="noStrike">
                          <a:solidFill>
                            <a:srgbClr val="000000"/>
                          </a:solidFill>
                          <a:effectLst/>
                          <a:latin typeface="Helvetica"/>
                        </a:rPr>
                        <a:t>D</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1"/>
                  </a:ext>
                </a:extLst>
              </a:tr>
              <a:tr h="569544">
                <a:tc>
                  <a:txBody>
                    <a:bodyPr/>
                    <a:lstStyle/>
                    <a:p>
                      <a:pPr algn="l" rtl="0" fontAlgn="t">
                        <a:spcBef>
                          <a:spcPts val="0"/>
                        </a:spcBef>
                        <a:spcAft>
                          <a:spcPts val="0"/>
                        </a:spcAft>
                      </a:pPr>
                      <a:r>
                        <a:rPr lang="en-IN" sz="1200" b="1" i="0" u="none" strike="noStrike">
                          <a:solidFill>
                            <a:schemeClr val="bg1"/>
                          </a:solidFill>
                          <a:effectLst/>
                          <a:latin typeface="Helvetica"/>
                        </a:rPr>
                        <a:t>EPS-5</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fontAlgn="t">
                        <a:spcBef>
                          <a:spcPts val="0"/>
                        </a:spcBef>
                        <a:spcAft>
                          <a:spcPts val="0"/>
                        </a:spcAft>
                      </a:pPr>
                      <a:r>
                        <a:rPr lang="en-US" sz="1200" b="0" i="0" u="none" strike="noStrike">
                          <a:solidFill>
                            <a:srgbClr val="000000"/>
                          </a:solidFill>
                          <a:effectLst/>
                          <a:latin typeface="Helvetica"/>
                        </a:rPr>
                        <a:t>All electronic components shall be shielded from the environment except sensors.</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Competition Requirement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BR- 13</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Very high</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IN" sz="1200" b="0" i="0" u="none" strike="noStrike" noProof="0">
                          <a:solidFill>
                            <a:srgbClr val="000000"/>
                          </a:solidFill>
                          <a:latin typeface="Helvetica"/>
                        </a:rPr>
                        <a:t>✔️</a:t>
                      </a:r>
                      <a:endParaRPr lang="en-US"/>
                    </a:p>
                    <a:p>
                      <a:pPr lvl="0" algn="l" fontAlgn="t">
                        <a:spcBef>
                          <a:spcPts val="0"/>
                        </a:spcBef>
                        <a:spcAft>
                          <a:spcPts val="0"/>
                        </a:spcAft>
                        <a:buNone/>
                      </a:pP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2819886547"/>
                  </a:ext>
                </a:extLst>
              </a:tr>
              <a:tr h="569544">
                <a:tc>
                  <a:txBody>
                    <a:bodyPr/>
                    <a:lstStyle/>
                    <a:p>
                      <a:pPr algn="l" rtl="0" fontAlgn="t">
                        <a:spcBef>
                          <a:spcPts val="0"/>
                        </a:spcBef>
                        <a:spcAft>
                          <a:spcPts val="0"/>
                        </a:spcAft>
                      </a:pPr>
                      <a:r>
                        <a:rPr lang="en-IN" sz="1100" b="1" i="0" u="none" strike="noStrike">
                          <a:solidFill>
                            <a:schemeClr val="bg1"/>
                          </a:solidFill>
                          <a:effectLst/>
                          <a:latin typeface="Helvetica"/>
                        </a:rPr>
                        <a:t>EPS-6</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a:spcBef>
                          <a:spcPts val="0"/>
                        </a:spcBef>
                        <a:spcAft>
                          <a:spcPts val="0"/>
                        </a:spcAft>
                      </a:pPr>
                      <a:r>
                        <a:rPr lang="en-US" sz="1200" b="0" i="0" u="none" strike="noStrike">
                          <a:solidFill>
                            <a:srgbClr val="000000"/>
                          </a:solidFill>
                          <a:effectLst/>
                          <a:latin typeface="Helvetica"/>
                        </a:rPr>
                        <a:t>Payload/Container shall operate for a minimum of two hours when integrated into rocket.</a:t>
                      </a:r>
                      <a:r>
                        <a:rPr lang="en-US" sz="1200" b="0" i="0" u="none" strike="noStrike">
                          <a:solidFill>
                            <a:srgbClr val="000000"/>
                          </a:solidFill>
                          <a:latin typeface="Helvetica"/>
                        </a:rPr>
                        <a:t> </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Competition Requirement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BR- 55</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High</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IN" sz="1200" b="0" i="0" u="none" strike="noStrike" noProof="0">
                          <a:solidFill>
                            <a:srgbClr val="000000"/>
                          </a:solidFill>
                          <a:latin typeface="Helvetica"/>
                        </a:rPr>
                        <a:t>✔️</a:t>
                      </a:r>
                      <a:endParaRPr lang="en-US"/>
                    </a:p>
                    <a:p>
                      <a:pPr lvl="0" algn="l" fontAlgn="t">
                        <a:spcBef>
                          <a:spcPts val="0"/>
                        </a:spcBef>
                        <a:spcAft>
                          <a:spcPts val="0"/>
                        </a:spcAft>
                        <a:buNone/>
                      </a:pP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2"/>
                  </a:ext>
                </a:extLst>
              </a:tr>
              <a:tr h="918026">
                <a:tc>
                  <a:txBody>
                    <a:bodyPr/>
                    <a:lstStyle/>
                    <a:p>
                      <a:pPr algn="l" rtl="0" fontAlgn="t">
                        <a:spcBef>
                          <a:spcPts val="0"/>
                        </a:spcBef>
                        <a:spcAft>
                          <a:spcPts val="0"/>
                        </a:spcAft>
                      </a:pPr>
                      <a:r>
                        <a:rPr lang="en-IN" sz="1100" b="1" i="0" u="none" strike="noStrike">
                          <a:solidFill>
                            <a:schemeClr val="bg1"/>
                          </a:solidFill>
                          <a:effectLst/>
                          <a:latin typeface="Helvetica"/>
                        </a:rPr>
                        <a:t>EPS-7</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fontAlgn="t">
                        <a:spcBef>
                          <a:spcPts val="0"/>
                        </a:spcBef>
                        <a:spcAft>
                          <a:spcPts val="0"/>
                        </a:spcAft>
                      </a:pPr>
                      <a:r>
                        <a:rPr lang="en-US" sz="1200" b="0" i="0" u="none" strike="noStrike">
                          <a:solidFill>
                            <a:srgbClr val="000000"/>
                          </a:solidFill>
                          <a:effectLst/>
                          <a:latin typeface="Helvetica"/>
                        </a:rPr>
                        <a:t>Spring contacts shall not be used for making electrical connections to batteries. Shock forces can cause momentary disconnects.</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Base Requirement</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BR- 51</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rtl="0" fontAlgn="t">
                        <a:spcBef>
                          <a:spcPts val="0"/>
                        </a:spcBef>
                        <a:spcAft>
                          <a:spcPts val="0"/>
                        </a:spcAft>
                      </a:pPr>
                      <a:r>
                        <a:rPr lang="en-IN" sz="1200" b="0" i="0" u="none" strike="noStrike">
                          <a:solidFill>
                            <a:srgbClr val="000000"/>
                          </a:solidFill>
                          <a:effectLst/>
                          <a:latin typeface="Helvetica"/>
                        </a:rPr>
                        <a:t>High</a:t>
                      </a: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IN" sz="1200" b="0" i="0" u="none" strike="noStrike" noProof="0">
                          <a:solidFill>
                            <a:srgbClr val="000000"/>
                          </a:solidFill>
                          <a:latin typeface="Helvetica"/>
                        </a:rPr>
                        <a:t>✔️</a:t>
                      </a:r>
                      <a:endParaRPr lang="en-US"/>
                    </a:p>
                    <a:p>
                      <a:pPr lvl="0" algn="l" fontAlgn="t">
                        <a:spcBef>
                          <a:spcPts val="0"/>
                        </a:spcBef>
                        <a:spcAft>
                          <a:spcPts val="0"/>
                        </a:spcAft>
                        <a:buNone/>
                      </a:pP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IN" sz="1200" b="0" i="0" u="none" strike="noStrike" noProof="0">
                          <a:solidFill>
                            <a:srgbClr val="000000"/>
                          </a:solidFill>
                          <a:latin typeface="Helvetica"/>
                        </a:rPr>
                        <a:t>✔️</a:t>
                      </a:r>
                      <a:endParaRPr lang="en-US"/>
                    </a:p>
                    <a:p>
                      <a:pPr lvl="0" algn="l" fontAlgn="t">
                        <a:spcBef>
                          <a:spcPts val="0"/>
                        </a:spcBef>
                        <a:spcAft>
                          <a:spcPts val="0"/>
                        </a:spcAft>
                        <a:buNone/>
                      </a:pPr>
                      <a:endParaRPr lang="en-US">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l" fontAlgn="t"/>
                      <a:br>
                        <a:rPr lang="en-IN" sz="1600">
                          <a:effectLst/>
                        </a:rPr>
                      </a:br>
                      <a:endParaRPr lang="en-IN" sz="1600">
                        <a:effectLst/>
                        <a:latin typeface="Helvetica"/>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3"/>
                  </a:ext>
                </a:extLst>
              </a:tr>
            </a:tbl>
          </a:graphicData>
        </a:graphic>
      </p:graphicFrame>
      <p:sp>
        <p:nvSpPr>
          <p:cNvPr id="2" name="Google Shape;699;p81">
            <a:extLst>
              <a:ext uri="{FF2B5EF4-FFF2-40B4-BE49-F238E27FC236}">
                <a16:creationId xmlns:a16="http://schemas.microsoft.com/office/drawing/2014/main" id="{CF20666D-FED3-4997-8AA8-8D67FC51C347}"/>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Anmol Gulati</a:t>
            </a:r>
            <a:endParaRPr lang="en-US"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418931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723" name="Google Shape;723;p8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123</a:t>
            </a:fld>
            <a:endParaRPr sz="1000" b="0" i="0" u="none" strike="noStrike" cap="none">
              <a:solidFill>
                <a:schemeClr val="dk1"/>
              </a:solidFill>
              <a:latin typeface="Arial"/>
              <a:ea typeface="Arial"/>
              <a:cs typeface="Arial"/>
              <a:sym typeface="Arial"/>
            </a:endParaRPr>
          </a:p>
        </p:txBody>
      </p:sp>
      <p:sp>
        <p:nvSpPr>
          <p:cNvPr id="724" name="Google Shape;724;p8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Electrical Block Diagram</a:t>
            </a:r>
            <a:endParaRPr/>
          </a:p>
        </p:txBody>
      </p:sp>
      <p:sp>
        <p:nvSpPr>
          <p:cNvPr id="727" name="Google Shape;727;p8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 name="Picture 2">
            <a:extLst>
              <a:ext uri="{FF2B5EF4-FFF2-40B4-BE49-F238E27FC236}">
                <a16:creationId xmlns:a16="http://schemas.microsoft.com/office/drawing/2014/main" id="{D2EF8642-7CC6-4C92-A51C-405BC9249099}"/>
              </a:ext>
            </a:extLst>
          </p:cNvPr>
          <p:cNvPicPr>
            <a:picLocks noChangeAspect="1"/>
          </p:cNvPicPr>
          <p:nvPr/>
        </p:nvPicPr>
        <p:blipFill>
          <a:blip r:embed="rId3"/>
          <a:stretch>
            <a:fillRect/>
          </a:stretch>
        </p:blipFill>
        <p:spPr>
          <a:xfrm>
            <a:off x="1373897" y="1049089"/>
            <a:ext cx="6522566" cy="5276754"/>
          </a:xfrm>
          <a:prstGeom prst="rect">
            <a:avLst/>
          </a:prstGeom>
        </p:spPr>
      </p:pic>
      <p:sp>
        <p:nvSpPr>
          <p:cNvPr id="2" name="Google Shape;699;p81">
            <a:extLst>
              <a:ext uri="{FF2B5EF4-FFF2-40B4-BE49-F238E27FC236}">
                <a16:creationId xmlns:a16="http://schemas.microsoft.com/office/drawing/2014/main" id="{B7EC99AB-9391-4714-AB36-7A5B0B9F8F1F}"/>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Anmol Gulati</a:t>
            </a:r>
            <a:endParaRPr lang="en-US" sz="1400" b="0" i="0" u="none" strike="noStrike" cap="none">
              <a:solidFill>
                <a:schemeClr val="dk1"/>
              </a:solidFill>
              <a:latin typeface="Arial"/>
              <a:ea typeface="Arial"/>
              <a:cs typeface="Arial"/>
              <a:sym typeface="Arial"/>
            </a:endParaRPr>
          </a:p>
        </p:txBody>
      </p:sp>
      <p:cxnSp>
        <p:nvCxnSpPr>
          <p:cNvPr id="7" name="Straight Arrow Connector 6">
            <a:extLst>
              <a:ext uri="{FF2B5EF4-FFF2-40B4-BE49-F238E27FC236}">
                <a16:creationId xmlns:a16="http://schemas.microsoft.com/office/drawing/2014/main" id="{C0B4A2C5-BD28-4B5E-9B6E-6E02D7C04028}"/>
              </a:ext>
            </a:extLst>
          </p:cNvPr>
          <p:cNvCxnSpPr/>
          <p:nvPr/>
        </p:nvCxnSpPr>
        <p:spPr>
          <a:xfrm flipH="1">
            <a:off x="3512595" y="1511989"/>
            <a:ext cx="8518" cy="630426"/>
          </a:xfrm>
          <a:prstGeom prst="straightConnector1">
            <a:avLst/>
          </a:prstGeom>
        </p:spPr>
        <p:style>
          <a:lnRef idx="2">
            <a:schemeClr val="accent4"/>
          </a:lnRef>
          <a:fillRef idx="0">
            <a:schemeClr val="accent4"/>
          </a:fillRef>
          <a:effectRef idx="1">
            <a:schemeClr val="accent4"/>
          </a:effectRef>
          <a:fontRef idx="minor">
            <a:schemeClr val="tx1"/>
          </a:fontRef>
        </p:style>
      </p:cxnSp>
      <p:sp>
        <p:nvSpPr>
          <p:cNvPr id="8" name="TextBox 7">
            <a:extLst>
              <a:ext uri="{FF2B5EF4-FFF2-40B4-BE49-F238E27FC236}">
                <a16:creationId xmlns:a16="http://schemas.microsoft.com/office/drawing/2014/main" id="{E9FCB3E2-C1C7-4E7F-8842-45D26175B61A}"/>
              </a:ext>
            </a:extLst>
          </p:cNvPr>
          <p:cNvSpPr txBox="1"/>
          <p:nvPr/>
        </p:nvSpPr>
        <p:spPr>
          <a:xfrm>
            <a:off x="3104558" y="1159329"/>
            <a:ext cx="840568" cy="461665"/>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Arial"/>
              </a:rPr>
              <a:t>Boost</a:t>
            </a:r>
            <a:br>
              <a:rPr lang="en-US" sz="1200" b="1">
                <a:cs typeface="Arial"/>
              </a:rPr>
            </a:br>
            <a:r>
              <a:rPr lang="en-US" sz="1200" b="1">
                <a:cs typeface="Arial"/>
              </a:rPr>
              <a:t>9-12V</a:t>
            </a:r>
            <a:endParaRPr lang="en-US" b="1">
              <a:cs typeface="Arial"/>
            </a:endParaRPr>
          </a:p>
        </p:txBody>
      </p:sp>
      <p:cxnSp>
        <p:nvCxnSpPr>
          <p:cNvPr id="9" name="Straight Arrow Connector 8">
            <a:extLst>
              <a:ext uri="{FF2B5EF4-FFF2-40B4-BE49-F238E27FC236}">
                <a16:creationId xmlns:a16="http://schemas.microsoft.com/office/drawing/2014/main" id="{6787EEE4-8CC8-42A9-86C7-D1BA927DF424}"/>
              </a:ext>
            </a:extLst>
          </p:cNvPr>
          <p:cNvCxnSpPr/>
          <p:nvPr/>
        </p:nvCxnSpPr>
        <p:spPr>
          <a:xfrm flipV="1">
            <a:off x="3869225" y="1422379"/>
            <a:ext cx="701419" cy="8518"/>
          </a:xfrm>
          <a:prstGeom prst="straightConnector1">
            <a:avLst/>
          </a:prstGeom>
        </p:spPr>
        <p:style>
          <a:lnRef idx="2">
            <a:schemeClr val="accent5"/>
          </a:lnRef>
          <a:fillRef idx="0">
            <a:schemeClr val="accent5"/>
          </a:fillRef>
          <a:effectRef idx="1">
            <a:schemeClr val="accent5"/>
          </a:effectRef>
          <a:fontRef idx="minor">
            <a:schemeClr val="tx1"/>
          </a:fontRef>
        </p:style>
      </p:cxnSp>
      <p:sp>
        <p:nvSpPr>
          <p:cNvPr id="11" name="TextBox 10">
            <a:extLst>
              <a:ext uri="{FF2B5EF4-FFF2-40B4-BE49-F238E27FC236}">
                <a16:creationId xmlns:a16="http://schemas.microsoft.com/office/drawing/2014/main" id="{F4788FA5-0A83-4918-8F8D-001AE6ACAA4E}"/>
              </a:ext>
            </a:extLst>
          </p:cNvPr>
          <p:cNvSpPr txBox="1"/>
          <p:nvPr/>
        </p:nvSpPr>
        <p:spPr>
          <a:xfrm>
            <a:off x="3958259" y="1090110"/>
            <a:ext cx="513996"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12V</a:t>
            </a:r>
            <a:endParaRPr lang="en-US"/>
          </a:p>
        </p:txBody>
      </p:sp>
      <p:cxnSp>
        <p:nvCxnSpPr>
          <p:cNvPr id="17" name="Straight Arrow Connector 16">
            <a:extLst>
              <a:ext uri="{FF2B5EF4-FFF2-40B4-BE49-F238E27FC236}">
                <a16:creationId xmlns:a16="http://schemas.microsoft.com/office/drawing/2014/main" id="{8D4673B3-A0D2-4713-9406-8919FBA4C7C8}"/>
              </a:ext>
            </a:extLst>
          </p:cNvPr>
          <p:cNvCxnSpPr>
            <a:cxnSpLocks/>
          </p:cNvCxnSpPr>
          <p:nvPr/>
        </p:nvCxnSpPr>
        <p:spPr>
          <a:xfrm flipV="1">
            <a:off x="944281" y="1322988"/>
            <a:ext cx="502637" cy="22716"/>
          </a:xfrm>
          <a:prstGeom prst="straightConnector1">
            <a:avLst/>
          </a:prstGeom>
        </p:spPr>
        <p:style>
          <a:lnRef idx="2">
            <a:schemeClr val="accent5"/>
          </a:lnRef>
          <a:fillRef idx="0">
            <a:schemeClr val="accent5"/>
          </a:fillRef>
          <a:effectRef idx="1">
            <a:schemeClr val="accent5"/>
          </a:effectRef>
          <a:fontRef idx="minor">
            <a:schemeClr val="tx1"/>
          </a:fontRef>
        </p:style>
      </p:cxnSp>
      <p:sp>
        <p:nvSpPr>
          <p:cNvPr id="12" name="TextBox 11">
            <a:extLst>
              <a:ext uri="{FF2B5EF4-FFF2-40B4-BE49-F238E27FC236}">
                <a16:creationId xmlns:a16="http://schemas.microsoft.com/office/drawing/2014/main" id="{CE28D1BD-2C95-4B50-BA1D-8E80645B151A}"/>
              </a:ext>
            </a:extLst>
          </p:cNvPr>
          <p:cNvSpPr txBox="1"/>
          <p:nvPr/>
        </p:nvSpPr>
        <p:spPr>
          <a:xfrm>
            <a:off x="1374972" y="1204587"/>
            <a:ext cx="65598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a:t>12V</a:t>
            </a:r>
          </a:p>
          <a:p>
            <a:endParaRPr lang="en-US" sz="1200" b="1"/>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85"/>
          <p:cNvSpPr txBox="1">
            <a:spLocks noGrp="1"/>
          </p:cNvSpPr>
          <p:nvPr>
            <p:ph type="title"/>
          </p:nvPr>
        </p:nvSpPr>
        <p:spPr>
          <a:xfrm>
            <a:off x="1600200" y="76200"/>
            <a:ext cx="60198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a:t>
            </a:r>
            <a:r>
              <a:rPr lang="en-US" sz="2400" b="1" i="0" u="none" strike="noStrike" cap="none">
                <a:solidFill>
                  <a:schemeClr val="accent2"/>
                </a:solidFill>
                <a:latin typeface="Arial"/>
                <a:ea typeface="Arial"/>
                <a:cs typeface="Arial"/>
                <a:sym typeface="Arial"/>
              </a:rPr>
              <a:t> </a:t>
            </a:r>
            <a:r>
              <a:rPr lang="en-US"/>
              <a:t>Power</a:t>
            </a:r>
            <a:r>
              <a:rPr lang="en-US" sz="2400" b="1" i="0" u="none" strike="noStrike" cap="none">
                <a:solidFill>
                  <a:schemeClr val="accent2"/>
                </a:solidFill>
                <a:latin typeface="Arial"/>
                <a:ea typeface="Arial"/>
                <a:cs typeface="Arial"/>
                <a:sym typeface="Arial"/>
              </a:rPr>
              <a:t> </a:t>
            </a:r>
            <a:r>
              <a:rPr lang="en-US"/>
              <a:t>Source</a:t>
            </a:r>
            <a:endParaRPr sz="2400" b="1" i="0" u="none" strike="noStrike" cap="none">
              <a:solidFill>
                <a:schemeClr val="accent2"/>
              </a:solidFill>
              <a:latin typeface="Arial"/>
              <a:ea typeface="Arial"/>
              <a:cs typeface="Arial"/>
              <a:sym typeface="Arial"/>
            </a:endParaRPr>
          </a:p>
        </p:txBody>
      </p:sp>
      <p:sp>
        <p:nvSpPr>
          <p:cNvPr id="734" name="Google Shape;734;p85"/>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735" name="Google Shape;735;p8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124</a:t>
            </a:fld>
            <a:endParaRPr sz="1000" b="0" i="0" u="none" strike="noStrike" cap="none">
              <a:solidFill>
                <a:schemeClr val="dk1"/>
              </a:solidFill>
              <a:latin typeface="Arial"/>
              <a:ea typeface="Arial"/>
              <a:cs typeface="Arial"/>
              <a:sym typeface="Arial"/>
            </a:endParaRPr>
          </a:p>
        </p:txBody>
      </p:sp>
      <p:sp>
        <p:nvSpPr>
          <p:cNvPr id="737" name="Google Shape;737;p8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10" name="Table 9">
            <a:extLst>
              <a:ext uri="{FF2B5EF4-FFF2-40B4-BE49-F238E27FC236}">
                <a16:creationId xmlns:a16="http://schemas.microsoft.com/office/drawing/2014/main" id="{12AC914D-D29C-4E41-A944-976CA895F797}"/>
              </a:ext>
            </a:extLst>
          </p:cNvPr>
          <p:cNvGraphicFramePr>
            <a:graphicFrameLocks noGrp="1"/>
          </p:cNvGraphicFramePr>
          <p:nvPr>
            <p:extLst>
              <p:ext uri="{D42A27DB-BD31-4B8C-83A1-F6EECF244321}">
                <p14:modId xmlns:p14="http://schemas.microsoft.com/office/powerpoint/2010/main" val="62688999"/>
              </p:ext>
            </p:extLst>
          </p:nvPr>
        </p:nvGraphicFramePr>
        <p:xfrm>
          <a:off x="237172" y="1228799"/>
          <a:ext cx="8602028" cy="1490924"/>
        </p:xfrm>
        <a:graphic>
          <a:graphicData uri="http://schemas.openxmlformats.org/drawingml/2006/table">
            <a:tbl>
              <a:tblPr>
                <a:effectLst>
                  <a:outerShdw blurRad="203200" dist="76200" dir="1200000" algn="ctr" rotWithShape="0">
                    <a:srgbClr val="000000"/>
                  </a:outerShdw>
                </a:effectLst>
              </a:tblPr>
              <a:tblGrid>
                <a:gridCol w="1621284">
                  <a:extLst>
                    <a:ext uri="{9D8B030D-6E8A-4147-A177-3AD203B41FA5}">
                      <a16:colId xmlns:a16="http://schemas.microsoft.com/office/drawing/2014/main" val="20000"/>
                    </a:ext>
                  </a:extLst>
                </a:gridCol>
                <a:gridCol w="1246059">
                  <a:extLst>
                    <a:ext uri="{9D8B030D-6E8A-4147-A177-3AD203B41FA5}">
                      <a16:colId xmlns:a16="http://schemas.microsoft.com/office/drawing/2014/main" val="20001"/>
                    </a:ext>
                  </a:extLst>
                </a:gridCol>
                <a:gridCol w="1636918">
                  <a:extLst>
                    <a:ext uri="{9D8B030D-6E8A-4147-A177-3AD203B41FA5}">
                      <a16:colId xmlns:a16="http://schemas.microsoft.com/office/drawing/2014/main" val="20002"/>
                    </a:ext>
                  </a:extLst>
                </a:gridCol>
                <a:gridCol w="1558746">
                  <a:extLst>
                    <a:ext uri="{9D8B030D-6E8A-4147-A177-3AD203B41FA5}">
                      <a16:colId xmlns:a16="http://schemas.microsoft.com/office/drawing/2014/main" val="20003"/>
                    </a:ext>
                  </a:extLst>
                </a:gridCol>
                <a:gridCol w="995909">
                  <a:extLst>
                    <a:ext uri="{9D8B030D-6E8A-4147-A177-3AD203B41FA5}">
                      <a16:colId xmlns:a16="http://schemas.microsoft.com/office/drawing/2014/main" val="20004"/>
                    </a:ext>
                  </a:extLst>
                </a:gridCol>
                <a:gridCol w="1543112">
                  <a:extLst>
                    <a:ext uri="{9D8B030D-6E8A-4147-A177-3AD203B41FA5}">
                      <a16:colId xmlns:a16="http://schemas.microsoft.com/office/drawing/2014/main" val="20005"/>
                    </a:ext>
                  </a:extLst>
                </a:gridCol>
              </a:tblGrid>
              <a:tr h="632404">
                <a:tc>
                  <a:txBody>
                    <a:bodyPr/>
                    <a:lstStyle/>
                    <a:p>
                      <a:pPr algn="ctr" rtl="0" fontAlgn="t">
                        <a:spcBef>
                          <a:spcPts val="0"/>
                        </a:spcBef>
                        <a:spcAft>
                          <a:spcPts val="0"/>
                        </a:spcAft>
                      </a:pPr>
                      <a:r>
                        <a:rPr lang="en-IN" sz="1600" b="1" i="0" u="none" strike="noStrike">
                          <a:solidFill>
                            <a:schemeClr val="bg1"/>
                          </a:solidFill>
                          <a:effectLst/>
                          <a:latin typeface="Helvetica Neue"/>
                        </a:rPr>
                        <a:t>Model</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a:spcBef>
                          <a:spcPts val="0"/>
                        </a:spcBef>
                        <a:spcAft>
                          <a:spcPts val="0"/>
                        </a:spcAft>
                      </a:pPr>
                      <a:r>
                        <a:rPr lang="en-IN" sz="1600" b="1" i="0" u="none" strike="noStrike">
                          <a:solidFill>
                            <a:schemeClr val="bg1"/>
                          </a:solidFill>
                          <a:effectLst/>
                          <a:latin typeface="Helvetica Neue"/>
                        </a:rPr>
                        <a:t>Weight</a:t>
                      </a:r>
                      <a:r>
                        <a:rPr lang="en-IN" sz="1600" b="1" i="0" u="none" strike="noStrike">
                          <a:solidFill>
                            <a:schemeClr val="bg1"/>
                          </a:solidFill>
                          <a:latin typeface="Helvetica Neue"/>
                        </a:rPr>
                        <a:t> </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600" b="1" i="0" u="none" strike="noStrike">
                          <a:solidFill>
                            <a:schemeClr val="bg1"/>
                          </a:solidFill>
                          <a:effectLst/>
                          <a:latin typeface="Helvetica Neue"/>
                        </a:rPr>
                        <a:t>Type</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a:spcBef>
                          <a:spcPts val="0"/>
                        </a:spcBef>
                        <a:spcAft>
                          <a:spcPts val="0"/>
                        </a:spcAft>
                      </a:pPr>
                      <a:r>
                        <a:rPr lang="en-IN" sz="1600" b="1" i="0" u="none" strike="noStrike">
                          <a:solidFill>
                            <a:schemeClr val="bg1"/>
                          </a:solidFill>
                          <a:effectLst/>
                          <a:latin typeface="Helvetica Neue"/>
                        </a:rPr>
                        <a:t>Voltage</a:t>
                      </a:r>
                      <a:r>
                        <a:rPr lang="en-IN" sz="1600" b="1" i="0" u="none" strike="noStrike">
                          <a:solidFill>
                            <a:schemeClr val="bg1"/>
                          </a:solidFill>
                          <a:latin typeface="Helvetica Neue"/>
                        </a:rPr>
                        <a:t> </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600" b="1" i="0" u="none" strike="noStrike">
                          <a:solidFill>
                            <a:schemeClr val="bg1"/>
                          </a:solidFill>
                          <a:effectLst/>
                          <a:latin typeface="Helvetica Neue"/>
                        </a:rPr>
                        <a:t>Capacity</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600" b="1" i="0" u="none" strike="noStrike">
                          <a:solidFill>
                            <a:schemeClr val="bg1"/>
                          </a:solidFill>
                          <a:effectLst/>
                          <a:latin typeface="Helvetica Neue"/>
                        </a:rPr>
                        <a:t>Cost</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extLst>
                  <a:ext uri="{0D108BD9-81ED-4DB2-BD59-A6C34878D82A}">
                    <a16:rowId xmlns:a16="http://schemas.microsoft.com/office/drawing/2014/main" val="10000"/>
                  </a:ext>
                </a:extLst>
              </a:tr>
              <a:tr h="603338">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IN" sz="1600" b="1" i="0" u="none" strike="noStrike" cap="none">
                          <a:solidFill>
                            <a:schemeClr val="bg1"/>
                          </a:solidFill>
                          <a:effectLst/>
                          <a:latin typeface="Helvetica Neue"/>
                          <a:ea typeface="+mn-ea"/>
                          <a:cs typeface="+mn-cs"/>
                          <a:sym typeface="Arial"/>
                        </a:rPr>
                        <a:t>EBL Li-ion battery </a:t>
                      </a:r>
                    </a:p>
                    <a:p>
                      <a:pPr algn="l" rtl="0" fontAlgn="t">
                        <a:spcBef>
                          <a:spcPts val="0"/>
                        </a:spcBef>
                        <a:spcAft>
                          <a:spcPts val="0"/>
                        </a:spcAft>
                      </a:pPr>
                      <a:endParaRPr lang="en-US" sz="1600" b="1">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37g</a:t>
                      </a:r>
                      <a:endParaRPr lang="en-US">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F0F"/>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Li-ion</a:t>
                      </a:r>
                      <a:endParaRPr lang="en-US">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F0F"/>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9V</a:t>
                      </a:r>
                      <a:endParaRPr lang="en-US">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F0F"/>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600mAh</a:t>
                      </a:r>
                      <a:endParaRPr lang="en-US">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F0F"/>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$10.18</a:t>
                      </a:r>
                      <a:endParaRPr lang="en-US">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F0F"/>
                    </a:solidFill>
                  </a:tcPr>
                </a:tc>
                <a:extLst>
                  <a:ext uri="{0D108BD9-81ED-4DB2-BD59-A6C34878D82A}">
                    <a16:rowId xmlns:a16="http://schemas.microsoft.com/office/drawing/2014/main" val="10001"/>
                  </a:ext>
                </a:extLst>
              </a:tr>
            </a:tbl>
          </a:graphicData>
        </a:graphic>
      </p:graphicFrame>
      <p:pic>
        <p:nvPicPr>
          <p:cNvPr id="11" name="Picture 10">
            <a:extLst>
              <a:ext uri="{FF2B5EF4-FFF2-40B4-BE49-F238E27FC236}">
                <a16:creationId xmlns:a16="http://schemas.microsoft.com/office/drawing/2014/main" id="{B413B74A-962D-4A31-BBEF-967A83214B0C}"/>
              </a:ext>
            </a:extLst>
          </p:cNvPr>
          <p:cNvPicPr>
            <a:picLocks noChangeAspect="1"/>
          </p:cNvPicPr>
          <p:nvPr/>
        </p:nvPicPr>
        <p:blipFill>
          <a:blip r:embed="rId3"/>
          <a:stretch>
            <a:fillRect/>
          </a:stretch>
        </p:blipFill>
        <p:spPr>
          <a:xfrm>
            <a:off x="3601775" y="3307080"/>
            <a:ext cx="1443470" cy="2191546"/>
          </a:xfrm>
          <a:prstGeom prst="rect">
            <a:avLst/>
          </a:prstGeom>
        </p:spPr>
      </p:pic>
      <p:pic>
        <p:nvPicPr>
          <p:cNvPr id="4" name="Picture 3">
            <a:extLst>
              <a:ext uri="{FF2B5EF4-FFF2-40B4-BE49-F238E27FC236}">
                <a16:creationId xmlns:a16="http://schemas.microsoft.com/office/drawing/2014/main" id="{6628B959-9CCB-4D20-BAF2-060300387EC4}"/>
              </a:ext>
            </a:extLst>
          </p:cNvPr>
          <p:cNvPicPr>
            <a:picLocks noChangeAspect="1"/>
          </p:cNvPicPr>
          <p:nvPr/>
        </p:nvPicPr>
        <p:blipFill>
          <a:blip r:embed="rId4"/>
          <a:stretch>
            <a:fillRect/>
          </a:stretch>
        </p:blipFill>
        <p:spPr>
          <a:xfrm>
            <a:off x="5282136" y="2878840"/>
            <a:ext cx="3657600" cy="3301550"/>
          </a:xfrm>
          <a:prstGeom prst="rect">
            <a:avLst/>
          </a:prstGeom>
        </p:spPr>
      </p:pic>
      <p:sp>
        <p:nvSpPr>
          <p:cNvPr id="2" name="Rectangle: Rounded Corners 1">
            <a:extLst>
              <a:ext uri="{FF2B5EF4-FFF2-40B4-BE49-F238E27FC236}">
                <a16:creationId xmlns:a16="http://schemas.microsoft.com/office/drawing/2014/main" id="{8BFB9A97-BBFB-4BBF-B2EB-26CB28426875}"/>
              </a:ext>
            </a:extLst>
          </p:cNvPr>
          <p:cNvSpPr/>
          <p:nvPr/>
        </p:nvSpPr>
        <p:spPr>
          <a:xfrm>
            <a:off x="199184" y="3698097"/>
            <a:ext cx="3197908" cy="1750815"/>
          </a:xfrm>
          <a:prstGeom prst="roundRect">
            <a:avLst/>
          </a:prstGeom>
          <a:solidFill>
            <a:srgbClr val="F9F5E4"/>
          </a:solidFill>
          <a:ln>
            <a:solidFill>
              <a:srgbClr val="F18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1803A"/>
                </a:solidFill>
              </a:rPr>
              <a:t>The rated Voltage of the battery is 9V and the Current capacity is 600mAh. The experimental values show that the battery can provide a current of 580mA for one hour before being dead.</a:t>
            </a:r>
          </a:p>
        </p:txBody>
      </p:sp>
      <p:sp>
        <p:nvSpPr>
          <p:cNvPr id="3" name="Google Shape;699;p81">
            <a:extLst>
              <a:ext uri="{FF2B5EF4-FFF2-40B4-BE49-F238E27FC236}">
                <a16:creationId xmlns:a16="http://schemas.microsoft.com/office/drawing/2014/main" id="{7730C7F4-2AE8-42DC-B539-F702230AA8A5}"/>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Anmol Gulati</a:t>
            </a:r>
            <a:endParaRPr lang="en-US" sz="1400" b="0" i="0" u="none" strike="noStrike" cap="none">
              <a:solidFill>
                <a:schemeClr val="dk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743" name="Google Shape;743;p8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125</a:t>
            </a:fld>
            <a:endParaRPr sz="1000" b="0" i="0" u="none" strike="noStrike" cap="none">
              <a:solidFill>
                <a:schemeClr val="dk1"/>
              </a:solidFill>
              <a:latin typeface="Arial"/>
              <a:ea typeface="Arial"/>
              <a:cs typeface="Arial"/>
              <a:sym typeface="Arial"/>
            </a:endParaRPr>
          </a:p>
        </p:txBody>
      </p:sp>
      <p:sp>
        <p:nvSpPr>
          <p:cNvPr id="744" name="Google Shape;744;p8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Power Budget</a:t>
            </a:r>
            <a:endParaRPr/>
          </a:p>
        </p:txBody>
      </p:sp>
      <p:sp>
        <p:nvSpPr>
          <p:cNvPr id="747" name="Google Shape;747;p8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10" name="Table 9">
            <a:extLst>
              <a:ext uri="{FF2B5EF4-FFF2-40B4-BE49-F238E27FC236}">
                <a16:creationId xmlns:a16="http://schemas.microsoft.com/office/drawing/2014/main" id="{3B989C7E-9398-4281-90AE-80148E680B79}"/>
              </a:ext>
            </a:extLst>
          </p:cNvPr>
          <p:cNvGraphicFramePr>
            <a:graphicFrameLocks noGrp="1"/>
          </p:cNvGraphicFramePr>
          <p:nvPr>
            <p:extLst>
              <p:ext uri="{D42A27DB-BD31-4B8C-83A1-F6EECF244321}">
                <p14:modId xmlns:p14="http://schemas.microsoft.com/office/powerpoint/2010/main" val="467923159"/>
              </p:ext>
            </p:extLst>
          </p:nvPr>
        </p:nvGraphicFramePr>
        <p:xfrm>
          <a:off x="228600" y="1022096"/>
          <a:ext cx="8714740" cy="5197786"/>
        </p:xfrm>
        <a:graphic>
          <a:graphicData uri="http://schemas.openxmlformats.org/drawingml/2006/table">
            <a:tbl>
              <a:tblPr/>
              <a:tblGrid>
                <a:gridCol w="415690">
                  <a:extLst>
                    <a:ext uri="{9D8B030D-6E8A-4147-A177-3AD203B41FA5}">
                      <a16:colId xmlns:a16="http://schemas.microsoft.com/office/drawing/2014/main" val="63572798"/>
                    </a:ext>
                  </a:extLst>
                </a:gridCol>
                <a:gridCol w="1562970">
                  <a:extLst>
                    <a:ext uri="{9D8B030D-6E8A-4147-A177-3AD203B41FA5}">
                      <a16:colId xmlns:a16="http://schemas.microsoft.com/office/drawing/2014/main" val="20000"/>
                    </a:ext>
                  </a:extLst>
                </a:gridCol>
                <a:gridCol w="782320">
                  <a:extLst>
                    <a:ext uri="{9D8B030D-6E8A-4147-A177-3AD203B41FA5}">
                      <a16:colId xmlns:a16="http://schemas.microsoft.com/office/drawing/2014/main" val="20002"/>
                    </a:ext>
                  </a:extLst>
                </a:gridCol>
                <a:gridCol w="1016000">
                  <a:extLst>
                    <a:ext uri="{9D8B030D-6E8A-4147-A177-3AD203B41FA5}">
                      <a16:colId xmlns:a16="http://schemas.microsoft.com/office/drawing/2014/main" val="2897954262"/>
                    </a:ext>
                  </a:extLst>
                </a:gridCol>
                <a:gridCol w="632460">
                  <a:extLst>
                    <a:ext uri="{9D8B030D-6E8A-4147-A177-3AD203B41FA5}">
                      <a16:colId xmlns:a16="http://schemas.microsoft.com/office/drawing/2014/main" val="2095836061"/>
                    </a:ext>
                  </a:extLst>
                </a:gridCol>
                <a:gridCol w="792480">
                  <a:extLst>
                    <a:ext uri="{9D8B030D-6E8A-4147-A177-3AD203B41FA5}">
                      <a16:colId xmlns:a16="http://schemas.microsoft.com/office/drawing/2014/main" val="597285142"/>
                    </a:ext>
                  </a:extLst>
                </a:gridCol>
                <a:gridCol w="1056640">
                  <a:extLst>
                    <a:ext uri="{9D8B030D-6E8A-4147-A177-3AD203B41FA5}">
                      <a16:colId xmlns:a16="http://schemas.microsoft.com/office/drawing/2014/main" val="3616013882"/>
                    </a:ext>
                  </a:extLst>
                </a:gridCol>
                <a:gridCol w="1076960">
                  <a:extLst>
                    <a:ext uri="{9D8B030D-6E8A-4147-A177-3AD203B41FA5}">
                      <a16:colId xmlns:a16="http://schemas.microsoft.com/office/drawing/2014/main" val="20003"/>
                    </a:ext>
                  </a:extLst>
                </a:gridCol>
                <a:gridCol w="565103">
                  <a:extLst>
                    <a:ext uri="{9D8B030D-6E8A-4147-A177-3AD203B41FA5}">
                      <a16:colId xmlns:a16="http://schemas.microsoft.com/office/drawing/2014/main" val="20004"/>
                    </a:ext>
                  </a:extLst>
                </a:gridCol>
                <a:gridCol w="814117">
                  <a:extLst>
                    <a:ext uri="{9D8B030D-6E8A-4147-A177-3AD203B41FA5}">
                      <a16:colId xmlns:a16="http://schemas.microsoft.com/office/drawing/2014/main" val="1741126076"/>
                    </a:ext>
                  </a:extLst>
                </a:gridCol>
              </a:tblGrid>
              <a:tr h="416227">
                <a:tc>
                  <a:txBody>
                    <a:bodyPr/>
                    <a:lstStyle/>
                    <a:p>
                      <a:pPr algn="ctr" rtl="0">
                        <a:spcBef>
                          <a:spcPts val="0"/>
                        </a:spcBef>
                        <a:spcAft>
                          <a:spcPts val="0"/>
                        </a:spcAft>
                      </a:pPr>
                      <a:r>
                        <a:rPr lang="en-IN" sz="900" b="1" err="1">
                          <a:solidFill>
                            <a:schemeClr val="bg1"/>
                          </a:solidFill>
                          <a:effectLst/>
                        </a:rPr>
                        <a:t>S.No</a:t>
                      </a:r>
                      <a:r>
                        <a:rPr lang="en-IN" sz="900" b="1">
                          <a:solidFill>
                            <a:schemeClr val="bg1"/>
                          </a:solidFill>
                        </a:rPr>
                        <a:t> </a:t>
                      </a:r>
                      <a:endParaRPr lang="en-IN" sz="900" b="1">
                        <a:solidFill>
                          <a:schemeClr val="bg1"/>
                        </a:solidFill>
                        <a:effectLs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ctr" rtl="0" fontAlgn="t">
                        <a:spcBef>
                          <a:spcPts val="0"/>
                        </a:spcBef>
                        <a:spcAft>
                          <a:spcPts val="0"/>
                        </a:spcAft>
                      </a:pPr>
                      <a:r>
                        <a:rPr lang="en-IN" sz="900" b="1" i="0" u="none" strike="noStrike">
                          <a:solidFill>
                            <a:schemeClr val="bg1"/>
                          </a:solidFill>
                          <a:effectLst/>
                          <a:latin typeface="Arial"/>
                        </a:rPr>
                        <a:t>Component</a:t>
                      </a:r>
                      <a:endParaRPr lang="en-US" sz="900">
                        <a:effectLs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ctr" rtl="0" fontAlgn="t">
                        <a:spcBef>
                          <a:spcPts val="0"/>
                        </a:spcBef>
                        <a:spcAft>
                          <a:spcPts val="0"/>
                        </a:spcAft>
                      </a:pPr>
                      <a:r>
                        <a:rPr lang="en-IN" sz="900" b="1" i="0" u="none" strike="noStrike">
                          <a:solidFill>
                            <a:schemeClr val="bg1"/>
                          </a:solidFill>
                          <a:effectLst/>
                          <a:latin typeface="Arial"/>
                        </a:rPr>
                        <a:t>Voltage</a:t>
                      </a:r>
                      <a:br>
                        <a:rPr lang="en-IN" sz="900" b="1" i="0" u="none" strike="noStrike">
                          <a:effectLst/>
                          <a:latin typeface="Arial"/>
                        </a:rPr>
                      </a:br>
                      <a:r>
                        <a:rPr lang="en-IN" sz="900" b="1" i="0" u="none" strike="noStrike">
                          <a:solidFill>
                            <a:schemeClr val="bg1"/>
                          </a:solidFill>
                          <a:effectLst/>
                          <a:latin typeface="Arial"/>
                        </a:rPr>
                        <a:t>(V)</a:t>
                      </a:r>
                      <a:endParaRPr lang="en-US" sz="900">
                        <a:effectLs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ctr" rtl="0" fontAlgn="t">
                        <a:spcBef>
                          <a:spcPts val="0"/>
                        </a:spcBef>
                        <a:spcAft>
                          <a:spcPts val="0"/>
                        </a:spcAft>
                      </a:pPr>
                      <a:r>
                        <a:rPr lang="en-IN" sz="900" b="1" i="0" u="none" strike="noStrike">
                          <a:solidFill>
                            <a:schemeClr val="bg1"/>
                          </a:solidFill>
                          <a:effectLst/>
                          <a:latin typeface="Arial"/>
                        </a:rPr>
                        <a:t>Current(mA)</a:t>
                      </a:r>
                      <a:endParaRPr lang="en-US" sz="900">
                        <a:effectLs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marR="0" algn="ctr" rtl="0" fontAlgn="t">
                        <a:lnSpc>
                          <a:spcPct val="100000"/>
                        </a:lnSpc>
                        <a:spcBef>
                          <a:spcPts val="0"/>
                        </a:spcBef>
                        <a:spcAft>
                          <a:spcPts val="0"/>
                        </a:spcAft>
                        <a:buFont typeface="Arial"/>
                      </a:pPr>
                      <a:r>
                        <a:rPr lang="en-US" sz="900" b="1" i="0" u="none" strike="noStrike" cap="none">
                          <a:solidFill>
                            <a:schemeClr val="bg1"/>
                          </a:solidFill>
                          <a:effectLst/>
                          <a:latin typeface="Arial"/>
                          <a:ea typeface="+mn-ea"/>
                          <a:cs typeface="+mn-cs"/>
                          <a:sym typeface="Arial"/>
                        </a:rPr>
                        <a:t>Error</a:t>
                      </a:r>
                      <a:endParaRPr lang="en-US" sz="900" b="1" i="0" u="none" strike="noStrike" cap="none">
                        <a:solidFill>
                          <a:schemeClr val="bg1"/>
                        </a:solidFill>
                        <a:effectLst/>
                        <a:latin typeface="Arial"/>
                        <a:ea typeface="+mn-ea"/>
                        <a:cs typeface="+mn-cs"/>
                      </a:endParaRPr>
                    </a:p>
                    <a:p>
                      <a:pPr marR="0" lvl="0" algn="ctr">
                        <a:lnSpc>
                          <a:spcPct val="100000"/>
                        </a:lnSpc>
                        <a:spcBef>
                          <a:spcPts val="0"/>
                        </a:spcBef>
                        <a:spcAft>
                          <a:spcPts val="0"/>
                        </a:spcAft>
                        <a:buClr>
                          <a:srgbClr val="000000"/>
                        </a:buClr>
                        <a:buFont typeface="Arial"/>
                        <a:buNone/>
                      </a:pPr>
                      <a:r>
                        <a:rPr lang="en-US" sz="900" b="1" i="0" u="none" strike="noStrike" cap="none">
                          <a:solidFill>
                            <a:schemeClr val="bg1"/>
                          </a:solidFill>
                          <a:effectLst/>
                          <a:latin typeface="Arial"/>
                          <a:ea typeface="+mn-ea"/>
                          <a:cs typeface="+mn-cs"/>
                        </a:rPr>
                        <a:t>(mA)</a:t>
                      </a:r>
                      <a:endParaRPr lang="en-US" sz="900" b="1" i="0" u="none" strike="noStrike" cap="none">
                        <a:solidFill>
                          <a:schemeClr val="bg1"/>
                        </a:solidFill>
                        <a:effectLst/>
                        <a:latin typeface="Arial"/>
                        <a:ea typeface="+mn-ea"/>
                        <a:cs typeface="+mn-cs"/>
                        <a:sym typeface="Arial"/>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marR="0" algn="ctr" rtl="0" fontAlgn="t">
                        <a:lnSpc>
                          <a:spcPct val="100000"/>
                        </a:lnSpc>
                        <a:spcBef>
                          <a:spcPts val="0"/>
                        </a:spcBef>
                        <a:spcAft>
                          <a:spcPts val="0"/>
                        </a:spcAft>
                        <a:buClr>
                          <a:srgbClr val="000000"/>
                        </a:buClr>
                        <a:buFont typeface="Arial"/>
                      </a:pPr>
                      <a:r>
                        <a:rPr lang="en-US" sz="900" b="1" i="0" u="none" strike="noStrike" cap="none">
                          <a:solidFill>
                            <a:schemeClr val="bg1"/>
                          </a:solidFill>
                          <a:effectLst/>
                          <a:latin typeface="Arial"/>
                          <a:ea typeface="+mn-ea"/>
                          <a:cs typeface="+mn-cs"/>
                          <a:sym typeface="Arial"/>
                        </a:rPr>
                        <a:t>Power(W)</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lvl="0" algn="ctr">
                        <a:spcBef>
                          <a:spcPts val="0"/>
                        </a:spcBef>
                        <a:spcAft>
                          <a:spcPts val="0"/>
                        </a:spcAft>
                        <a:buNone/>
                      </a:pPr>
                      <a:r>
                        <a:rPr lang="en-IN" sz="900" b="1" i="0" u="none" strike="noStrike">
                          <a:solidFill>
                            <a:schemeClr val="bg1"/>
                          </a:solidFill>
                          <a:latin typeface="Arial"/>
                        </a:rPr>
                        <a:t>Operation time</a:t>
                      </a:r>
                      <a:endParaRPr lang="en-IN" sz="900" b="1" i="0" u="none" strike="noStrike">
                        <a:solidFill>
                          <a:schemeClr val="bg1"/>
                        </a:solidFill>
                        <a:effectLst/>
                        <a:latin typeface="Arial"/>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ctr" rtl="0">
                        <a:spcBef>
                          <a:spcPts val="0"/>
                        </a:spcBef>
                        <a:spcAft>
                          <a:spcPts val="0"/>
                        </a:spcAft>
                      </a:pPr>
                      <a:r>
                        <a:rPr lang="en-IN" sz="900" b="1" i="0" u="none" strike="noStrike" err="1">
                          <a:solidFill>
                            <a:schemeClr val="bg1"/>
                          </a:solidFill>
                          <a:latin typeface="Arial"/>
                        </a:rPr>
                        <a:t>Wh</a:t>
                      </a:r>
                      <a:r>
                        <a:rPr lang="en-IN" sz="900" b="1" i="0" u="none" strike="noStrike">
                          <a:solidFill>
                            <a:schemeClr val="bg1"/>
                          </a:solidFill>
                          <a:effectLst/>
                          <a:latin typeface="Arial"/>
                        </a:rPr>
                        <a:t> Requirements</a:t>
                      </a:r>
                      <a:endParaRPr lang="en-US" sz="900">
                        <a:effectLs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1803A"/>
                    </a:solidFill>
                  </a:tcPr>
                </a:tc>
                <a:tc>
                  <a:txBody>
                    <a:bodyPr/>
                    <a:lstStyle/>
                    <a:p>
                      <a:pPr algn="ctr" rtl="0" fontAlgn="t">
                        <a:spcBef>
                          <a:spcPts val="0"/>
                        </a:spcBef>
                        <a:spcAft>
                          <a:spcPts val="0"/>
                        </a:spcAft>
                      </a:pPr>
                      <a:r>
                        <a:rPr lang="en-IN" sz="900" b="1" i="0" u="none" strike="noStrike">
                          <a:solidFill>
                            <a:schemeClr val="bg1"/>
                          </a:solidFill>
                          <a:effectLst/>
                          <a:latin typeface="Arial"/>
                        </a:rPr>
                        <a:t>Duty Cycle</a:t>
                      </a:r>
                      <a:endParaRPr lang="en-US" sz="900">
                        <a:effectLs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marR="0" algn="ctr" rtl="0" fontAlgn="t">
                        <a:lnSpc>
                          <a:spcPct val="100000"/>
                        </a:lnSpc>
                        <a:spcBef>
                          <a:spcPts val="0"/>
                        </a:spcBef>
                        <a:spcAft>
                          <a:spcPts val="0"/>
                        </a:spcAft>
                        <a:buClr>
                          <a:srgbClr val="000000"/>
                        </a:buClr>
                        <a:buFont typeface="Arial"/>
                      </a:pPr>
                      <a:r>
                        <a:rPr lang="en-IN" sz="900" b="1" i="0" u="none" strike="noStrike" cap="none">
                          <a:solidFill>
                            <a:schemeClr val="bg1"/>
                          </a:solidFill>
                          <a:effectLst/>
                          <a:latin typeface="Arial"/>
                          <a:ea typeface="+mn-ea"/>
                          <a:cs typeface="+mn-cs"/>
                          <a:sym typeface="Arial"/>
                        </a:rPr>
                        <a:t>Source/ U</a:t>
                      </a:r>
                      <a:r>
                        <a:rPr lang="en-US" sz="900" b="1" i="0" u="none" strike="noStrike" cap="none" err="1">
                          <a:solidFill>
                            <a:schemeClr val="bg1"/>
                          </a:solidFill>
                          <a:effectLst/>
                          <a:latin typeface="Arial"/>
                          <a:ea typeface="+mn-ea"/>
                          <a:cs typeface="+mn-cs"/>
                          <a:sym typeface="Arial"/>
                        </a:rPr>
                        <a:t>ncertainty</a:t>
                      </a:r>
                      <a:endParaRPr lang="en-US" sz="900">
                        <a:effectLst/>
                        <a:sym typeface="Arial"/>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extLst>
                  <a:ext uri="{0D108BD9-81ED-4DB2-BD59-A6C34878D82A}">
                    <a16:rowId xmlns:a16="http://schemas.microsoft.com/office/drawing/2014/main" val="10000"/>
                  </a:ext>
                </a:extLst>
              </a:tr>
              <a:tr h="243458">
                <a:tc>
                  <a:txBody>
                    <a:bodyPr/>
                    <a:lstStyle/>
                    <a:p>
                      <a:pPr marL="0" indent="0" algn="l" rtl="0">
                        <a:spcBef>
                          <a:spcPts val="0"/>
                        </a:spcBef>
                        <a:spcAft>
                          <a:spcPts val="0"/>
                        </a:spcAft>
                        <a:buFont typeface="+mj-lt"/>
                        <a:buNone/>
                      </a:pPr>
                      <a:r>
                        <a:rPr lang="en-IN" sz="900" b="1">
                          <a:solidFill>
                            <a:schemeClr val="bg1"/>
                          </a:solidFill>
                          <a:effectLst/>
                        </a:rPr>
                        <a:t>1.</a:t>
                      </a:r>
                      <a:r>
                        <a:rPr lang="en-IN" sz="900" b="1">
                          <a:solidFill>
                            <a:schemeClr val="bg1"/>
                          </a:solidFill>
                        </a:rPr>
                        <a:t> </a:t>
                      </a:r>
                      <a:endParaRPr lang="en-IN" sz="900" b="1">
                        <a:solidFill>
                          <a:schemeClr val="bg1"/>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rtl="0" fontAlgn="t">
                        <a:spcBef>
                          <a:spcPts val="0"/>
                        </a:spcBef>
                        <a:spcAft>
                          <a:spcPts val="0"/>
                        </a:spcAft>
                      </a:pPr>
                      <a:r>
                        <a:rPr lang="en-IN" sz="900" b="1" i="0" u="none" strike="noStrike">
                          <a:solidFill>
                            <a:srgbClr val="000000"/>
                          </a:solidFill>
                          <a:effectLst/>
                          <a:latin typeface="Arial"/>
                        </a:rPr>
                        <a:t>BMP 180</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3.3</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0.65</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0.5</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0.002145</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900" b="0" i="0" u="none" strike="noStrike">
                          <a:solidFill>
                            <a:srgbClr val="000000"/>
                          </a:solidFill>
                          <a:latin typeface="Arial"/>
                        </a:rPr>
                        <a:t>2 hours</a:t>
                      </a:r>
                      <a:endParaRPr lang="en-IN" sz="900" b="0" i="0" u="none" strike="noStrike">
                        <a:solidFill>
                          <a:srgbClr val="000000"/>
                        </a:solidFill>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latin typeface="Arial"/>
                        </a:rPr>
                        <a:t>0.00429</a:t>
                      </a:r>
                      <a:endParaRPr lang="en-IN" sz="900" b="0" i="0" u="none" strike="noStrike">
                        <a:solidFill>
                          <a:srgbClr val="000000"/>
                        </a:solidFill>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100%</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Datasheet</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10001"/>
                  </a:ext>
                </a:extLst>
              </a:tr>
              <a:tr h="243458">
                <a:tc>
                  <a:txBody>
                    <a:bodyPr/>
                    <a:lstStyle/>
                    <a:p>
                      <a:pPr marL="0" indent="0" algn="l" rtl="0" fontAlgn="t">
                        <a:spcBef>
                          <a:spcPts val="0"/>
                        </a:spcBef>
                        <a:spcAft>
                          <a:spcPts val="0"/>
                        </a:spcAft>
                        <a:buFont typeface="+mj-lt"/>
                        <a:buNone/>
                      </a:pPr>
                      <a:r>
                        <a:rPr lang="en-IN" sz="900" b="1">
                          <a:solidFill>
                            <a:schemeClr val="bg1"/>
                          </a:solidFill>
                          <a:effectLst/>
                        </a:rPr>
                        <a:t>2.</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marR="0" algn="l" rtl="0" fontAlgn="t">
                        <a:lnSpc>
                          <a:spcPct val="100000"/>
                        </a:lnSpc>
                        <a:spcBef>
                          <a:spcPts val="0"/>
                        </a:spcBef>
                        <a:spcAft>
                          <a:spcPts val="0"/>
                        </a:spcAft>
                        <a:buClr>
                          <a:srgbClr val="000000"/>
                        </a:buClr>
                        <a:buFont typeface="Arial"/>
                      </a:pPr>
                      <a:r>
                        <a:rPr lang="en-IN" sz="900" b="1" i="0" u="none" strike="noStrike" cap="none">
                          <a:solidFill>
                            <a:srgbClr val="000000"/>
                          </a:solidFill>
                          <a:effectLst/>
                          <a:latin typeface="Arial"/>
                          <a:ea typeface="+mn-ea"/>
                          <a:cs typeface="+mn-cs"/>
                          <a:sym typeface="Arial"/>
                        </a:rPr>
                        <a:t>TEENSY 3.2</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3.3</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cap="none">
                          <a:solidFill>
                            <a:srgbClr val="000000"/>
                          </a:solidFill>
                          <a:effectLst/>
                          <a:latin typeface="Arial"/>
                          <a:ea typeface="+mn-ea"/>
                          <a:cs typeface="+mn-cs"/>
                          <a:sym typeface="Arial"/>
                        </a:rPr>
                        <a:t>45</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b="0" i="0" u="none" strike="noStrike" cap="none">
                          <a:solidFill>
                            <a:srgbClr val="000000"/>
                          </a:solidFill>
                          <a:effectLst/>
                          <a:latin typeface="Arial"/>
                          <a:ea typeface="+mn-ea"/>
                          <a:cs typeface="+mn-cs"/>
                          <a:sym typeface="Arial"/>
                        </a:rPr>
                        <a:t>0.5</a:t>
                      </a:r>
                      <a:endParaRPr lang="en-IN" sz="900" b="0" i="0" u="none" strike="noStrike" cap="none">
                        <a:solidFill>
                          <a:srgbClr val="000000"/>
                        </a:solidFill>
                        <a:effectLst/>
                        <a:latin typeface="Arial"/>
                        <a:ea typeface="+mn-ea"/>
                        <a:cs typeface="+mn-cs"/>
                        <a:sym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b="0" i="0" u="none" strike="noStrike" cap="none">
                          <a:solidFill>
                            <a:srgbClr val="000000"/>
                          </a:solidFill>
                          <a:effectLst/>
                          <a:latin typeface="Arial"/>
                          <a:ea typeface="+mn-ea"/>
                          <a:cs typeface="+mn-cs"/>
                          <a:sym typeface="Arial"/>
                        </a:rPr>
                        <a:t>0.1485</a:t>
                      </a:r>
                      <a:endParaRPr lang="en-IN" sz="900" b="0" i="0" u="none" strike="noStrike" cap="none">
                        <a:solidFill>
                          <a:srgbClr val="000000"/>
                        </a:solidFill>
                        <a:effectLst/>
                        <a:latin typeface="Arial"/>
                        <a:ea typeface="+mn-ea"/>
                        <a:cs typeface="+mn-cs"/>
                        <a:sym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900" b="0" i="0" u="none" strike="noStrike" noProof="0">
                          <a:solidFill>
                            <a:srgbClr val="000000"/>
                          </a:solidFill>
                          <a:latin typeface="Arial"/>
                        </a:rPr>
                        <a:t>2 hours</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latin typeface="Arial"/>
                        </a:rPr>
                        <a:t>0.297</a:t>
                      </a:r>
                      <a:endParaRPr lang="en-IN" sz="900" b="0" i="0" u="none" strike="noStrike">
                        <a:solidFill>
                          <a:srgbClr val="000000"/>
                        </a:solidFill>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100%</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a:effectLst/>
                        </a:rPr>
                        <a:t>Datasheet</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85469229"/>
                  </a:ext>
                </a:extLst>
              </a:tr>
              <a:tr h="243458">
                <a:tc>
                  <a:txBody>
                    <a:bodyPr/>
                    <a:lstStyle/>
                    <a:p>
                      <a:pPr marL="0" indent="0" algn="l" rtl="0" fontAlgn="t">
                        <a:spcBef>
                          <a:spcPts val="0"/>
                        </a:spcBef>
                        <a:spcAft>
                          <a:spcPts val="0"/>
                        </a:spcAft>
                        <a:buFont typeface="+mj-lt"/>
                        <a:buNone/>
                      </a:pPr>
                      <a:r>
                        <a:rPr lang="en-IN" sz="900" b="1">
                          <a:solidFill>
                            <a:schemeClr val="bg1"/>
                          </a:solidFill>
                          <a:effectLst/>
                        </a:rPr>
                        <a:t>3.</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rtl="0" fontAlgn="t">
                        <a:spcBef>
                          <a:spcPts val="0"/>
                        </a:spcBef>
                        <a:spcAft>
                          <a:spcPts val="0"/>
                        </a:spcAft>
                      </a:pPr>
                      <a:r>
                        <a:rPr lang="en-IN" sz="900" b="1" i="0" u="none" strike="noStrike">
                          <a:solidFill>
                            <a:srgbClr val="000000"/>
                          </a:solidFill>
                          <a:effectLst/>
                          <a:latin typeface="Arial"/>
                        </a:rPr>
                        <a:t>UBLOX NEO 6M</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3.3</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10</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1.0</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0.033</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900" b="0" i="0" u="none" strike="noStrike" noProof="0">
                          <a:solidFill>
                            <a:srgbClr val="000000"/>
                          </a:solidFill>
                          <a:latin typeface="Arial"/>
                        </a:rPr>
                        <a:t>2 hours</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latin typeface="Arial"/>
                        </a:rPr>
                        <a:t>0.066</a:t>
                      </a:r>
                      <a:endParaRPr lang="en-IN" sz="900" b="0" i="0" u="none" strike="noStrike">
                        <a:solidFill>
                          <a:srgbClr val="000000"/>
                        </a:solidFill>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100%</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Datasheet</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10002"/>
                  </a:ext>
                </a:extLst>
              </a:tr>
              <a:tr h="243458">
                <a:tc>
                  <a:txBody>
                    <a:bodyPr/>
                    <a:lstStyle/>
                    <a:p>
                      <a:pPr marL="0" indent="0" algn="l" rtl="0" fontAlgn="t">
                        <a:spcBef>
                          <a:spcPts val="0"/>
                        </a:spcBef>
                        <a:spcAft>
                          <a:spcPts val="0"/>
                        </a:spcAft>
                        <a:buFont typeface="+mj-lt"/>
                        <a:buNone/>
                      </a:pPr>
                      <a:r>
                        <a:rPr lang="en-IN" sz="900" b="1">
                          <a:solidFill>
                            <a:schemeClr val="bg1"/>
                          </a:solidFill>
                          <a:effectLst/>
                        </a:rPr>
                        <a:t>4.</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rtl="0" fontAlgn="t">
                        <a:spcBef>
                          <a:spcPts val="0"/>
                        </a:spcBef>
                        <a:spcAft>
                          <a:spcPts val="0"/>
                        </a:spcAft>
                      </a:pPr>
                      <a:r>
                        <a:rPr lang="en-IN" sz="900" b="1" i="0" u="none" strike="noStrike">
                          <a:solidFill>
                            <a:srgbClr val="000000"/>
                          </a:solidFill>
                          <a:effectLst/>
                          <a:latin typeface="Arial"/>
                        </a:rPr>
                        <a:t>RTC-DS3231</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3.3</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0.08</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0.5</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0.00026</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900" b="0" i="0" u="none" strike="noStrike" noProof="0">
                          <a:solidFill>
                            <a:srgbClr val="000000"/>
                          </a:solidFill>
                          <a:latin typeface="Arial"/>
                        </a:rPr>
                        <a:t>2 hours</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latin typeface="Arial"/>
                        </a:rPr>
                        <a:t>0.00052</a:t>
                      </a:r>
                      <a:endParaRPr lang="en-IN" sz="900" b="0" i="0" u="none" strike="noStrike">
                        <a:solidFill>
                          <a:srgbClr val="000000"/>
                        </a:solidFill>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100%</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Datasheet</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10003"/>
                  </a:ext>
                </a:extLst>
              </a:tr>
              <a:tr h="243458">
                <a:tc>
                  <a:txBody>
                    <a:bodyPr/>
                    <a:lstStyle/>
                    <a:p>
                      <a:pPr marL="0" indent="0" algn="l" rtl="0" fontAlgn="t">
                        <a:spcBef>
                          <a:spcPts val="0"/>
                        </a:spcBef>
                        <a:spcAft>
                          <a:spcPts val="0"/>
                        </a:spcAft>
                        <a:buFont typeface="+mj-lt"/>
                        <a:buNone/>
                      </a:pPr>
                      <a:r>
                        <a:rPr lang="en-US" sz="900" b="1">
                          <a:solidFill>
                            <a:schemeClr val="bg1"/>
                          </a:solidFill>
                          <a:effectLst/>
                        </a:rPr>
                        <a:t>5.</a:t>
                      </a:r>
                      <a:endParaRPr lang="en-IN" sz="900" b="1">
                        <a:solidFill>
                          <a:schemeClr val="bg1"/>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marR="0" algn="l" rtl="0" fontAlgn="t">
                        <a:lnSpc>
                          <a:spcPct val="100000"/>
                        </a:lnSpc>
                        <a:spcBef>
                          <a:spcPts val="0"/>
                        </a:spcBef>
                        <a:spcAft>
                          <a:spcPts val="0"/>
                        </a:spcAft>
                        <a:buClr>
                          <a:srgbClr val="000000"/>
                        </a:buClr>
                        <a:buFont typeface="Arial"/>
                      </a:pPr>
                      <a:r>
                        <a:rPr lang="en-US" sz="900" b="1" i="0" u="none" strike="noStrike" cap="none">
                          <a:solidFill>
                            <a:srgbClr val="000000"/>
                          </a:solidFill>
                          <a:effectLst/>
                          <a:latin typeface="Arial"/>
                          <a:ea typeface="+mn-ea"/>
                          <a:cs typeface="+mn-cs"/>
                          <a:sym typeface="Arial"/>
                        </a:rPr>
                        <a:t>LM1117</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5</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10</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0.0</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0.05</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US" sz="900"/>
                        <a:t>2 hours</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IN" sz="900" b="0" i="0" u="none" strike="noStrike">
                          <a:solidFill>
                            <a:srgbClr val="000000"/>
                          </a:solidFill>
                          <a:latin typeface="+mn-lt"/>
                        </a:rPr>
                        <a:t>0.066</a:t>
                      </a:r>
                      <a:endParaRPr lang="en-IN" sz="900" b="0" i="0" u="none" strike="noStrike">
                        <a:solidFill>
                          <a:srgbClr val="000000"/>
                        </a:solidFill>
                        <a:effectLst/>
                        <a:latin typeface="+mn-l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rPr>
                        <a:t>100%</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rPr>
                        <a:t>Datasheet</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207007071"/>
                  </a:ext>
                </a:extLst>
              </a:tr>
              <a:tr h="243458">
                <a:tc>
                  <a:txBody>
                    <a:bodyPr/>
                    <a:lstStyle/>
                    <a:p>
                      <a:pPr marL="0" indent="0" algn="l" rtl="0" fontAlgn="t">
                        <a:spcBef>
                          <a:spcPts val="0"/>
                        </a:spcBef>
                        <a:spcAft>
                          <a:spcPts val="0"/>
                        </a:spcAft>
                        <a:buFont typeface="+mj-lt"/>
                        <a:buNone/>
                      </a:pPr>
                      <a:r>
                        <a:rPr lang="en-IN" sz="900" b="1">
                          <a:solidFill>
                            <a:schemeClr val="bg1"/>
                          </a:solidFill>
                          <a:effectLst/>
                        </a:rPr>
                        <a:t>6.</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marR="0" algn="l" rtl="0" fontAlgn="t">
                        <a:lnSpc>
                          <a:spcPct val="100000"/>
                        </a:lnSpc>
                        <a:spcBef>
                          <a:spcPts val="0"/>
                        </a:spcBef>
                        <a:spcAft>
                          <a:spcPts val="0"/>
                        </a:spcAft>
                        <a:buClr>
                          <a:srgbClr val="000000"/>
                        </a:buClr>
                        <a:buFont typeface="Arial"/>
                      </a:pPr>
                      <a:r>
                        <a:rPr lang="en-IN" sz="900" b="1" i="0" u="none" strike="noStrike">
                          <a:solidFill>
                            <a:srgbClr val="000000"/>
                          </a:solidFill>
                          <a:effectLst/>
                          <a:latin typeface="Arial"/>
                        </a:rPr>
                        <a:t>MPU 6050</a:t>
                      </a:r>
                      <a:endParaRPr lang="en-US" sz="900">
                        <a:effectLst/>
                        <a:sym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3.3</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1.74</a:t>
                      </a:r>
                      <a:endParaRPr lang="en-IN" sz="900" b="0" i="0" u="none" strike="noStrike" cap="none">
                        <a:solidFill>
                          <a:srgbClr val="000000"/>
                        </a:solidFill>
                        <a:effectLst/>
                        <a:latin typeface="Arial"/>
                        <a:ea typeface="+mn-ea"/>
                        <a:cs typeface="+mn-cs"/>
                        <a:sym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b="0" i="0" u="none" strike="noStrike" cap="none">
                          <a:solidFill>
                            <a:srgbClr val="000000"/>
                          </a:solidFill>
                          <a:effectLst/>
                          <a:latin typeface="Arial"/>
                          <a:ea typeface="+mn-ea"/>
                          <a:cs typeface="+mn-cs"/>
                          <a:sym typeface="Arial"/>
                        </a:rPr>
                        <a:t>0.5</a:t>
                      </a:r>
                      <a:endParaRPr lang="en-IN" sz="900" b="0" i="0" u="none" strike="noStrike" cap="none">
                        <a:solidFill>
                          <a:srgbClr val="000000"/>
                        </a:solidFill>
                        <a:effectLst/>
                        <a:latin typeface="Arial"/>
                        <a:ea typeface="+mn-ea"/>
                        <a:cs typeface="+mn-cs"/>
                        <a:sym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b="0" i="0" u="none" strike="noStrike" cap="none">
                          <a:solidFill>
                            <a:srgbClr val="000000"/>
                          </a:solidFill>
                          <a:effectLst/>
                          <a:latin typeface="Arial"/>
                          <a:ea typeface="+mn-ea"/>
                          <a:cs typeface="+mn-cs"/>
                          <a:sym typeface="Arial"/>
                        </a:rPr>
                        <a:t>0.0057</a:t>
                      </a:r>
                      <a:endParaRPr lang="en-IN" sz="900" b="0" i="0" u="none" strike="noStrike" cap="none">
                        <a:solidFill>
                          <a:srgbClr val="000000"/>
                        </a:solidFill>
                        <a:effectLst/>
                        <a:latin typeface="Arial"/>
                        <a:ea typeface="+mn-ea"/>
                        <a:cs typeface="+mn-cs"/>
                        <a:sym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900" b="0" i="0" u="none" strike="noStrike" noProof="0">
                          <a:solidFill>
                            <a:srgbClr val="000000"/>
                          </a:solidFill>
                          <a:latin typeface="Arial"/>
                        </a:rPr>
                        <a:t>2 hours</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latin typeface="Arial"/>
                        </a:rPr>
                        <a:t>0.01148</a:t>
                      </a:r>
                      <a:endParaRPr lang="en-IN" sz="900" b="0" i="0" u="none" strike="noStrike">
                        <a:solidFill>
                          <a:srgbClr val="000000"/>
                        </a:solidFill>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100%</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fontAlgn="t"/>
                      <a:r>
                        <a:rPr lang="en-IN" sz="900" b="0" i="0" u="none" strike="noStrike">
                          <a:solidFill>
                            <a:srgbClr val="000000"/>
                          </a:solidFill>
                          <a:effectLst/>
                          <a:latin typeface="Arial"/>
                        </a:rPr>
                        <a:t>Datasheet</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10004"/>
                  </a:ext>
                </a:extLst>
              </a:tr>
              <a:tr h="321974">
                <a:tc>
                  <a:txBody>
                    <a:bodyPr/>
                    <a:lstStyle/>
                    <a:p>
                      <a:pPr marL="0" lvl="0" indent="0" algn="l" rtl="0" fontAlgn="t">
                        <a:spcBef>
                          <a:spcPts val="0"/>
                        </a:spcBef>
                        <a:spcAft>
                          <a:spcPts val="0"/>
                        </a:spcAft>
                        <a:buFont typeface="+mj-lt"/>
                        <a:buNone/>
                      </a:pPr>
                      <a:r>
                        <a:rPr lang="en-IN" sz="900" b="1">
                          <a:solidFill>
                            <a:schemeClr val="bg1"/>
                          </a:solidFill>
                          <a:effectLst/>
                        </a:rPr>
                        <a:t>7.</a:t>
                      </a: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rtl="0" fontAlgn="t">
                        <a:spcBef>
                          <a:spcPts val="0"/>
                        </a:spcBef>
                        <a:spcAft>
                          <a:spcPts val="0"/>
                        </a:spcAft>
                      </a:pPr>
                      <a:r>
                        <a:rPr lang="en-IN" sz="900" b="0" i="0" u="none" strike="noStrike">
                          <a:solidFill>
                            <a:srgbClr val="000000"/>
                          </a:solidFill>
                          <a:effectLst/>
                          <a:latin typeface="Arial"/>
                        </a:rPr>
                        <a:t>AUTO GYRO SPIN RATE SENSOR </a:t>
                      </a:r>
                      <a:r>
                        <a:rPr lang="en-IN" sz="900" b="1" i="0" u="none" strike="noStrike">
                          <a:solidFill>
                            <a:srgbClr val="000000"/>
                          </a:solidFill>
                          <a:effectLst/>
                          <a:latin typeface="Arial"/>
                        </a:rPr>
                        <a:t>AH49E</a:t>
                      </a:r>
                      <a:endParaRPr lang="en-US" sz="900">
                        <a:effectLst/>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3.3</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3.5</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0.0</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0.0115</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900" b="0" i="0" u="none" strike="noStrike" noProof="0">
                          <a:solidFill>
                            <a:srgbClr val="000000"/>
                          </a:solidFill>
                          <a:latin typeface="Arial"/>
                        </a:rPr>
                        <a:t>2 hours</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latin typeface="Arial"/>
                        </a:rPr>
                        <a:t>0.0231</a:t>
                      </a:r>
                      <a:endParaRPr lang="en-IN" sz="900" b="0" i="0" u="none" strike="noStrike">
                        <a:solidFill>
                          <a:srgbClr val="000000"/>
                        </a:solidFill>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100%</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Datasheet</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10005"/>
                  </a:ext>
                </a:extLst>
              </a:tr>
              <a:tr h="243458">
                <a:tc>
                  <a:txBody>
                    <a:bodyPr/>
                    <a:lstStyle/>
                    <a:p>
                      <a:pPr marL="0" indent="0" algn="l" rtl="0" fontAlgn="ctr">
                        <a:spcBef>
                          <a:spcPts val="0"/>
                        </a:spcBef>
                        <a:spcAft>
                          <a:spcPts val="0"/>
                        </a:spcAft>
                        <a:buFont typeface="+mj-lt"/>
                        <a:buNone/>
                      </a:pPr>
                      <a:r>
                        <a:rPr lang="en-IN" sz="900" b="1">
                          <a:solidFill>
                            <a:schemeClr val="bg1"/>
                          </a:solidFill>
                          <a:effectLst/>
                        </a:rPr>
                        <a:t>8.</a:t>
                      </a:r>
                      <a:endParaRPr lang="en-IN" sz="900">
                        <a:effectLst/>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rtl="0" fontAlgn="t">
                        <a:spcBef>
                          <a:spcPts val="0"/>
                        </a:spcBef>
                        <a:spcAft>
                          <a:spcPts val="0"/>
                        </a:spcAft>
                      </a:pPr>
                      <a:r>
                        <a:rPr lang="en-IN" sz="900" b="0" i="0" u="none" strike="noStrike">
                          <a:solidFill>
                            <a:srgbClr val="000000"/>
                          </a:solidFill>
                          <a:effectLst/>
                          <a:latin typeface="Arial"/>
                        </a:rPr>
                        <a:t>MICRO-</a:t>
                      </a:r>
                      <a:r>
                        <a:rPr lang="en-IN" sz="900" b="1" i="0" u="none" strike="noStrike">
                          <a:solidFill>
                            <a:srgbClr val="000000"/>
                          </a:solidFill>
                          <a:effectLst/>
                          <a:latin typeface="Arial"/>
                        </a:rPr>
                        <a:t>SD CARD MODULE</a:t>
                      </a:r>
                      <a:endParaRPr lang="en-US" sz="900">
                        <a:effectLst/>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3.3</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25</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0.5</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0.0825</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900" b="0" i="0" u="none" strike="noStrike" noProof="0">
                          <a:solidFill>
                            <a:srgbClr val="000000"/>
                          </a:solidFill>
                          <a:latin typeface="Arial"/>
                        </a:rPr>
                        <a:t>2 hours</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latin typeface="Arial"/>
                        </a:rPr>
                        <a:t>0.165</a:t>
                      </a:r>
                      <a:endParaRPr lang="en-IN" sz="900" b="0" i="0" u="none" strike="noStrike">
                        <a:solidFill>
                          <a:srgbClr val="000000"/>
                        </a:solidFill>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100%</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900" b="0" i="0" u="none" strike="noStrike">
                          <a:solidFill>
                            <a:srgbClr val="000000"/>
                          </a:solidFill>
                          <a:effectLst/>
                          <a:latin typeface="Arial"/>
                        </a:rPr>
                        <a:t>Datasheet</a:t>
                      </a:r>
                      <a:endParaRPr lang="en-US" sz="90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3737964463"/>
                  </a:ext>
                </a:extLst>
              </a:tr>
              <a:tr h="369101">
                <a:tc>
                  <a:txBody>
                    <a:bodyPr/>
                    <a:lstStyle/>
                    <a:p>
                      <a:pPr marL="0" indent="0" algn="l" rtl="0" fontAlgn="ctr">
                        <a:spcBef>
                          <a:spcPts val="0"/>
                        </a:spcBef>
                        <a:spcAft>
                          <a:spcPts val="0"/>
                        </a:spcAft>
                        <a:buFont typeface="+mj-lt"/>
                        <a:buNone/>
                      </a:pPr>
                      <a:r>
                        <a:rPr lang="en-US" sz="900" b="1">
                          <a:solidFill>
                            <a:schemeClr val="bg1"/>
                          </a:solidFill>
                          <a:effectLst/>
                        </a:rPr>
                        <a:t>9</a:t>
                      </a:r>
                      <a:endParaRPr lang="en-IN" sz="900" b="1">
                        <a:solidFill>
                          <a:schemeClr val="bg1"/>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a:r>
                        <a:rPr lang="en-IN" sz="900" b="0" i="0" u="none" strike="noStrike">
                          <a:solidFill>
                            <a:srgbClr val="000000"/>
                          </a:solidFill>
                          <a:effectLst/>
                          <a:latin typeface="Arial"/>
                        </a:rPr>
                        <a:t>BUZZER</a:t>
                      </a:r>
                      <a:r>
                        <a:rPr lang="en-IN" sz="900" b="1" i="0" u="none" strike="noStrike">
                          <a:solidFill>
                            <a:srgbClr val="000000"/>
                          </a:solidFill>
                          <a:effectLst/>
                          <a:latin typeface="Arial"/>
                        </a:rPr>
                        <a:t>(MCKPI-G2437-3671)</a:t>
                      </a:r>
                      <a:r>
                        <a:rPr lang="en-IN" sz="900" b="1" i="0" u="none" strike="noStrike">
                          <a:solidFill>
                            <a:srgbClr val="000000"/>
                          </a:solidFill>
                          <a:latin typeface="Arial"/>
                        </a:rPr>
                        <a:t> </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b="0" i="0" u="none" strike="noStrike">
                          <a:solidFill>
                            <a:srgbClr val="000000"/>
                          </a:solidFill>
                          <a:effectLst/>
                          <a:latin typeface="Arial"/>
                        </a:rPr>
                        <a:t>5</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b="0" i="0" u="none" strike="noStrike">
                          <a:solidFill>
                            <a:srgbClr val="000000"/>
                          </a:solidFill>
                          <a:effectLst/>
                          <a:latin typeface="Arial"/>
                        </a:rPr>
                        <a:t>8.3</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latin typeface="Arial"/>
                        </a:rPr>
                        <a:t>0.5</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latin typeface="Arial"/>
                        </a:rPr>
                        <a:t>0.041</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900" b="0" i="0" u="none" strike="noStrike" noProof="0">
                          <a:solidFill>
                            <a:srgbClr val="000000"/>
                          </a:solidFill>
                          <a:latin typeface="Arial"/>
                        </a:rPr>
                        <a:t>1 hour</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b="0" i="0" u="none" strike="noStrike">
                          <a:solidFill>
                            <a:srgbClr val="000000"/>
                          </a:solidFill>
                          <a:latin typeface="Arial"/>
                        </a:rPr>
                        <a:t>0.041</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b="0" i="0" u="none" strike="noStrike">
                          <a:solidFill>
                            <a:srgbClr val="000000"/>
                          </a:solidFill>
                          <a:effectLst/>
                          <a:latin typeface="Arial"/>
                        </a:rPr>
                        <a:t>50%</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b="0" i="0" u="none" strike="noStrike">
                          <a:solidFill>
                            <a:srgbClr val="000000"/>
                          </a:solidFill>
                          <a:effectLst/>
                          <a:latin typeface="Arial"/>
                        </a:rPr>
                        <a:t>Estimated</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1234695324"/>
                  </a:ext>
                </a:extLst>
              </a:tr>
              <a:tr h="243458">
                <a:tc>
                  <a:txBody>
                    <a:bodyPr/>
                    <a:lstStyle/>
                    <a:p>
                      <a:pPr marL="0" indent="0" algn="l" rtl="0" fontAlgn="t">
                        <a:spcBef>
                          <a:spcPts val="0"/>
                        </a:spcBef>
                        <a:spcAft>
                          <a:spcPts val="0"/>
                        </a:spcAft>
                        <a:buFont typeface="+mj-lt"/>
                        <a:buNone/>
                      </a:pPr>
                      <a:r>
                        <a:rPr lang="en-US" sz="900" b="1">
                          <a:solidFill>
                            <a:schemeClr val="bg1"/>
                          </a:solidFill>
                          <a:effectLst/>
                        </a:rPr>
                        <a:t>10.</a:t>
                      </a:r>
                      <a:endParaRPr lang="en-IN" sz="900" b="1">
                        <a:solidFill>
                          <a:schemeClr val="bg1"/>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marR="0" algn="l" rtl="0" fontAlgn="t">
                        <a:lnSpc>
                          <a:spcPct val="100000"/>
                        </a:lnSpc>
                        <a:spcBef>
                          <a:spcPts val="0"/>
                        </a:spcBef>
                        <a:spcAft>
                          <a:spcPts val="0"/>
                        </a:spcAft>
                        <a:buClr>
                          <a:srgbClr val="000000"/>
                        </a:buClr>
                        <a:buFont typeface="Arial"/>
                      </a:pPr>
                      <a:r>
                        <a:rPr lang="en-US" sz="900" b="1" i="0" u="none" strike="noStrike" cap="none">
                          <a:solidFill>
                            <a:srgbClr val="000000"/>
                          </a:solidFill>
                          <a:effectLst/>
                          <a:latin typeface="Arial"/>
                          <a:ea typeface="+mn-ea"/>
                          <a:cs typeface="+mn-cs"/>
                          <a:sym typeface="Arial"/>
                        </a:rPr>
                        <a:t>MT3608</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9</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1.8</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0.4</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latin typeface="Arial"/>
                        </a:rPr>
                        <a:t>0.016</a:t>
                      </a:r>
                      <a:endParaRPr lang="en-IN" sz="900">
                        <a:effectLst/>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US" sz="900"/>
                        <a:t>1 hour</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900" b="0" i="0" u="none" strike="noStrike">
                          <a:solidFill>
                            <a:srgbClr val="000000"/>
                          </a:solidFill>
                          <a:effectLst/>
                          <a:latin typeface="+mn-lt"/>
                        </a:rPr>
                        <a:t>0.016</a:t>
                      </a:r>
                      <a:endParaRPr lang="en-IN" sz="900" b="0" i="0" u="none" strike="noStrike">
                        <a:solidFill>
                          <a:srgbClr val="000000"/>
                        </a:solidFill>
                        <a:effectLst/>
                        <a:latin typeface="+mn-l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rPr>
                        <a:t>50%</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US" sz="900">
                          <a:effectLst/>
                        </a:rPr>
                        <a:t>Estimated</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520381104"/>
                  </a:ext>
                </a:extLst>
              </a:tr>
              <a:tr h="243458">
                <a:tc>
                  <a:txBody>
                    <a:bodyPr/>
                    <a:lstStyle/>
                    <a:p>
                      <a:pPr marL="0" indent="0" algn="l" rtl="0" fontAlgn="ctr">
                        <a:spcBef>
                          <a:spcPts val="0"/>
                        </a:spcBef>
                        <a:spcAft>
                          <a:spcPts val="0"/>
                        </a:spcAft>
                        <a:buFont typeface="+mj-lt"/>
                        <a:buNone/>
                      </a:pPr>
                      <a:r>
                        <a:rPr lang="en-IN" sz="900" b="1">
                          <a:solidFill>
                            <a:schemeClr val="bg1"/>
                          </a:solidFill>
                          <a:effectLst/>
                        </a:rPr>
                        <a:t>11</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a:r>
                        <a:rPr lang="en-IN" sz="900" b="0" i="0" u="none" strike="noStrike">
                          <a:solidFill>
                            <a:srgbClr val="000000"/>
                          </a:solidFill>
                          <a:effectLst/>
                          <a:latin typeface="Arial"/>
                        </a:rPr>
                        <a:t>XBEE </a:t>
                      </a:r>
                      <a:r>
                        <a:rPr lang="en-IN" sz="900" b="1" i="0" u="none" strike="noStrike">
                          <a:solidFill>
                            <a:srgbClr val="000000"/>
                          </a:solidFill>
                          <a:effectLst/>
                          <a:latin typeface="Arial"/>
                        </a:rPr>
                        <a:t>PRO S2C</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b="0" i="0" u="none" strike="noStrike">
                          <a:solidFill>
                            <a:srgbClr val="000000"/>
                          </a:solidFill>
                          <a:effectLst/>
                          <a:latin typeface="Arial"/>
                        </a:rPr>
                        <a:t>3.3</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b="0" i="0" u="none" strike="noStrike">
                          <a:solidFill>
                            <a:srgbClr val="000000"/>
                          </a:solidFill>
                          <a:effectLst/>
                          <a:latin typeface="Arial"/>
                        </a:rPr>
                        <a:t>60</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latin typeface="Arial"/>
                        </a:rPr>
                        <a:t>0.5</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latin typeface="Arial"/>
                        </a:rPr>
                        <a:t>0.198</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900" b="0" i="0" u="none" strike="noStrike" noProof="0">
                          <a:solidFill>
                            <a:srgbClr val="000000"/>
                          </a:solidFill>
                          <a:latin typeface="Arial"/>
                        </a:rPr>
                        <a:t>2 hours</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b="0" i="0" u="none" strike="noStrike">
                          <a:solidFill>
                            <a:srgbClr val="000000"/>
                          </a:solidFill>
                          <a:latin typeface="Arial"/>
                        </a:rPr>
                        <a:t>0.396</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b="0" i="0" u="none" strike="noStrike">
                          <a:solidFill>
                            <a:srgbClr val="000000"/>
                          </a:solidFill>
                          <a:effectLst/>
                          <a:latin typeface="Arial"/>
                        </a:rPr>
                        <a:t>100%</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b="0" i="0" u="none" strike="noStrike">
                          <a:solidFill>
                            <a:srgbClr val="000000"/>
                          </a:solidFill>
                          <a:effectLst/>
                          <a:latin typeface="Arial"/>
                        </a:rPr>
                        <a:t>Datasheet</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4259047370"/>
                  </a:ext>
                </a:extLst>
              </a:tr>
              <a:tr h="243458">
                <a:tc>
                  <a:txBody>
                    <a:bodyPr/>
                    <a:lstStyle/>
                    <a:p>
                      <a:pPr marL="0" indent="0" algn="l" rtl="0" fontAlgn="ctr">
                        <a:spcBef>
                          <a:spcPts val="0"/>
                        </a:spcBef>
                        <a:spcAft>
                          <a:spcPts val="0"/>
                        </a:spcAft>
                        <a:buFont typeface="+mj-lt"/>
                        <a:buNone/>
                      </a:pPr>
                      <a:r>
                        <a:rPr lang="en-US" sz="900" b="1">
                          <a:solidFill>
                            <a:schemeClr val="bg1"/>
                          </a:solidFill>
                          <a:effectLst/>
                        </a:rPr>
                        <a:t>12</a:t>
                      </a:r>
                      <a:endParaRPr lang="en-IN" sz="900" b="1">
                        <a:solidFill>
                          <a:schemeClr val="bg1"/>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a:r>
                        <a:rPr lang="en-US" sz="900"/>
                        <a:t>LM7508</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latin typeface="Arial"/>
                        </a:rPr>
                        <a:t>9</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latin typeface="Arial"/>
                        </a:rPr>
                        <a:t>10</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latin typeface="Arial"/>
                        </a:rPr>
                        <a:t>0.0</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latin typeface="Arial"/>
                        </a:rPr>
                        <a:t>0.09</a:t>
                      </a:r>
                      <a:endParaRPr lang="en-IN" sz="900">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US" sz="900"/>
                        <a:t>2 hours</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b="0" i="0" u="none" strike="noStrike">
                          <a:solidFill>
                            <a:srgbClr val="000000"/>
                          </a:solidFill>
                          <a:latin typeface="Arial"/>
                        </a:rPr>
                        <a:t>0.18</a:t>
                      </a:r>
                      <a:endParaRPr lang="en-IN" sz="900" b="0" i="0" u="none" strike="noStrike">
                        <a:solidFill>
                          <a:srgbClr val="000000"/>
                        </a:solidFill>
                        <a:latin typeface="Arial"/>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t>100%</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t>Datasheet</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2380820535"/>
                  </a:ext>
                </a:extLst>
              </a:tr>
              <a:tr h="243458">
                <a:tc>
                  <a:txBody>
                    <a:bodyPr/>
                    <a:lstStyle/>
                    <a:p>
                      <a:pPr marL="0" indent="0" algn="l" rtl="0" fontAlgn="ctr">
                        <a:spcBef>
                          <a:spcPts val="0"/>
                        </a:spcBef>
                        <a:spcAft>
                          <a:spcPts val="0"/>
                        </a:spcAft>
                        <a:buFont typeface="+mj-lt"/>
                        <a:buNone/>
                      </a:pPr>
                      <a:r>
                        <a:rPr lang="en-IN" sz="900" b="1">
                          <a:solidFill>
                            <a:schemeClr val="bg1"/>
                          </a:solidFill>
                          <a:effectLst/>
                        </a:rPr>
                        <a:t>13</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a:r>
                        <a:rPr lang="en-IN" sz="900"/>
                        <a:t>CAMERA</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a:t>5</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a:t>130</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t>0.5</a:t>
                      </a:r>
                      <a:endParaRPr lang="en-IN"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US" sz="900"/>
                        <a:t>0.65</a:t>
                      </a:r>
                      <a:endParaRPr lang="en-IN"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buNone/>
                      </a:pPr>
                      <a:r>
                        <a:rPr lang="en-IN" sz="900"/>
                        <a:t>2 minutes</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a:t>0.0216</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a:t>75%</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a:r>
                        <a:rPr lang="en-IN" sz="900" b="0" i="0" u="none" strike="noStrike">
                          <a:solidFill>
                            <a:srgbClr val="000000"/>
                          </a:solidFill>
                          <a:effectLst/>
                          <a:latin typeface="Arial"/>
                        </a:rPr>
                        <a:t>Datasheet</a:t>
                      </a:r>
                      <a:endParaRPr lang="en-US" sz="900"/>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974677251"/>
                  </a:ext>
                </a:extLst>
              </a:tr>
              <a:tr h="722639">
                <a:tc>
                  <a:txBody>
                    <a:bodyPr/>
                    <a:lstStyle/>
                    <a:p>
                      <a:pPr marL="0" indent="0" algn="l" rtl="0">
                        <a:spcBef>
                          <a:spcPts val="0"/>
                        </a:spcBef>
                        <a:spcAft>
                          <a:spcPts val="0"/>
                        </a:spcAft>
                        <a:buFont typeface="+mj-lt"/>
                        <a:buNone/>
                      </a:pPr>
                      <a:r>
                        <a:rPr lang="en-IN" sz="900" b="1">
                          <a:solidFill>
                            <a:schemeClr val="bg1"/>
                          </a:solidFill>
                          <a:effectLst/>
                        </a:rPr>
                        <a:t>14</a:t>
                      </a:r>
                      <a:r>
                        <a:rPr lang="en-IN" sz="900" b="1">
                          <a:solidFill>
                            <a:schemeClr val="bg1"/>
                          </a:solidFill>
                        </a:rPr>
                        <a:t> </a:t>
                      </a:r>
                      <a:endParaRPr lang="en-IN" sz="900" b="1">
                        <a:solidFill>
                          <a:schemeClr val="bg1"/>
                        </a:solidFill>
                        <a:effectLs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a:r>
                        <a:rPr lang="en-IN" sz="900"/>
                        <a:t>BLDC MOTOR(ON GIMABL FOR BONUS CAMERA STABILIZATION) </a:t>
                      </a:r>
                      <a:r>
                        <a:rPr lang="en-IN" sz="900" b="1"/>
                        <a:t>A2212/13T</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rowSpan="2">
                  <a:txBody>
                    <a:bodyPr/>
                    <a:lstStyle/>
                    <a:p>
                      <a:pPr algn="l"/>
                      <a:r>
                        <a:rPr lang="en-IN" sz="900"/>
                        <a:t>9</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rowSpan="2">
                  <a:txBody>
                    <a:bodyPr/>
                    <a:lstStyle/>
                    <a:p>
                      <a:pPr algn="l"/>
                      <a:r>
                        <a:rPr lang="en-IN" sz="900"/>
                        <a:t>136</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mpd="sng">
                      <a:noFill/>
                      <a:prstDash val="solid"/>
                    </a:lnTlToBr>
                    <a:lnBlToTr w="12700" cap="flat" cmpd="sng" algn="ctr">
                      <a:noFill/>
                      <a:prstDash val="solid"/>
                      <a:round/>
                      <a:headEnd type="none" w="med" len="med"/>
                      <a:tailEnd type="none" w="med" len="med"/>
                    </a:lnBlToTr>
                    <a:solidFill>
                      <a:srgbClr val="F9F5E4"/>
                    </a:solidFill>
                  </a:tcPr>
                </a:tc>
                <a:tc rowSpan="2">
                  <a:txBody>
                    <a:bodyPr/>
                    <a:lstStyle/>
                    <a:p>
                      <a:pPr algn="l"/>
                      <a:r>
                        <a:rPr lang="en-US" sz="900"/>
                        <a:t>0.5</a:t>
                      </a:r>
                      <a:endParaRPr lang="en-IN" sz="900"/>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mpd="sng">
                      <a:noFill/>
                      <a:prstDash val="solid"/>
                    </a:lnTlToBr>
                    <a:lnBlToTr w="12700" cap="flat" cmpd="sng" algn="ctr">
                      <a:noFill/>
                      <a:prstDash val="solid"/>
                      <a:round/>
                      <a:headEnd type="none" w="med" len="med"/>
                      <a:tailEnd type="none" w="med" len="med"/>
                    </a:lnBlToTr>
                    <a:solidFill>
                      <a:srgbClr val="F9F5E4"/>
                    </a:solidFill>
                  </a:tcPr>
                </a:tc>
                <a:tc rowSpan="2">
                  <a:txBody>
                    <a:bodyPr/>
                    <a:lstStyle/>
                    <a:p>
                      <a:pPr algn="l"/>
                      <a:r>
                        <a:rPr lang="en-US" sz="900"/>
                        <a:t>1.2</a:t>
                      </a:r>
                      <a:endParaRPr lang="en-IN" sz="900"/>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mpd="sng">
                      <a:noFill/>
                      <a:prstDash val="solid"/>
                    </a:lnTlToBr>
                    <a:lnBlToTr w="12700" cap="flat" cmpd="sng" algn="ctr">
                      <a:noFill/>
                      <a:prstDash val="solid"/>
                      <a:round/>
                      <a:headEnd type="none" w="med" len="med"/>
                      <a:tailEnd type="none" w="med" len="med"/>
                    </a:lnBlToTr>
                    <a:solidFill>
                      <a:srgbClr val="F9F5E4"/>
                    </a:solidFill>
                  </a:tcPr>
                </a:tc>
                <a:tc rowSpan="2">
                  <a:txBody>
                    <a:bodyPr/>
                    <a:lstStyle/>
                    <a:p>
                      <a:pPr lvl="0" algn="l">
                        <a:buNone/>
                      </a:pPr>
                      <a:r>
                        <a:rPr lang="en-IN" sz="900"/>
                        <a:t>2 minutes</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rowSpan="2">
                  <a:txBody>
                    <a:bodyPr/>
                    <a:lstStyle/>
                    <a:p>
                      <a:pPr algn="l"/>
                      <a:r>
                        <a:rPr lang="en-IN" sz="900"/>
                        <a:t>0.0408</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rowSpan="2">
                  <a:txBody>
                    <a:bodyPr/>
                    <a:lstStyle/>
                    <a:p>
                      <a:pPr algn="l"/>
                      <a:r>
                        <a:rPr lang="en-IN" sz="900"/>
                        <a:t>75%</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rowSpan="2">
                  <a:txBody>
                    <a:bodyPr/>
                    <a:lstStyle/>
                    <a:p>
                      <a:pPr algn="l"/>
                      <a:r>
                        <a:rPr lang="en-IN" sz="900" b="0" i="0" u="none" strike="noStrike">
                          <a:solidFill>
                            <a:srgbClr val="000000"/>
                          </a:solidFill>
                          <a:effectLst/>
                          <a:latin typeface="Arial"/>
                        </a:rPr>
                        <a:t>Datasheet</a:t>
                      </a:r>
                      <a:endParaRPr lang="en-US" sz="900"/>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317745866"/>
                  </a:ext>
                </a:extLst>
              </a:tr>
              <a:tr h="369101">
                <a:tc>
                  <a:txBody>
                    <a:bodyPr/>
                    <a:lstStyle/>
                    <a:p>
                      <a:pPr marL="0" indent="0" algn="l" rtl="0" fontAlgn="ctr">
                        <a:spcBef>
                          <a:spcPts val="0"/>
                        </a:spcBef>
                        <a:spcAft>
                          <a:spcPts val="0"/>
                        </a:spcAft>
                        <a:buFont typeface="+mj-lt"/>
                        <a:buNone/>
                      </a:pPr>
                      <a:r>
                        <a:rPr lang="en-IN" sz="900" b="1">
                          <a:solidFill>
                            <a:schemeClr val="bg1"/>
                          </a:solidFill>
                          <a:effectLst/>
                        </a:rPr>
                        <a:t>15</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a:r>
                        <a:rPr lang="en-IN" sz="900">
                          <a:solidFill>
                            <a:schemeClr val="tx1"/>
                          </a:solidFill>
                        </a:rPr>
                        <a:t>BLDC CONTROLLER H-BRIDGE </a:t>
                      </a:r>
                      <a:r>
                        <a:rPr lang="en-IN" sz="900" b="1">
                          <a:solidFill>
                            <a:schemeClr val="tx1"/>
                          </a:solidFill>
                        </a:rPr>
                        <a:t>– L298</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vMerge="1">
                  <a:txBody>
                    <a:bodyPr/>
                    <a:lstStyle/>
                    <a:p>
                      <a:pPr algn="ctr"/>
                      <a:endParaRPr lang="en-IN" sz="1100"/>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0000"/>
                    </a:solidFill>
                  </a:tcPr>
                </a:tc>
                <a:tc vMerge="1">
                  <a:txBody>
                    <a:bodyPr/>
                    <a:lstStyle/>
                    <a:p>
                      <a:pPr algn="ctr"/>
                      <a:endParaRPr lang="en-IN" sz="1100"/>
                    </a:p>
                  </a:txBody>
                  <a:tcPr marL="63500" marR="63500" marT="63500" marB="63500" anchor="ctr">
                    <a:solidFill>
                      <a:srgbClr val="F9F5E4"/>
                    </a:solidFill>
                  </a:tcPr>
                </a:tc>
                <a:tc vMerge="1">
                  <a:txBody>
                    <a:bodyPr/>
                    <a:lstStyle/>
                    <a:p>
                      <a:endParaRPr lang="en-IN"/>
                    </a:p>
                  </a:txBody>
                  <a:tcPr/>
                </a:tc>
                <a:tc vMerge="1">
                  <a:txBody>
                    <a:bodyPr/>
                    <a:lstStyle/>
                    <a:p>
                      <a:endParaRPr lang="en-IN"/>
                    </a:p>
                  </a:txBody>
                  <a:tcPr/>
                </a:tc>
                <a:tc vMerge="1">
                  <a:txBody>
                    <a:bodyPr/>
                    <a:lstStyle/>
                    <a:p>
                      <a:endParaRPr lang="en-US"/>
                    </a:p>
                  </a:txBody>
                  <a:tcPr/>
                </a:tc>
                <a:tc vMerge="1">
                  <a:txBody>
                    <a:bodyPr/>
                    <a:lstStyle/>
                    <a:p>
                      <a:pPr algn="ctr"/>
                      <a:endParaRPr lang="en-IN" sz="1100"/>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0000"/>
                    </a:solidFill>
                  </a:tcPr>
                </a:tc>
                <a:tc vMerge="1">
                  <a:txBody>
                    <a:bodyPr/>
                    <a:lstStyle/>
                    <a:p>
                      <a:pPr algn="ctr"/>
                      <a:endParaRPr lang="en-IN" sz="1100"/>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0000"/>
                    </a:solidFill>
                  </a:tcPr>
                </a:tc>
                <a:tc vMerge="1">
                  <a:txBody>
                    <a:bodyPr/>
                    <a:lstStyle/>
                    <a:p>
                      <a:pPr algn="ctr"/>
                      <a:endParaRPr lang="en-IN" sz="1100"/>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0000"/>
                    </a:solidFill>
                  </a:tcPr>
                </a:tc>
                <a:extLst>
                  <a:ext uri="{0D108BD9-81ED-4DB2-BD59-A6C34878D82A}">
                    <a16:rowId xmlns:a16="http://schemas.microsoft.com/office/drawing/2014/main" val="11282076"/>
                  </a:ext>
                </a:extLst>
              </a:tr>
            </a:tbl>
          </a:graphicData>
        </a:graphic>
      </p:graphicFrame>
      <p:sp>
        <p:nvSpPr>
          <p:cNvPr id="2" name="Google Shape;699;p81">
            <a:extLst>
              <a:ext uri="{FF2B5EF4-FFF2-40B4-BE49-F238E27FC236}">
                <a16:creationId xmlns:a16="http://schemas.microsoft.com/office/drawing/2014/main" id="{02561749-75BF-4618-AA55-72C075A62967}"/>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Anmol Gulati</a:t>
            </a:r>
            <a:endParaRPr lang="en-US" sz="1400" b="0" i="0" u="none" strike="noStrike" cap="none">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743" name="Google Shape;743;p8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126</a:t>
            </a:fld>
            <a:endParaRPr sz="1000" b="0" i="0" u="none" strike="noStrike" cap="none">
              <a:solidFill>
                <a:schemeClr val="dk1"/>
              </a:solidFill>
              <a:latin typeface="Arial"/>
              <a:ea typeface="Arial"/>
              <a:cs typeface="Arial"/>
              <a:sym typeface="Arial"/>
            </a:endParaRPr>
          </a:p>
        </p:txBody>
      </p:sp>
      <p:sp>
        <p:nvSpPr>
          <p:cNvPr id="744" name="Google Shape;744;p8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Power Budget</a:t>
            </a:r>
            <a:endParaRPr/>
          </a:p>
        </p:txBody>
      </p:sp>
      <p:sp>
        <p:nvSpPr>
          <p:cNvPr id="747" name="Google Shape;747;p8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 name="Google Shape;699;p81">
            <a:extLst>
              <a:ext uri="{FF2B5EF4-FFF2-40B4-BE49-F238E27FC236}">
                <a16:creationId xmlns:a16="http://schemas.microsoft.com/office/drawing/2014/main" id="{C92EEDC2-2143-473F-AB70-558B1FD71383}"/>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Anmol Gulati</a:t>
            </a:r>
            <a:endParaRPr lang="en-US" sz="1400" b="0" i="0" u="none" strike="noStrike" cap="none">
              <a:solidFill>
                <a:schemeClr val="dk1"/>
              </a:solidFill>
              <a:latin typeface="Arial"/>
              <a:ea typeface="Arial"/>
              <a:cs typeface="Arial"/>
              <a:sym typeface="Arial"/>
            </a:endParaRPr>
          </a:p>
        </p:txBody>
      </p:sp>
      <p:graphicFrame>
        <p:nvGraphicFramePr>
          <p:cNvPr id="3" name="Table 2">
            <a:extLst>
              <a:ext uri="{FF2B5EF4-FFF2-40B4-BE49-F238E27FC236}">
                <a16:creationId xmlns:a16="http://schemas.microsoft.com/office/drawing/2014/main" id="{6BE54869-98E9-4099-958E-FA31DCBFFD52}"/>
              </a:ext>
            </a:extLst>
          </p:cNvPr>
          <p:cNvGraphicFramePr>
            <a:graphicFrameLocks noGrp="1"/>
          </p:cNvGraphicFramePr>
          <p:nvPr>
            <p:extLst>
              <p:ext uri="{D42A27DB-BD31-4B8C-83A1-F6EECF244321}">
                <p14:modId xmlns:p14="http://schemas.microsoft.com/office/powerpoint/2010/main" val="3940134416"/>
              </p:ext>
            </p:extLst>
          </p:nvPr>
        </p:nvGraphicFramePr>
        <p:xfrm>
          <a:off x="248970" y="984565"/>
          <a:ext cx="8691877" cy="2439783"/>
        </p:xfrm>
        <a:graphic>
          <a:graphicData uri="http://schemas.openxmlformats.org/drawingml/2006/table">
            <a:tbl>
              <a:tblPr>
                <a:effectLst>
                  <a:outerShdw blurRad="50800" dist="38100" dir="2700000" algn="tl" rotWithShape="0">
                    <a:prstClr val="black">
                      <a:alpha val="40000"/>
                    </a:prstClr>
                  </a:outerShdw>
                </a:effectLst>
              </a:tblPr>
              <a:tblGrid>
                <a:gridCol w="1960745">
                  <a:extLst>
                    <a:ext uri="{9D8B030D-6E8A-4147-A177-3AD203B41FA5}">
                      <a16:colId xmlns:a16="http://schemas.microsoft.com/office/drawing/2014/main" val="1822277101"/>
                    </a:ext>
                  </a:extLst>
                </a:gridCol>
                <a:gridCol w="2427459">
                  <a:extLst>
                    <a:ext uri="{9D8B030D-6E8A-4147-A177-3AD203B41FA5}">
                      <a16:colId xmlns:a16="http://schemas.microsoft.com/office/drawing/2014/main" val="830263998"/>
                    </a:ext>
                  </a:extLst>
                </a:gridCol>
                <a:gridCol w="4303673">
                  <a:extLst>
                    <a:ext uri="{9D8B030D-6E8A-4147-A177-3AD203B41FA5}">
                      <a16:colId xmlns:a16="http://schemas.microsoft.com/office/drawing/2014/main" val="658734483"/>
                    </a:ext>
                  </a:extLst>
                </a:gridCol>
              </a:tblGrid>
              <a:tr h="0">
                <a:tc gridSpan="3">
                  <a:txBody>
                    <a:bodyPr/>
                    <a:lstStyle/>
                    <a:p>
                      <a:pPr lvl="0" algn="ctr">
                        <a:buNone/>
                      </a:pPr>
                      <a:r>
                        <a:rPr lang="en-US" sz="1400" b="1">
                          <a:solidFill>
                            <a:schemeClr val="bg1"/>
                          </a:solidFill>
                          <a:effectLst/>
                          <a:latin typeface="Helvetica Neue"/>
                        </a:rPr>
                        <a:t>Power Calculations (Without Camera System)</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sz="14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390430">
                <a:tc>
                  <a:txBody>
                    <a:bodyPr/>
                    <a:lstStyle/>
                    <a:p>
                      <a:pPr algn="ctr"/>
                      <a:r>
                        <a:rPr lang="en-US" sz="1300" b="1">
                          <a:solidFill>
                            <a:schemeClr val="bg1"/>
                          </a:solidFill>
                          <a:effectLst/>
                          <a:latin typeface="Helvetica Neue"/>
                          <a:ea typeface="Helvetica Neue" panose="02000503000000020004" pitchFamily="2" charset="0"/>
                          <a:cs typeface="Helvetica Neue" panose="02000503000000020004" pitchFamily="2" charset="0"/>
                        </a:rPr>
                        <a:t>Total Power(W)</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latin typeface="Helvetica Neue"/>
                          <a:ea typeface="Helvetica Neue" panose="02000503000000020004" pitchFamily="2" charset="0"/>
                          <a:cs typeface="Helvetica Neue" panose="02000503000000020004" pitchFamily="2" charset="0"/>
                        </a:rPr>
                        <a:t>0.67661</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6">
                  <a:txBody>
                    <a:bodyPr/>
                    <a:lstStyle/>
                    <a:p>
                      <a:pPr lvl="0" algn="just">
                        <a:lnSpc>
                          <a:spcPct val="100000"/>
                        </a:lnSpc>
                        <a:spcBef>
                          <a:spcPts val="0"/>
                        </a:spcBef>
                        <a:spcAft>
                          <a:spcPts val="0"/>
                        </a:spcAft>
                        <a:buNone/>
                      </a:pPr>
                      <a:r>
                        <a:rPr lang="en-US" sz="1200" b="0" i="0" u="none" strike="noStrike" noProof="0">
                          <a:effectLst/>
                          <a:latin typeface="Mangal"/>
                          <a:cs typeface="Mangal"/>
                        </a:rPr>
                        <a:t>Total Duration for the mission = 2 Hour Wait + Mission Time (2 minutes)</a:t>
                      </a:r>
                      <a:endParaRPr lang="mr-IN" sz="1200" b="0" i="0" u="none" strike="noStrike" noProof="0">
                        <a:effectLst/>
                        <a:latin typeface="Mangal"/>
                        <a:cs typeface="Manga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45818974"/>
                  </a:ext>
                </a:extLst>
              </a:tr>
              <a:tr h="390429">
                <a:tc>
                  <a:txBody>
                    <a:bodyPr/>
                    <a:lstStyle/>
                    <a:p>
                      <a:pPr lvl="0" algn="ctr">
                        <a:buNone/>
                      </a:pPr>
                      <a:r>
                        <a:rPr lang="is-IS" sz="1300" b="1" i="0" u="none" strike="noStrike" noProof="0">
                          <a:solidFill>
                            <a:schemeClr val="bg1"/>
                          </a:solidFill>
                          <a:effectLst/>
                          <a:latin typeface="Helvetica Neue"/>
                        </a:rPr>
                        <a:t>Wh Requirements</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a:latin typeface="Helvetica Neue"/>
                          <a:ea typeface="Helvetica Neue" panose="02000503000000020004" pitchFamily="2" charset="0"/>
                          <a:cs typeface="Helvetica Neue" panose="02000503000000020004" pitchFamily="2" charset="0"/>
                        </a:rPr>
                        <a:t>1.2664</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97162645"/>
                  </a:ext>
                </a:extLst>
              </a:tr>
              <a:tr h="390429">
                <a:tc>
                  <a:txBody>
                    <a:bodyPr/>
                    <a:lstStyle/>
                    <a:p>
                      <a:pPr lvl="0" algn="ctr">
                        <a:buNone/>
                      </a:pPr>
                      <a:r>
                        <a:rPr lang="en-US" sz="1300" b="1">
                          <a:solidFill>
                            <a:schemeClr val="bg1"/>
                          </a:solidFill>
                          <a:effectLst/>
                          <a:latin typeface="Helvetica Neue"/>
                          <a:ea typeface="Helvetica Neue" panose="02000503000000020004" pitchFamily="2" charset="0"/>
                          <a:cs typeface="Helvetica Neue" panose="02000503000000020004" pitchFamily="2" charset="0"/>
                        </a:rPr>
                        <a:t>Error(Wh)</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a:latin typeface="Helvetica Neue"/>
                          <a:ea typeface="Helvetica Neue" panose="02000503000000020004" pitchFamily="2" charset="0"/>
                          <a:cs typeface="Helvetica Neue" panose="02000503000000020004" pitchFamily="2" charset="0"/>
                        </a:rPr>
                        <a:t>0.0321</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a:tc>
                <a:extLst>
                  <a:ext uri="{0D108BD9-81ED-4DB2-BD59-A6C34878D82A}">
                    <a16:rowId xmlns:a16="http://schemas.microsoft.com/office/drawing/2014/main" val="121482179"/>
                  </a:ext>
                </a:extLst>
              </a:tr>
              <a:tr h="407405">
                <a:tc>
                  <a:txBody>
                    <a:bodyPr/>
                    <a:lstStyle/>
                    <a:p>
                      <a:pPr algn="ctr"/>
                      <a:r>
                        <a:rPr lang="is-IS" sz="1300" b="1">
                          <a:solidFill>
                            <a:schemeClr val="bg1"/>
                          </a:solidFill>
                          <a:effectLst/>
                          <a:latin typeface="Helvetica Neue"/>
                          <a:ea typeface="Helvetica Neue" panose="02000503000000020004" pitchFamily="2" charset="0"/>
                          <a:cs typeface="Helvetica Neue" panose="02000503000000020004" pitchFamily="2" charset="0"/>
                        </a:rPr>
                        <a:t>Total Wh Requirements</a:t>
                      </a:r>
                      <a:endParaRPr lang="is-IS" sz="1300" b="1" err="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i="0" u="none" strike="noStrike" noProof="0">
                          <a:effectLst/>
                          <a:latin typeface="Helvetica Neue"/>
                        </a:rPr>
                        <a:t>1.2664 ± 0.0321</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r h="218703">
                <a:tc>
                  <a:txBody>
                    <a:bodyPr/>
                    <a:lstStyle/>
                    <a:p>
                      <a:pPr algn="ctr"/>
                      <a:r>
                        <a:rPr lang="en-US" sz="1300" b="1">
                          <a:solidFill>
                            <a:schemeClr val="bg1"/>
                          </a:solidFill>
                          <a:effectLst/>
                          <a:latin typeface="Helvetica Neue"/>
                          <a:ea typeface="Helvetica Neue" panose="02000503000000020004" pitchFamily="2" charset="0"/>
                          <a:cs typeface="Helvetica Neue" panose="02000503000000020004" pitchFamily="2" charset="0"/>
                        </a:rPr>
                        <a:t>Battery Rating(Wh)</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effectLst/>
                          <a:latin typeface="Helvetica Neue"/>
                          <a:ea typeface="Helvetica Neue" panose="02000503000000020004" pitchFamily="2" charset="0"/>
                          <a:cs typeface="Helvetica Neue" panose="02000503000000020004" pitchFamily="2" charset="0"/>
                        </a:rPr>
                        <a:t>5.4</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58522325"/>
                  </a:ext>
                </a:extLst>
              </a:tr>
              <a:tr h="218703">
                <a:tc>
                  <a:txBody>
                    <a:bodyPr/>
                    <a:lstStyle/>
                    <a:p>
                      <a:pPr algn="ctr"/>
                      <a:r>
                        <a:rPr lang="en-US" sz="1300" b="1">
                          <a:solidFill>
                            <a:schemeClr val="bg1"/>
                          </a:solidFill>
                          <a:effectLst/>
                          <a:latin typeface="Helvetica Neue"/>
                          <a:ea typeface="Helvetica Neue" panose="02000503000000020004" pitchFamily="2" charset="0"/>
                          <a:cs typeface="Helvetica Neue" panose="02000503000000020004" pitchFamily="2" charset="0"/>
                        </a:rPr>
                        <a:t>Margin(Wh)</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effectLst/>
                          <a:latin typeface="Helvetica Neue"/>
                          <a:ea typeface="Helvetica Neue" panose="02000503000000020004" pitchFamily="2" charset="0"/>
                          <a:cs typeface="Helvetica Neue" panose="02000503000000020004" pitchFamily="2" charset="0"/>
                        </a:rPr>
                        <a:t>4.104</a:t>
                      </a:r>
                      <a:endParaRPr lang="en-US" sz="12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44932612"/>
                  </a:ext>
                </a:extLst>
              </a:tr>
            </a:tbl>
          </a:graphicData>
        </a:graphic>
      </p:graphicFrame>
      <p:graphicFrame>
        <p:nvGraphicFramePr>
          <p:cNvPr id="11" name="Table 10">
            <a:extLst>
              <a:ext uri="{FF2B5EF4-FFF2-40B4-BE49-F238E27FC236}">
                <a16:creationId xmlns:a16="http://schemas.microsoft.com/office/drawing/2014/main" id="{0FBDB14C-D72C-48EB-9819-6CE82BCB2A5B}"/>
              </a:ext>
            </a:extLst>
          </p:cNvPr>
          <p:cNvGraphicFramePr>
            <a:graphicFrameLocks noGrp="1"/>
          </p:cNvGraphicFramePr>
          <p:nvPr>
            <p:extLst>
              <p:ext uri="{D42A27DB-BD31-4B8C-83A1-F6EECF244321}">
                <p14:modId xmlns:p14="http://schemas.microsoft.com/office/powerpoint/2010/main" val="4118821914"/>
              </p:ext>
            </p:extLst>
          </p:nvPr>
        </p:nvGraphicFramePr>
        <p:xfrm>
          <a:off x="215020" y="3451633"/>
          <a:ext cx="8691877" cy="2148761"/>
        </p:xfrm>
        <a:graphic>
          <a:graphicData uri="http://schemas.openxmlformats.org/drawingml/2006/table">
            <a:tbl>
              <a:tblPr>
                <a:effectLst>
                  <a:outerShdw blurRad="50800" dist="38100" dir="2700000" algn="tl" rotWithShape="0">
                    <a:prstClr val="black">
                      <a:alpha val="40000"/>
                    </a:prstClr>
                  </a:outerShdw>
                </a:effectLst>
              </a:tblPr>
              <a:tblGrid>
                <a:gridCol w="1960745">
                  <a:extLst>
                    <a:ext uri="{9D8B030D-6E8A-4147-A177-3AD203B41FA5}">
                      <a16:colId xmlns:a16="http://schemas.microsoft.com/office/drawing/2014/main" val="1822277101"/>
                    </a:ext>
                  </a:extLst>
                </a:gridCol>
                <a:gridCol w="2427459">
                  <a:extLst>
                    <a:ext uri="{9D8B030D-6E8A-4147-A177-3AD203B41FA5}">
                      <a16:colId xmlns:a16="http://schemas.microsoft.com/office/drawing/2014/main" val="830263998"/>
                    </a:ext>
                  </a:extLst>
                </a:gridCol>
                <a:gridCol w="4303673">
                  <a:extLst>
                    <a:ext uri="{9D8B030D-6E8A-4147-A177-3AD203B41FA5}">
                      <a16:colId xmlns:a16="http://schemas.microsoft.com/office/drawing/2014/main" val="658734483"/>
                    </a:ext>
                  </a:extLst>
                </a:gridCol>
              </a:tblGrid>
              <a:tr h="263961">
                <a:tc gridSpan="3">
                  <a:txBody>
                    <a:bodyPr/>
                    <a:lstStyle/>
                    <a:p>
                      <a:pPr lvl="0" algn="ctr">
                        <a:buNone/>
                      </a:pPr>
                      <a:r>
                        <a:rPr lang="en-US" sz="1400" b="1">
                          <a:solidFill>
                            <a:schemeClr val="bg1"/>
                          </a:solidFill>
                          <a:effectLst/>
                          <a:latin typeface="Helvetica Neue"/>
                        </a:rPr>
                        <a:t>Power Calculations (Camera System)</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sz="14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357123">
                <a:tc>
                  <a:txBody>
                    <a:bodyPr/>
                    <a:lstStyle/>
                    <a:p>
                      <a:pPr algn="ctr"/>
                      <a:r>
                        <a:rPr lang="en-US" sz="1300" b="1">
                          <a:solidFill>
                            <a:schemeClr val="bg1"/>
                          </a:solidFill>
                          <a:effectLst/>
                          <a:latin typeface="Helvetica Neue"/>
                          <a:ea typeface="Helvetica Neue" panose="02000503000000020004" pitchFamily="2" charset="0"/>
                          <a:cs typeface="Helvetica Neue" panose="02000503000000020004" pitchFamily="2" charset="0"/>
                        </a:rPr>
                        <a:t>Total Power(W)</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latin typeface="Helvetica Neue"/>
                          <a:ea typeface="Helvetica Neue" panose="02000503000000020004" pitchFamily="2" charset="0"/>
                          <a:cs typeface="Helvetica Neue" panose="02000503000000020004" pitchFamily="2" charset="0"/>
                        </a:rPr>
                        <a:t>1.94</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6">
                  <a:txBody>
                    <a:bodyPr/>
                    <a:lstStyle/>
                    <a:p>
                      <a:pPr lvl="0" algn="just">
                        <a:lnSpc>
                          <a:spcPct val="100000"/>
                        </a:lnSpc>
                        <a:spcBef>
                          <a:spcPts val="0"/>
                        </a:spcBef>
                        <a:spcAft>
                          <a:spcPts val="0"/>
                        </a:spcAft>
                        <a:buNone/>
                      </a:pPr>
                      <a:r>
                        <a:rPr lang="en-US" sz="1200" b="0" i="0" u="none" strike="noStrike" noProof="0">
                          <a:effectLst/>
                          <a:latin typeface="Mangal"/>
                        </a:rPr>
                        <a:t>The total duration for which we need to operate the camera is 75% of 2 minutes = 1.5 minutes.We Only require 266mA current for 2 minutes</a:t>
                      </a:r>
                    </a:p>
                    <a:p>
                      <a:pPr lvl="0" algn="just">
                        <a:lnSpc>
                          <a:spcPct val="100000"/>
                        </a:lnSpc>
                        <a:spcBef>
                          <a:spcPts val="0"/>
                        </a:spcBef>
                        <a:spcAft>
                          <a:spcPts val="0"/>
                        </a:spcAft>
                        <a:buNone/>
                      </a:pPr>
                      <a:endParaRPr lang="en-US" sz="1200" b="0" i="0" u="none" strike="noStrike" noProof="0">
                        <a:effectLst/>
                        <a:latin typeface="Mangal"/>
                        <a:cs typeface="Manga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45818974"/>
                  </a:ext>
                </a:extLst>
              </a:tr>
              <a:tr h="263961">
                <a:tc>
                  <a:txBody>
                    <a:bodyPr/>
                    <a:lstStyle/>
                    <a:p>
                      <a:pPr lvl="0" algn="ctr">
                        <a:buNone/>
                      </a:pPr>
                      <a:r>
                        <a:rPr lang="is-IS" sz="1300" b="1">
                          <a:solidFill>
                            <a:schemeClr val="bg1"/>
                          </a:solidFill>
                          <a:effectLst/>
                          <a:latin typeface="Helvetica Neue"/>
                          <a:ea typeface="Helvetica Neue" panose="02000503000000020004" pitchFamily="2" charset="0"/>
                          <a:cs typeface="Helvetica Neue" panose="02000503000000020004" pitchFamily="2" charset="0"/>
                        </a:rPr>
                        <a:t> Wh Requirements</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a:effectLst/>
                          <a:latin typeface="Helvetica Neue"/>
                        </a:rPr>
                        <a:t>0.2426</a:t>
                      </a:r>
                      <a:endParaRPr lang="en-US" sz="1200" b="0" i="0" u="none" strike="noStrike" noProof="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331522645"/>
                  </a:ext>
                </a:extLst>
              </a:tr>
              <a:tr h="326069">
                <a:tc>
                  <a:txBody>
                    <a:bodyPr/>
                    <a:lstStyle/>
                    <a:p>
                      <a:pPr lvl="0" algn="ctr">
                        <a:buNone/>
                      </a:pPr>
                      <a:r>
                        <a:rPr lang="en-US" sz="1300" b="1">
                          <a:solidFill>
                            <a:schemeClr val="bg1"/>
                          </a:solidFill>
                          <a:effectLst/>
                          <a:latin typeface="Helvetica Neue"/>
                          <a:ea typeface="Helvetica Neue" panose="02000503000000020004" pitchFamily="2" charset="0"/>
                          <a:cs typeface="Helvetica Neue" panose="02000503000000020004" pitchFamily="2" charset="0"/>
                        </a:rPr>
                        <a:t>Error(Wh)</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a:latin typeface="Helvetica Neue"/>
                        </a:rPr>
                        <a:t>0.0332</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a:tc>
                <a:extLst>
                  <a:ext uri="{0D108BD9-81ED-4DB2-BD59-A6C34878D82A}">
                    <a16:rowId xmlns:a16="http://schemas.microsoft.com/office/drawing/2014/main" val="2437251899"/>
                  </a:ext>
                </a:extLst>
              </a:tr>
              <a:tr h="279488">
                <a:tc>
                  <a:txBody>
                    <a:bodyPr/>
                    <a:lstStyle/>
                    <a:p>
                      <a:pPr algn="ctr"/>
                      <a:r>
                        <a:rPr lang="is-IS" sz="1300" b="1">
                          <a:solidFill>
                            <a:schemeClr val="bg1"/>
                          </a:solidFill>
                          <a:effectLst/>
                          <a:latin typeface="Helvetica Neue"/>
                          <a:ea typeface="Helvetica Neue" panose="02000503000000020004" pitchFamily="2" charset="0"/>
                          <a:cs typeface="Helvetica Neue" panose="02000503000000020004" pitchFamily="2" charset="0"/>
                        </a:rPr>
                        <a:t>Total Wh Requirements</a:t>
                      </a:r>
                      <a:endParaRPr lang="is-IS" sz="13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effectLst/>
                          <a:latin typeface="Helvetica Neue"/>
                          <a:ea typeface="Helvetica Neue" panose="02000503000000020004" pitchFamily="2" charset="0"/>
                          <a:cs typeface="Helvetica Neue" panose="02000503000000020004" pitchFamily="2" charset="0"/>
                        </a:rPr>
                        <a:t>0.2426 </a:t>
                      </a:r>
                      <a:r>
                        <a:rPr lang="en-US" sz="1200" b="1" i="0" u="none" strike="noStrike" noProof="0">
                          <a:effectLst/>
                          <a:latin typeface="Helvetica Neue"/>
                        </a:rPr>
                        <a:t>± 0.0332</a:t>
                      </a:r>
                      <a:endParaRPr lang="en-US" sz="12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r h="263961">
                <a:tc>
                  <a:txBody>
                    <a:bodyPr/>
                    <a:lstStyle/>
                    <a:p>
                      <a:pPr algn="ctr"/>
                      <a:r>
                        <a:rPr lang="en-US" sz="1300" b="1">
                          <a:solidFill>
                            <a:schemeClr val="bg1"/>
                          </a:solidFill>
                          <a:effectLst/>
                          <a:latin typeface="Helvetica Neue"/>
                          <a:ea typeface="Helvetica Neue" panose="02000503000000020004" pitchFamily="2" charset="0"/>
                          <a:cs typeface="Helvetica Neue" panose="02000503000000020004" pitchFamily="2" charset="0"/>
                        </a:rPr>
                        <a:t>Battery Rating(Wh)</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effectLst/>
                          <a:latin typeface="Helvetica Neue"/>
                          <a:ea typeface="Helvetica Neue" panose="02000503000000020004" pitchFamily="2" charset="0"/>
                          <a:cs typeface="Helvetica Neue" panose="02000503000000020004" pitchFamily="2" charset="0"/>
                        </a:rPr>
                        <a:t>5.4</a:t>
                      </a:r>
                      <a:endParaRPr lang="en-US" sz="12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58522325"/>
                  </a:ext>
                </a:extLst>
              </a:tr>
              <a:tr h="322529">
                <a:tc>
                  <a:txBody>
                    <a:bodyPr/>
                    <a:lstStyle/>
                    <a:p>
                      <a:pPr algn="ctr"/>
                      <a:r>
                        <a:rPr lang="en-US" sz="1300" b="1">
                          <a:solidFill>
                            <a:schemeClr val="bg1"/>
                          </a:solidFill>
                          <a:effectLst/>
                          <a:latin typeface="Helvetica Neue"/>
                          <a:ea typeface="Helvetica Neue" panose="02000503000000020004" pitchFamily="2" charset="0"/>
                          <a:cs typeface="Helvetica Neue" panose="02000503000000020004" pitchFamily="2" charset="0"/>
                        </a:rPr>
                        <a:t>Margin(Wh)</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effectLst/>
                          <a:latin typeface="Helvetica Neue"/>
                          <a:ea typeface="Helvetica Neue" panose="02000503000000020004" pitchFamily="2" charset="0"/>
                          <a:cs typeface="Helvetica Neue" panose="02000503000000020004" pitchFamily="2" charset="0"/>
                        </a:rPr>
                        <a:t>5.1242</a:t>
                      </a:r>
                      <a:endParaRPr lang="en-US" sz="12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44932612"/>
                  </a:ext>
                </a:extLst>
              </a:tr>
            </a:tbl>
          </a:graphicData>
        </a:graphic>
      </p:graphicFrame>
      <p:sp>
        <p:nvSpPr>
          <p:cNvPr id="4" name="Rectangle: Rounded Corners 3">
            <a:extLst>
              <a:ext uri="{FF2B5EF4-FFF2-40B4-BE49-F238E27FC236}">
                <a16:creationId xmlns:a16="http://schemas.microsoft.com/office/drawing/2014/main" id="{1A86A2B1-3203-4612-B9DD-B98FD3F666CF}"/>
              </a:ext>
            </a:extLst>
          </p:cNvPr>
          <p:cNvSpPr/>
          <p:nvPr/>
        </p:nvSpPr>
        <p:spPr>
          <a:xfrm>
            <a:off x="357613" y="5755741"/>
            <a:ext cx="8553260" cy="62016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Arial"/>
              </a:rPr>
              <a:t>We have used separate batteries for the sensor subsystem and the camera to ensure that the high instantaneous current requirement of the camera does not kill the sensor subsystem .</a:t>
            </a:r>
            <a:endParaRPr lang="en-US">
              <a:cs typeface="Arial"/>
            </a:endParaRPr>
          </a:p>
          <a:p>
            <a:pPr algn="ctr"/>
            <a:endParaRPr lang="en-US">
              <a:cs typeface="Arial"/>
            </a:endParaRPr>
          </a:p>
        </p:txBody>
      </p:sp>
    </p:spTree>
    <p:extLst>
      <p:ext uri="{BB962C8B-B14F-4D97-AF65-F5344CB8AC3E}">
        <p14:creationId xmlns:p14="http://schemas.microsoft.com/office/powerpoint/2010/main" val="33045580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7"/>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753" name="Google Shape;753;p87"/>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127</a:t>
            </a:fld>
            <a:endParaRPr sz="1000" b="0" i="0" u="none" strike="noStrike" cap="none">
              <a:solidFill>
                <a:schemeClr val="dk1"/>
              </a:solidFill>
              <a:latin typeface="Arial"/>
              <a:ea typeface="Arial"/>
              <a:cs typeface="Arial"/>
              <a:sym typeface="Arial"/>
            </a:endParaRPr>
          </a:p>
        </p:txBody>
      </p:sp>
      <p:sp>
        <p:nvSpPr>
          <p:cNvPr id="754" name="Google Shape;754;p8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Container </a:t>
            </a:r>
            <a:r>
              <a:rPr lang="en-US" sz="2400" b="1" i="0" u="none" strike="noStrike" cap="none">
                <a:solidFill>
                  <a:schemeClr val="accent2"/>
                </a:solidFill>
                <a:latin typeface="Arial"/>
                <a:ea typeface="Arial"/>
                <a:cs typeface="Arial"/>
                <a:sym typeface="Arial"/>
              </a:rPr>
              <a:t>Electrical Block Diagram</a:t>
            </a:r>
            <a:endParaRPr/>
          </a:p>
        </p:txBody>
      </p:sp>
      <p:sp>
        <p:nvSpPr>
          <p:cNvPr id="757" name="Google Shape;757;p8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 name="Picture 9">
            <a:extLst>
              <a:ext uri="{FF2B5EF4-FFF2-40B4-BE49-F238E27FC236}">
                <a16:creationId xmlns:a16="http://schemas.microsoft.com/office/drawing/2014/main" id="{569F485F-4D0E-4155-95ED-374A442A9037}"/>
              </a:ext>
            </a:extLst>
          </p:cNvPr>
          <p:cNvPicPr>
            <a:picLocks noChangeAspect="1"/>
          </p:cNvPicPr>
          <p:nvPr/>
        </p:nvPicPr>
        <p:blipFill>
          <a:blip r:embed="rId3"/>
          <a:stretch>
            <a:fillRect/>
          </a:stretch>
        </p:blipFill>
        <p:spPr>
          <a:xfrm>
            <a:off x="615950" y="1397000"/>
            <a:ext cx="7912100" cy="4597400"/>
          </a:xfrm>
          <a:prstGeom prst="rect">
            <a:avLst/>
          </a:prstGeom>
        </p:spPr>
      </p:pic>
      <p:sp>
        <p:nvSpPr>
          <p:cNvPr id="2" name="Google Shape;699;p81">
            <a:extLst>
              <a:ext uri="{FF2B5EF4-FFF2-40B4-BE49-F238E27FC236}">
                <a16:creationId xmlns:a16="http://schemas.microsoft.com/office/drawing/2014/main" id="{000C1BC2-94E6-4F37-B321-9F131F219F7D}"/>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Anmol Gulati</a:t>
            </a:r>
            <a:endParaRPr lang="en-US" sz="1400" b="0" i="0" u="none" strike="noStrike" cap="none">
              <a:solidFill>
                <a:schemeClr val="dk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85"/>
          <p:cNvSpPr txBox="1">
            <a:spLocks noGrp="1"/>
          </p:cNvSpPr>
          <p:nvPr>
            <p:ph type="title"/>
          </p:nvPr>
        </p:nvSpPr>
        <p:spPr>
          <a:xfrm>
            <a:off x="1600200" y="76200"/>
            <a:ext cx="60198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Container</a:t>
            </a:r>
            <a:r>
              <a:rPr lang="en-US" sz="2400" b="1" i="0" u="none" strike="noStrike" cap="none">
                <a:solidFill>
                  <a:schemeClr val="accent2"/>
                </a:solidFill>
                <a:latin typeface="Arial"/>
                <a:ea typeface="Arial"/>
                <a:cs typeface="Arial"/>
                <a:sym typeface="Arial"/>
              </a:rPr>
              <a:t> </a:t>
            </a:r>
            <a:r>
              <a:rPr lang="en-US"/>
              <a:t>Power</a:t>
            </a:r>
            <a:r>
              <a:rPr lang="en-US" sz="2400" b="1" i="0" u="none" strike="noStrike" cap="none">
                <a:solidFill>
                  <a:schemeClr val="accent2"/>
                </a:solidFill>
                <a:latin typeface="Arial"/>
                <a:ea typeface="Arial"/>
                <a:cs typeface="Arial"/>
                <a:sym typeface="Arial"/>
              </a:rPr>
              <a:t> </a:t>
            </a:r>
            <a:r>
              <a:rPr lang="en-US"/>
              <a:t>Source</a:t>
            </a:r>
            <a:endParaRPr sz="2400" b="1" i="0" u="none" strike="noStrike" cap="none">
              <a:solidFill>
                <a:schemeClr val="accent2"/>
              </a:solidFill>
              <a:latin typeface="Arial"/>
              <a:ea typeface="Arial"/>
              <a:cs typeface="Arial"/>
              <a:sym typeface="Arial"/>
            </a:endParaRPr>
          </a:p>
        </p:txBody>
      </p:sp>
      <p:sp>
        <p:nvSpPr>
          <p:cNvPr id="734" name="Google Shape;734;p85"/>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735" name="Google Shape;735;p8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128</a:t>
            </a:fld>
            <a:endParaRPr sz="1000" b="0" i="0" u="none" strike="noStrike" cap="none">
              <a:solidFill>
                <a:schemeClr val="dk1"/>
              </a:solidFill>
              <a:latin typeface="Arial"/>
              <a:ea typeface="Arial"/>
              <a:cs typeface="Arial"/>
              <a:sym typeface="Arial"/>
            </a:endParaRPr>
          </a:p>
        </p:txBody>
      </p:sp>
      <p:sp>
        <p:nvSpPr>
          <p:cNvPr id="737" name="Google Shape;737;p8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10" name="Table 9">
            <a:extLst>
              <a:ext uri="{FF2B5EF4-FFF2-40B4-BE49-F238E27FC236}">
                <a16:creationId xmlns:a16="http://schemas.microsoft.com/office/drawing/2014/main" id="{12AC914D-D29C-4E41-A944-976CA895F797}"/>
              </a:ext>
            </a:extLst>
          </p:cNvPr>
          <p:cNvGraphicFramePr>
            <a:graphicFrameLocks noGrp="1"/>
          </p:cNvGraphicFramePr>
          <p:nvPr>
            <p:extLst>
              <p:ext uri="{D42A27DB-BD31-4B8C-83A1-F6EECF244321}">
                <p14:modId xmlns:p14="http://schemas.microsoft.com/office/powerpoint/2010/main" val="2791896316"/>
              </p:ext>
            </p:extLst>
          </p:nvPr>
        </p:nvGraphicFramePr>
        <p:xfrm>
          <a:off x="369167" y="1093304"/>
          <a:ext cx="8430866" cy="1490924"/>
        </p:xfrm>
        <a:graphic>
          <a:graphicData uri="http://schemas.openxmlformats.org/drawingml/2006/table">
            <a:tbl>
              <a:tblPr>
                <a:effectLst>
                  <a:outerShdw blurRad="203200" dist="76200" dir="1200000" algn="ctr" rotWithShape="0">
                    <a:srgbClr val="000000"/>
                  </a:outerShdw>
                </a:effectLst>
              </a:tblPr>
              <a:tblGrid>
                <a:gridCol w="1589024">
                  <a:extLst>
                    <a:ext uri="{9D8B030D-6E8A-4147-A177-3AD203B41FA5}">
                      <a16:colId xmlns:a16="http://schemas.microsoft.com/office/drawing/2014/main" val="20000"/>
                    </a:ext>
                  </a:extLst>
                </a:gridCol>
                <a:gridCol w="1221265">
                  <a:extLst>
                    <a:ext uri="{9D8B030D-6E8A-4147-A177-3AD203B41FA5}">
                      <a16:colId xmlns:a16="http://schemas.microsoft.com/office/drawing/2014/main" val="20001"/>
                    </a:ext>
                  </a:extLst>
                </a:gridCol>
                <a:gridCol w="1604347">
                  <a:extLst>
                    <a:ext uri="{9D8B030D-6E8A-4147-A177-3AD203B41FA5}">
                      <a16:colId xmlns:a16="http://schemas.microsoft.com/office/drawing/2014/main" val="20002"/>
                    </a:ext>
                  </a:extLst>
                </a:gridCol>
                <a:gridCol w="1527731">
                  <a:extLst>
                    <a:ext uri="{9D8B030D-6E8A-4147-A177-3AD203B41FA5}">
                      <a16:colId xmlns:a16="http://schemas.microsoft.com/office/drawing/2014/main" val="20003"/>
                    </a:ext>
                  </a:extLst>
                </a:gridCol>
                <a:gridCol w="976092">
                  <a:extLst>
                    <a:ext uri="{9D8B030D-6E8A-4147-A177-3AD203B41FA5}">
                      <a16:colId xmlns:a16="http://schemas.microsoft.com/office/drawing/2014/main" val="20004"/>
                    </a:ext>
                  </a:extLst>
                </a:gridCol>
                <a:gridCol w="1512407">
                  <a:extLst>
                    <a:ext uri="{9D8B030D-6E8A-4147-A177-3AD203B41FA5}">
                      <a16:colId xmlns:a16="http://schemas.microsoft.com/office/drawing/2014/main" val="20005"/>
                    </a:ext>
                  </a:extLst>
                </a:gridCol>
              </a:tblGrid>
              <a:tr h="632404">
                <a:tc>
                  <a:txBody>
                    <a:bodyPr/>
                    <a:lstStyle/>
                    <a:p>
                      <a:pPr algn="ctr" rtl="0" fontAlgn="t">
                        <a:spcBef>
                          <a:spcPts val="0"/>
                        </a:spcBef>
                        <a:spcAft>
                          <a:spcPts val="0"/>
                        </a:spcAft>
                      </a:pPr>
                      <a:r>
                        <a:rPr lang="en-IN" sz="1600" b="1" i="0" u="none" strike="noStrike">
                          <a:solidFill>
                            <a:schemeClr val="bg1"/>
                          </a:solidFill>
                          <a:effectLst/>
                          <a:latin typeface="Helvetica Neue"/>
                        </a:rPr>
                        <a:t>Model</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a:spcBef>
                          <a:spcPts val="0"/>
                        </a:spcBef>
                        <a:spcAft>
                          <a:spcPts val="0"/>
                        </a:spcAft>
                      </a:pPr>
                      <a:r>
                        <a:rPr lang="en-IN" sz="1600" b="1" i="0" u="none" strike="noStrike">
                          <a:solidFill>
                            <a:schemeClr val="bg1"/>
                          </a:solidFill>
                          <a:effectLst/>
                          <a:latin typeface="Helvetica Neue"/>
                        </a:rPr>
                        <a:t>Weight</a:t>
                      </a:r>
                      <a:r>
                        <a:rPr lang="en-IN" sz="1600" b="1" i="0" u="none" strike="noStrike">
                          <a:solidFill>
                            <a:schemeClr val="bg1"/>
                          </a:solidFill>
                          <a:latin typeface="Helvetica Neue"/>
                        </a:rPr>
                        <a:t> </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600" b="1" i="0" u="none" strike="noStrike">
                          <a:solidFill>
                            <a:schemeClr val="bg1"/>
                          </a:solidFill>
                          <a:effectLst/>
                          <a:latin typeface="Helvetica Neue"/>
                        </a:rPr>
                        <a:t>Type</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a:spcBef>
                          <a:spcPts val="0"/>
                        </a:spcBef>
                        <a:spcAft>
                          <a:spcPts val="0"/>
                        </a:spcAft>
                      </a:pPr>
                      <a:r>
                        <a:rPr lang="en-IN" sz="1600" b="1" i="0" u="none" strike="noStrike">
                          <a:solidFill>
                            <a:schemeClr val="bg1"/>
                          </a:solidFill>
                          <a:effectLst/>
                          <a:latin typeface="Helvetica Neue"/>
                        </a:rPr>
                        <a:t>Voltage</a:t>
                      </a:r>
                      <a:r>
                        <a:rPr lang="en-IN" sz="1600" b="1" i="0" u="none" strike="noStrike">
                          <a:solidFill>
                            <a:schemeClr val="bg1"/>
                          </a:solidFill>
                          <a:latin typeface="Helvetica Neue"/>
                        </a:rPr>
                        <a:t> </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600" b="1" i="0" u="none" strike="noStrike">
                          <a:solidFill>
                            <a:schemeClr val="bg1"/>
                          </a:solidFill>
                          <a:effectLst/>
                          <a:latin typeface="Helvetica Neue"/>
                        </a:rPr>
                        <a:t>Capacity</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algn="ctr" rtl="0" fontAlgn="t">
                        <a:spcBef>
                          <a:spcPts val="0"/>
                        </a:spcBef>
                        <a:spcAft>
                          <a:spcPts val="0"/>
                        </a:spcAft>
                      </a:pPr>
                      <a:r>
                        <a:rPr lang="en-IN" sz="1600" b="1" i="0" u="none" strike="noStrike">
                          <a:solidFill>
                            <a:schemeClr val="bg1"/>
                          </a:solidFill>
                          <a:effectLst/>
                          <a:latin typeface="Helvetica Neue"/>
                        </a:rPr>
                        <a:t>Cost</a:t>
                      </a:r>
                      <a:endParaRPr lang="en-US" sz="1600">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extLst>
                  <a:ext uri="{0D108BD9-81ED-4DB2-BD59-A6C34878D82A}">
                    <a16:rowId xmlns:a16="http://schemas.microsoft.com/office/drawing/2014/main" val="10000"/>
                  </a:ext>
                </a:extLst>
              </a:tr>
              <a:tr h="603338">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IN" sz="1600" b="1" i="0" u="none" strike="noStrike" cap="none">
                          <a:solidFill>
                            <a:schemeClr val="bg1"/>
                          </a:solidFill>
                          <a:effectLst/>
                          <a:latin typeface="Helvetica Neue"/>
                          <a:ea typeface="+mn-ea"/>
                          <a:cs typeface="+mn-cs"/>
                          <a:sym typeface="Arial"/>
                        </a:rPr>
                        <a:t>EBL Li-ion battery </a:t>
                      </a:r>
                    </a:p>
                    <a:p>
                      <a:pPr algn="l" rtl="0" fontAlgn="t">
                        <a:spcBef>
                          <a:spcPts val="0"/>
                        </a:spcBef>
                        <a:spcAft>
                          <a:spcPts val="0"/>
                        </a:spcAft>
                      </a:pPr>
                      <a:endParaRPr lang="en-US" sz="1600" b="1">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37g</a:t>
                      </a:r>
                      <a:endParaRPr lang="en-US">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F0F"/>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Li-ion</a:t>
                      </a:r>
                      <a:endParaRPr lang="en-US">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F0F"/>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9V</a:t>
                      </a:r>
                      <a:endParaRPr lang="en-US">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F0F"/>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600mAh</a:t>
                      </a:r>
                      <a:endParaRPr lang="en-US">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F0F"/>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$10.18</a:t>
                      </a:r>
                      <a:endParaRPr lang="en-US">
                        <a:effectLst/>
                        <a:latin typeface="Helvetica Neue"/>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F0F"/>
                    </a:solidFill>
                  </a:tcPr>
                </a:tc>
                <a:extLst>
                  <a:ext uri="{0D108BD9-81ED-4DB2-BD59-A6C34878D82A}">
                    <a16:rowId xmlns:a16="http://schemas.microsoft.com/office/drawing/2014/main" val="10001"/>
                  </a:ext>
                </a:extLst>
              </a:tr>
            </a:tbl>
          </a:graphicData>
        </a:graphic>
      </p:graphicFrame>
      <p:pic>
        <p:nvPicPr>
          <p:cNvPr id="11" name="Picture 10">
            <a:extLst>
              <a:ext uri="{FF2B5EF4-FFF2-40B4-BE49-F238E27FC236}">
                <a16:creationId xmlns:a16="http://schemas.microsoft.com/office/drawing/2014/main" id="{B413B74A-962D-4A31-BBEF-967A83214B0C}"/>
              </a:ext>
            </a:extLst>
          </p:cNvPr>
          <p:cNvPicPr>
            <a:picLocks noChangeAspect="1"/>
          </p:cNvPicPr>
          <p:nvPr/>
        </p:nvPicPr>
        <p:blipFill>
          <a:blip r:embed="rId3"/>
          <a:stretch>
            <a:fillRect/>
          </a:stretch>
        </p:blipFill>
        <p:spPr>
          <a:xfrm>
            <a:off x="3396718" y="3298761"/>
            <a:ext cx="1443470" cy="2191546"/>
          </a:xfrm>
          <a:prstGeom prst="rect">
            <a:avLst/>
          </a:prstGeom>
        </p:spPr>
      </p:pic>
      <p:pic>
        <p:nvPicPr>
          <p:cNvPr id="4" name="Picture 3">
            <a:extLst>
              <a:ext uri="{FF2B5EF4-FFF2-40B4-BE49-F238E27FC236}">
                <a16:creationId xmlns:a16="http://schemas.microsoft.com/office/drawing/2014/main" id="{6628B959-9CCB-4D20-BAF2-060300387EC4}"/>
              </a:ext>
            </a:extLst>
          </p:cNvPr>
          <p:cNvPicPr>
            <a:picLocks noChangeAspect="1"/>
          </p:cNvPicPr>
          <p:nvPr/>
        </p:nvPicPr>
        <p:blipFill>
          <a:blip r:embed="rId4"/>
          <a:stretch>
            <a:fillRect/>
          </a:stretch>
        </p:blipFill>
        <p:spPr>
          <a:xfrm>
            <a:off x="5282136" y="2878840"/>
            <a:ext cx="3657600" cy="3301550"/>
          </a:xfrm>
          <a:prstGeom prst="rect">
            <a:avLst/>
          </a:prstGeom>
        </p:spPr>
      </p:pic>
      <p:sp>
        <p:nvSpPr>
          <p:cNvPr id="2" name="Rectangle: Rounded Corners 1">
            <a:extLst>
              <a:ext uri="{FF2B5EF4-FFF2-40B4-BE49-F238E27FC236}">
                <a16:creationId xmlns:a16="http://schemas.microsoft.com/office/drawing/2014/main" id="{E71219E1-6483-4F75-B7A1-2A4B07063389}"/>
              </a:ext>
            </a:extLst>
          </p:cNvPr>
          <p:cNvSpPr/>
          <p:nvPr/>
        </p:nvSpPr>
        <p:spPr>
          <a:xfrm>
            <a:off x="199184" y="3698097"/>
            <a:ext cx="3197908" cy="1750815"/>
          </a:xfrm>
          <a:prstGeom prst="roundRect">
            <a:avLst/>
          </a:prstGeom>
          <a:solidFill>
            <a:srgbClr val="F9F5E4"/>
          </a:solidFill>
          <a:ln>
            <a:solidFill>
              <a:srgbClr val="F18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1803A"/>
                </a:solidFill>
              </a:rPr>
              <a:t>The rated Voltage of the battery is 9V and the Current capacity is 600mAh. The experimental values show that the battery can provide a current of 580mA for one hour before being dead.</a:t>
            </a:r>
          </a:p>
        </p:txBody>
      </p:sp>
      <p:sp>
        <p:nvSpPr>
          <p:cNvPr id="3" name="Google Shape;699;p81">
            <a:extLst>
              <a:ext uri="{FF2B5EF4-FFF2-40B4-BE49-F238E27FC236}">
                <a16:creationId xmlns:a16="http://schemas.microsoft.com/office/drawing/2014/main" id="{F8F0BD3A-0E17-496E-807E-295105434DE6}"/>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Anmol Gulati</a:t>
            </a:r>
            <a:endParaRPr lang="en-US"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589932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230" name="Google Shape;230;p2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129</a:t>
            </a:fld>
            <a:endParaRPr sz="1000" b="0" i="0" u="none" strike="noStrike" cap="none">
              <a:solidFill>
                <a:schemeClr val="dk1"/>
              </a:solidFill>
              <a:latin typeface="Arial"/>
              <a:ea typeface="Arial"/>
              <a:cs typeface="Arial"/>
              <a:sym typeface="Arial"/>
            </a:endParaRPr>
          </a:p>
        </p:txBody>
      </p:sp>
      <p:sp>
        <p:nvSpPr>
          <p:cNvPr id="231" name="Google Shape;231;p2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a:t>Container Power Budget</a:t>
            </a:r>
            <a:endParaRPr/>
          </a:p>
        </p:txBody>
      </p:sp>
      <p:sp>
        <p:nvSpPr>
          <p:cNvPr id="233" name="Google Shape;233;p2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buClr>
                <a:schemeClr val="dk1"/>
              </a:buClr>
            </a:pPr>
            <a:r>
              <a:rPr lang="en-US" sz="1000" b="0" i="0" u="none" strike="noStrike" cap="none">
                <a:solidFill>
                  <a:schemeClr val="dk1"/>
                </a:solidFill>
                <a:latin typeface="Arial"/>
                <a:ea typeface="Arial"/>
                <a:cs typeface="Arial"/>
                <a:sym typeface="Arial"/>
              </a:rPr>
              <a:t>Presenter: </a:t>
            </a:r>
            <a:r>
              <a:rPr lang="en-US" sz="1000">
                <a:solidFill>
                  <a:schemeClr val="dk1"/>
                </a:solidFill>
              </a:rPr>
              <a:t>Anmol Gulati</a:t>
            </a:r>
            <a:endParaRPr lang="en-US"/>
          </a:p>
        </p:txBody>
      </p:sp>
      <p:sp>
        <p:nvSpPr>
          <p:cNvPr id="234" name="Google Shape;234;p27"/>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407456918"/>
              </p:ext>
            </p:extLst>
          </p:nvPr>
        </p:nvGraphicFramePr>
        <p:xfrm>
          <a:off x="101851" y="1018514"/>
          <a:ext cx="9000599" cy="2722488"/>
        </p:xfrm>
        <a:graphic>
          <a:graphicData uri="http://schemas.openxmlformats.org/drawingml/2006/table">
            <a:tbl>
              <a:tblPr/>
              <a:tblGrid>
                <a:gridCol w="526232">
                  <a:extLst>
                    <a:ext uri="{9D8B030D-6E8A-4147-A177-3AD203B41FA5}">
                      <a16:colId xmlns:a16="http://schemas.microsoft.com/office/drawing/2014/main" val="63572798"/>
                    </a:ext>
                  </a:extLst>
                </a:gridCol>
                <a:gridCol w="1035490">
                  <a:extLst>
                    <a:ext uri="{9D8B030D-6E8A-4147-A177-3AD203B41FA5}">
                      <a16:colId xmlns:a16="http://schemas.microsoft.com/office/drawing/2014/main" val="20000"/>
                    </a:ext>
                  </a:extLst>
                </a:gridCol>
                <a:gridCol w="797836">
                  <a:extLst>
                    <a:ext uri="{9D8B030D-6E8A-4147-A177-3AD203B41FA5}">
                      <a16:colId xmlns:a16="http://schemas.microsoft.com/office/drawing/2014/main" val="20001"/>
                    </a:ext>
                  </a:extLst>
                </a:gridCol>
                <a:gridCol w="1001539">
                  <a:extLst>
                    <a:ext uri="{9D8B030D-6E8A-4147-A177-3AD203B41FA5}">
                      <a16:colId xmlns:a16="http://schemas.microsoft.com/office/drawing/2014/main" val="3483965149"/>
                    </a:ext>
                  </a:extLst>
                </a:gridCol>
                <a:gridCol w="731031">
                  <a:extLst>
                    <a:ext uri="{9D8B030D-6E8A-4147-A177-3AD203B41FA5}">
                      <a16:colId xmlns:a16="http://schemas.microsoft.com/office/drawing/2014/main" val="1987375383"/>
                    </a:ext>
                  </a:extLst>
                </a:gridCol>
                <a:gridCol w="937223">
                  <a:extLst>
                    <a:ext uri="{9D8B030D-6E8A-4147-A177-3AD203B41FA5}">
                      <a16:colId xmlns:a16="http://schemas.microsoft.com/office/drawing/2014/main" val="4211992189"/>
                    </a:ext>
                  </a:extLst>
                </a:gridCol>
                <a:gridCol w="869320">
                  <a:extLst>
                    <a:ext uri="{9D8B030D-6E8A-4147-A177-3AD203B41FA5}">
                      <a16:colId xmlns:a16="http://schemas.microsoft.com/office/drawing/2014/main" val="3938502389"/>
                    </a:ext>
                  </a:extLst>
                </a:gridCol>
                <a:gridCol w="1307094">
                  <a:extLst>
                    <a:ext uri="{9D8B030D-6E8A-4147-A177-3AD203B41FA5}">
                      <a16:colId xmlns:a16="http://schemas.microsoft.com/office/drawing/2014/main" val="3796359669"/>
                    </a:ext>
                  </a:extLst>
                </a:gridCol>
                <a:gridCol w="655166">
                  <a:extLst>
                    <a:ext uri="{9D8B030D-6E8A-4147-A177-3AD203B41FA5}">
                      <a16:colId xmlns:a16="http://schemas.microsoft.com/office/drawing/2014/main" val="20004"/>
                    </a:ext>
                  </a:extLst>
                </a:gridCol>
                <a:gridCol w="1139668">
                  <a:extLst>
                    <a:ext uri="{9D8B030D-6E8A-4147-A177-3AD203B41FA5}">
                      <a16:colId xmlns:a16="http://schemas.microsoft.com/office/drawing/2014/main" val="1741126076"/>
                    </a:ext>
                  </a:extLst>
                </a:gridCol>
              </a:tblGrid>
              <a:tr h="780345">
                <a:tc>
                  <a:txBody>
                    <a:bodyPr/>
                    <a:lstStyle/>
                    <a:p>
                      <a:pPr algn="ctr" rtl="0" fontAlgn="t">
                        <a:spcBef>
                          <a:spcPts val="0"/>
                        </a:spcBef>
                        <a:spcAft>
                          <a:spcPts val="0"/>
                        </a:spcAft>
                      </a:pPr>
                      <a:r>
                        <a:rPr lang="en-IN" sz="1200" b="1" err="1">
                          <a:solidFill>
                            <a:schemeClr val="bg1"/>
                          </a:solidFill>
                          <a:effectLst/>
                          <a:latin typeface="Helvetica Neue"/>
                        </a:rPr>
                        <a:t>S.No</a:t>
                      </a:r>
                      <a:endParaRPr lang="en-IN" sz="1200" b="1">
                        <a:solidFill>
                          <a:schemeClr val="bg1"/>
                        </a:solidFill>
                        <a:effectLst/>
                        <a:latin typeface="Helvetica Neue"/>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ctr" rtl="0" fontAlgn="t">
                        <a:spcBef>
                          <a:spcPts val="0"/>
                        </a:spcBef>
                        <a:spcAft>
                          <a:spcPts val="0"/>
                        </a:spcAft>
                      </a:pPr>
                      <a:r>
                        <a:rPr lang="en-IN" sz="1200" b="1" i="0" u="none" strike="noStrike">
                          <a:solidFill>
                            <a:schemeClr val="bg1"/>
                          </a:solidFill>
                          <a:effectLst/>
                          <a:latin typeface="Helvetica Neue"/>
                        </a:rPr>
                        <a:t>Component</a:t>
                      </a:r>
                      <a:endParaRPr lang="en-US" sz="1200">
                        <a:effectLst/>
                        <a:latin typeface="Helvetica Neue"/>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ctr" rtl="0" fontAlgn="t">
                        <a:spcBef>
                          <a:spcPts val="0"/>
                        </a:spcBef>
                        <a:spcAft>
                          <a:spcPts val="0"/>
                        </a:spcAft>
                      </a:pPr>
                      <a:r>
                        <a:rPr lang="en-IN" sz="1200" b="1" i="0" u="none" strike="noStrike">
                          <a:solidFill>
                            <a:schemeClr val="bg1"/>
                          </a:solidFill>
                          <a:effectLst/>
                          <a:latin typeface="Helvetica Neue"/>
                        </a:rPr>
                        <a:t>Current (mA)</a:t>
                      </a:r>
                      <a:endParaRPr lang="en-US" sz="1200">
                        <a:effectLst/>
                        <a:latin typeface="Helvetica Neue"/>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lvl="0" algn="ctr" rtl="0">
                        <a:spcBef>
                          <a:spcPts val="0"/>
                        </a:spcBef>
                        <a:spcAft>
                          <a:spcPts val="0"/>
                        </a:spcAft>
                        <a:buNone/>
                      </a:pPr>
                      <a:r>
                        <a:rPr lang="en-IN" sz="1200" b="1" i="0" u="none" strike="noStrike">
                          <a:solidFill>
                            <a:schemeClr val="bg1"/>
                          </a:solidFill>
                          <a:effectLst/>
                          <a:latin typeface="Helvetica Neue"/>
                        </a:rPr>
                        <a:t>Voltage(V)</a:t>
                      </a:r>
                      <a:endParaRPr lang="en-US" sz="1200">
                        <a:effectLst/>
                        <a:latin typeface="Helvetica Neue"/>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lvl="0" algn="ctr">
                        <a:spcBef>
                          <a:spcPts val="0"/>
                        </a:spcBef>
                        <a:spcAft>
                          <a:spcPts val="0"/>
                        </a:spcAft>
                        <a:buNone/>
                      </a:pPr>
                      <a:r>
                        <a:rPr lang="en-IN" sz="1200" b="1" i="0" u="none" strike="noStrike">
                          <a:solidFill>
                            <a:schemeClr val="bg1"/>
                          </a:solidFill>
                          <a:effectLst/>
                          <a:latin typeface="Helvetica Neue"/>
                        </a:rPr>
                        <a:t>Error</a:t>
                      </a:r>
                      <a:endParaRPr lang="en-US"/>
                    </a:p>
                    <a:p>
                      <a:pPr lvl="0" algn="ctr">
                        <a:spcBef>
                          <a:spcPts val="0"/>
                        </a:spcBef>
                        <a:spcAft>
                          <a:spcPts val="0"/>
                        </a:spcAft>
                        <a:buNone/>
                      </a:pPr>
                      <a:r>
                        <a:rPr lang="en-IN" sz="1200" b="1" i="0" u="none" strike="noStrike">
                          <a:solidFill>
                            <a:schemeClr val="bg1"/>
                          </a:solidFill>
                          <a:effectLst/>
                          <a:latin typeface="Helvetica Neue"/>
                        </a:rPr>
                        <a:t>(mA)</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lvl="0" algn="ctr" rtl="0">
                        <a:spcBef>
                          <a:spcPts val="0"/>
                        </a:spcBef>
                        <a:spcAft>
                          <a:spcPts val="0"/>
                        </a:spcAft>
                        <a:buNone/>
                      </a:pPr>
                      <a:r>
                        <a:rPr lang="en-IN" sz="1200" b="1" i="0" u="none" strike="noStrike">
                          <a:solidFill>
                            <a:schemeClr val="bg1"/>
                          </a:solidFill>
                          <a:effectLst/>
                          <a:latin typeface="Helvetica Neue"/>
                        </a:rPr>
                        <a:t>Power</a:t>
                      </a:r>
                      <a:br>
                        <a:rPr lang="en-IN" sz="1200" b="1" i="0" u="none" strike="noStrike">
                          <a:latin typeface="Helvetica Neue"/>
                        </a:rPr>
                      </a:br>
                      <a:r>
                        <a:rPr lang="en-IN" sz="1200" b="1" i="0" u="none" strike="noStrike">
                          <a:solidFill>
                            <a:schemeClr val="bg1"/>
                          </a:solidFill>
                          <a:effectLst/>
                          <a:latin typeface="Helvetica Neue"/>
                        </a:rPr>
                        <a:t>(</a:t>
                      </a:r>
                      <a:r>
                        <a:rPr lang="en-IN" sz="1200" b="1" i="0" u="none" strike="noStrike">
                          <a:solidFill>
                            <a:schemeClr val="bg1"/>
                          </a:solidFill>
                          <a:latin typeface="Helvetica Neue"/>
                        </a:rPr>
                        <a:t>W</a:t>
                      </a:r>
                      <a:r>
                        <a:rPr lang="en-IN" sz="1200" b="1" i="0" u="none" strike="noStrike">
                          <a:solidFill>
                            <a:schemeClr val="bg1"/>
                          </a:solidFill>
                          <a:effectLst/>
                          <a:latin typeface="Helvetica Neue"/>
                        </a:rPr>
                        <a:t>)</a:t>
                      </a:r>
                      <a:endParaRPr lang="en-US" sz="1200">
                        <a:effectLst/>
                        <a:latin typeface="Helvetica Neue"/>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lvl="0" algn="ctr">
                        <a:spcBef>
                          <a:spcPts val="0"/>
                        </a:spcBef>
                        <a:spcAft>
                          <a:spcPts val="0"/>
                        </a:spcAft>
                        <a:buNone/>
                      </a:pPr>
                      <a:r>
                        <a:rPr lang="en-IN" sz="1200" b="1" i="0" u="none" strike="noStrike">
                          <a:solidFill>
                            <a:schemeClr val="bg1"/>
                          </a:solidFill>
                          <a:latin typeface="Helvetica Neue"/>
                        </a:rPr>
                        <a:t>Operating time </a:t>
                      </a:r>
                      <a:endParaRPr lang="en-IN" sz="1200" b="1" i="0" u="none" strike="noStrike">
                        <a:solidFill>
                          <a:schemeClr val="bg1"/>
                        </a:solidFill>
                        <a:effectLst/>
                        <a:latin typeface="Helvetica Neue"/>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lvl="0" algn="ctr">
                        <a:spcBef>
                          <a:spcPts val="0"/>
                        </a:spcBef>
                        <a:spcAft>
                          <a:spcPts val="0"/>
                        </a:spcAft>
                        <a:buNone/>
                      </a:pPr>
                      <a:r>
                        <a:rPr lang="en-IN" sz="1200" b="1" i="0" u="none" strike="noStrike">
                          <a:solidFill>
                            <a:schemeClr val="bg1"/>
                          </a:solidFill>
                          <a:latin typeface="Helvetica Neue"/>
                        </a:rPr>
                        <a:t>Wh Requirements</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ctr" rtl="0" fontAlgn="t">
                        <a:spcBef>
                          <a:spcPts val="0"/>
                        </a:spcBef>
                        <a:spcAft>
                          <a:spcPts val="0"/>
                        </a:spcAft>
                      </a:pPr>
                      <a:r>
                        <a:rPr lang="en-IN" sz="1200" b="1" i="0" u="none" strike="noStrike">
                          <a:solidFill>
                            <a:schemeClr val="bg1"/>
                          </a:solidFill>
                          <a:effectLst/>
                          <a:latin typeface="Helvetica Neue"/>
                        </a:rPr>
                        <a:t>Duty Cycle</a:t>
                      </a:r>
                      <a:endParaRPr lang="en-US" sz="1200">
                        <a:effectLst/>
                        <a:latin typeface="Helvetica Neue"/>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marR="0" algn="ctr" rtl="0" fontAlgn="t">
                        <a:lnSpc>
                          <a:spcPct val="100000"/>
                        </a:lnSpc>
                        <a:spcBef>
                          <a:spcPts val="0"/>
                        </a:spcBef>
                        <a:spcAft>
                          <a:spcPts val="0"/>
                        </a:spcAft>
                        <a:buClr>
                          <a:srgbClr val="000000"/>
                        </a:buClr>
                        <a:buFont typeface="Arial"/>
                      </a:pPr>
                      <a:r>
                        <a:rPr lang="en-IN" sz="1200" b="1" i="0" u="none" strike="noStrike" cap="none">
                          <a:solidFill>
                            <a:schemeClr val="bg1"/>
                          </a:solidFill>
                          <a:effectLst/>
                          <a:latin typeface="Helvetica Neue"/>
                          <a:ea typeface="+mn-ea"/>
                          <a:cs typeface="+mn-cs"/>
                          <a:sym typeface="Arial"/>
                        </a:rPr>
                        <a:t>Source/ U</a:t>
                      </a:r>
                      <a:r>
                        <a:rPr lang="en-US" sz="1200" b="1" i="0" u="none" strike="noStrike" cap="none" err="1">
                          <a:solidFill>
                            <a:schemeClr val="bg1"/>
                          </a:solidFill>
                          <a:effectLst/>
                          <a:latin typeface="Helvetica Neue"/>
                          <a:ea typeface="+mn-ea"/>
                          <a:cs typeface="+mn-cs"/>
                          <a:sym typeface="Arial"/>
                        </a:rPr>
                        <a:t>ncertainty</a:t>
                      </a:r>
                      <a:endParaRPr lang="en-US" sz="1200">
                        <a:effectLst/>
                        <a:latin typeface="Helvetica Neue"/>
                        <a:sym typeface="Arial"/>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extLst>
                  <a:ext uri="{0D108BD9-81ED-4DB2-BD59-A6C34878D82A}">
                    <a16:rowId xmlns:a16="http://schemas.microsoft.com/office/drawing/2014/main" val="10000"/>
                  </a:ext>
                </a:extLst>
              </a:tr>
              <a:tr h="498979">
                <a:tc>
                  <a:txBody>
                    <a:bodyPr/>
                    <a:lstStyle/>
                    <a:p>
                      <a:pPr marL="0" indent="0" algn="l" rtl="0">
                        <a:spcBef>
                          <a:spcPts val="0"/>
                        </a:spcBef>
                        <a:spcAft>
                          <a:spcPts val="0"/>
                        </a:spcAft>
                        <a:buFont typeface="+mj-lt"/>
                        <a:buNone/>
                      </a:pPr>
                      <a:r>
                        <a:rPr lang="en-IN" sz="1600" b="1">
                          <a:solidFill>
                            <a:schemeClr val="bg1"/>
                          </a:solidFill>
                          <a:effectLst/>
                          <a:latin typeface="Helvetica Neue"/>
                        </a:rPr>
                        <a:t>1.</a:t>
                      </a:r>
                      <a:r>
                        <a:rPr lang="en-IN" sz="1600" b="1">
                          <a:solidFill>
                            <a:schemeClr val="bg1"/>
                          </a:solidFill>
                          <a:latin typeface="Helvetica Neue"/>
                        </a:rPr>
                        <a:t> </a:t>
                      </a:r>
                      <a:endParaRPr lang="en-IN" sz="1600" b="1">
                        <a:solidFill>
                          <a:schemeClr val="bg1"/>
                        </a:solidFill>
                        <a:effectLst/>
                        <a:latin typeface="Helvetica Neue"/>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BMP 180</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0.5</a:t>
                      </a:r>
                      <a:endParaRPr lang="en-IN"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rtl="0">
                        <a:spcBef>
                          <a:spcPts val="0"/>
                        </a:spcBef>
                        <a:spcAft>
                          <a:spcPts val="0"/>
                        </a:spcAft>
                        <a:buNone/>
                      </a:pPr>
                      <a:r>
                        <a:rPr lang="en-IN" sz="1300" b="0" i="0" u="none" strike="noStrike">
                          <a:solidFill>
                            <a:srgbClr val="000000"/>
                          </a:solidFill>
                          <a:effectLst/>
                          <a:latin typeface="Helvetica Neue"/>
                        </a:rPr>
                        <a:t>3.3</a:t>
                      </a:r>
                      <a:endParaRPr lang="en-IN"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1300" b="0" i="0" u="none" strike="noStrike">
                          <a:solidFill>
                            <a:srgbClr val="000000"/>
                          </a:solidFill>
                          <a:effectLst/>
                          <a:latin typeface="Helvetica Neue"/>
                        </a:rPr>
                        <a:t>0.5</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rtl="0">
                        <a:spcBef>
                          <a:spcPts val="0"/>
                        </a:spcBef>
                        <a:spcAft>
                          <a:spcPts val="0"/>
                        </a:spcAft>
                        <a:buNone/>
                      </a:pPr>
                      <a:r>
                        <a:rPr lang="en-IN" sz="1300" b="0" i="0" u="none" strike="noStrike">
                          <a:solidFill>
                            <a:srgbClr val="000000"/>
                          </a:solidFill>
                          <a:latin typeface="Helvetica Neue"/>
                        </a:rPr>
                        <a:t>0..00165</a:t>
                      </a:r>
                      <a:endParaRPr lang="en-IN" sz="1300" b="0" i="0" u="none" strike="noStrike">
                        <a:solidFill>
                          <a:srgbClr val="000000"/>
                        </a:solidFill>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1300" b="0" i="0" u="none" strike="noStrike">
                          <a:solidFill>
                            <a:srgbClr val="000000"/>
                          </a:solidFill>
                          <a:latin typeface="Helvetica Neue"/>
                        </a:rPr>
                        <a:t>2 hours</a:t>
                      </a:r>
                      <a:endParaRPr lang="en-IN" sz="1300" b="0" i="0" u="none" strike="noStrike">
                        <a:solidFill>
                          <a:srgbClr val="000000"/>
                        </a:solidFill>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rtl="0">
                        <a:spcBef>
                          <a:spcPts val="0"/>
                        </a:spcBef>
                        <a:spcAft>
                          <a:spcPts val="0"/>
                        </a:spcAft>
                        <a:buNone/>
                      </a:pPr>
                      <a:r>
                        <a:rPr lang="en-IN" sz="1300" b="0" i="0" u="none" strike="noStrike">
                          <a:solidFill>
                            <a:srgbClr val="000000"/>
                          </a:solidFill>
                          <a:latin typeface="Helvetica Neue"/>
                        </a:rPr>
                        <a:t>0.0033</a:t>
                      </a:r>
                      <a:endParaRPr lang="en-IN" sz="1300" b="0" i="0" u="none" strike="noStrike">
                        <a:solidFill>
                          <a:srgbClr val="000000"/>
                        </a:solidFill>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100%</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Datasheet</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10001"/>
                  </a:ext>
                </a:extLst>
              </a:tr>
              <a:tr h="393598">
                <a:tc>
                  <a:txBody>
                    <a:bodyPr/>
                    <a:lstStyle/>
                    <a:p>
                      <a:pPr marL="0" indent="0" algn="l" rtl="0" fontAlgn="t">
                        <a:spcBef>
                          <a:spcPts val="0"/>
                        </a:spcBef>
                        <a:spcAft>
                          <a:spcPts val="0"/>
                        </a:spcAft>
                        <a:buFont typeface="+mj-lt"/>
                        <a:buNone/>
                      </a:pPr>
                      <a:r>
                        <a:rPr lang="en-IN" sz="1600" b="1">
                          <a:solidFill>
                            <a:schemeClr val="bg1"/>
                          </a:solidFill>
                          <a:effectLst/>
                          <a:latin typeface="Helvetica Neue"/>
                        </a:rPr>
                        <a:t>2.</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Arduino Pro Mini</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0.2</a:t>
                      </a:r>
                      <a:endParaRPr lang="en-IN"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rtl="0">
                        <a:spcBef>
                          <a:spcPts val="0"/>
                        </a:spcBef>
                        <a:spcAft>
                          <a:spcPts val="0"/>
                        </a:spcAft>
                        <a:buNone/>
                      </a:pPr>
                      <a:r>
                        <a:rPr lang="en-IN" sz="1300" b="0" i="0" u="none" strike="noStrike">
                          <a:solidFill>
                            <a:srgbClr val="000000"/>
                          </a:solidFill>
                          <a:effectLst/>
                          <a:latin typeface="Helvetica Neue"/>
                        </a:rPr>
                        <a:t>3.3</a:t>
                      </a:r>
                      <a:endParaRPr lang="en-IN"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1300" b="0" i="0" u="none" strike="noStrike">
                          <a:solidFill>
                            <a:srgbClr val="000000"/>
                          </a:solidFill>
                          <a:effectLst/>
                          <a:latin typeface="Helvetica Neue"/>
                        </a:rPr>
                        <a:t>0.5</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1300" b="0" i="0" u="none" strike="noStrike">
                          <a:solidFill>
                            <a:srgbClr val="000000"/>
                          </a:solidFill>
                          <a:latin typeface="Helvetica Neue"/>
                        </a:rPr>
                        <a:t>0.00066</a:t>
                      </a:r>
                      <a:endParaRPr lang="en-US"/>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1300" b="0" i="0" u="none" strike="noStrike">
                          <a:solidFill>
                            <a:srgbClr val="000000"/>
                          </a:solidFill>
                          <a:latin typeface="Helvetica Neue"/>
                        </a:rPr>
                        <a:t>2 hours</a:t>
                      </a:r>
                      <a:endParaRPr lang="en-IN" sz="1300" b="0" i="0" u="none" strike="noStrike">
                        <a:solidFill>
                          <a:srgbClr val="000000"/>
                        </a:solidFill>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rtl="0">
                        <a:spcBef>
                          <a:spcPts val="0"/>
                        </a:spcBef>
                        <a:spcAft>
                          <a:spcPts val="0"/>
                        </a:spcAft>
                        <a:buNone/>
                      </a:pPr>
                      <a:r>
                        <a:rPr lang="en-IN" sz="1300" b="0" i="0" u="none" strike="noStrike">
                          <a:solidFill>
                            <a:srgbClr val="000000"/>
                          </a:solidFill>
                          <a:latin typeface="Helvetica Neue"/>
                        </a:rPr>
                        <a:t>0.00132</a:t>
                      </a:r>
                      <a:endParaRPr lang="en-IN" sz="1300" b="0" i="0" u="none" strike="noStrike">
                        <a:solidFill>
                          <a:srgbClr val="000000"/>
                        </a:solidFill>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100%</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Datasheet</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85469229"/>
                  </a:ext>
                </a:extLst>
              </a:tr>
              <a:tr h="393598">
                <a:tc>
                  <a:txBody>
                    <a:bodyPr/>
                    <a:lstStyle/>
                    <a:p>
                      <a:pPr marL="0" indent="0" algn="l" rtl="0" fontAlgn="t">
                        <a:spcBef>
                          <a:spcPts val="0"/>
                        </a:spcBef>
                        <a:spcAft>
                          <a:spcPts val="0"/>
                        </a:spcAft>
                        <a:buFont typeface="+mj-lt"/>
                        <a:buNone/>
                      </a:pPr>
                      <a:r>
                        <a:rPr lang="en-IN" sz="1600" b="1">
                          <a:solidFill>
                            <a:schemeClr val="bg1"/>
                          </a:solidFill>
                          <a:effectLst/>
                          <a:latin typeface="Helvetica Neue"/>
                        </a:rPr>
                        <a:t>3.</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Audio Beacon</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0.2</a:t>
                      </a:r>
                      <a:endParaRPr lang="en-IN"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rtl="0">
                        <a:spcBef>
                          <a:spcPts val="0"/>
                        </a:spcBef>
                        <a:spcAft>
                          <a:spcPts val="0"/>
                        </a:spcAft>
                        <a:buNone/>
                      </a:pPr>
                      <a:r>
                        <a:rPr lang="en-IN" sz="1300" b="0" i="0" u="none" strike="noStrike">
                          <a:solidFill>
                            <a:srgbClr val="000000"/>
                          </a:solidFill>
                          <a:effectLst/>
                          <a:latin typeface="Helvetica Neue"/>
                        </a:rPr>
                        <a:t>5</a:t>
                      </a:r>
                      <a:endParaRPr lang="en-IN"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1300" b="0" i="0" u="none" strike="noStrike">
                          <a:solidFill>
                            <a:srgbClr val="000000"/>
                          </a:solidFill>
                          <a:effectLst/>
                          <a:latin typeface="Helvetica Neue"/>
                        </a:rPr>
                        <a:t>0.5</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rtl="0">
                        <a:spcBef>
                          <a:spcPts val="0"/>
                        </a:spcBef>
                        <a:spcAft>
                          <a:spcPts val="0"/>
                        </a:spcAft>
                        <a:buNone/>
                      </a:pPr>
                      <a:r>
                        <a:rPr lang="en-IN" sz="1300" b="0" i="0" u="none" strike="noStrike">
                          <a:solidFill>
                            <a:srgbClr val="000000"/>
                          </a:solidFill>
                          <a:latin typeface="Helvetica Neue"/>
                        </a:rPr>
                        <a:t>0.001</a:t>
                      </a:r>
                      <a:endParaRPr lang="en-IN" sz="1300" b="0" i="0" u="none" strike="noStrike">
                        <a:solidFill>
                          <a:srgbClr val="000000"/>
                        </a:solidFill>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1300" b="0" i="0" u="none" strike="noStrike">
                          <a:solidFill>
                            <a:srgbClr val="000000"/>
                          </a:solidFill>
                          <a:latin typeface="Helvetica Neue"/>
                        </a:rPr>
                        <a:t>1 minutes</a:t>
                      </a:r>
                      <a:endParaRPr lang="en-IN" sz="1300" b="0" i="0" u="none" strike="noStrike">
                        <a:solidFill>
                          <a:srgbClr val="000000"/>
                        </a:solidFill>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rtl="0">
                        <a:spcBef>
                          <a:spcPts val="0"/>
                        </a:spcBef>
                        <a:spcAft>
                          <a:spcPts val="0"/>
                        </a:spcAft>
                        <a:buNone/>
                      </a:pPr>
                      <a:r>
                        <a:rPr lang="en-IN" sz="1300" b="0" i="0" u="none" strike="noStrike">
                          <a:solidFill>
                            <a:srgbClr val="000000"/>
                          </a:solidFill>
                          <a:latin typeface="Helvetica Neue"/>
                        </a:rPr>
                        <a:t>0.0005</a:t>
                      </a:r>
                      <a:endParaRPr lang="en-IN" sz="1300" b="0" i="0" u="none" strike="noStrike">
                        <a:solidFill>
                          <a:srgbClr val="000000"/>
                        </a:solidFill>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50%</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Datasheet</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10002"/>
                  </a:ext>
                </a:extLst>
              </a:tr>
              <a:tr h="396684">
                <a:tc>
                  <a:txBody>
                    <a:bodyPr/>
                    <a:lstStyle/>
                    <a:p>
                      <a:pPr marL="0" indent="0" algn="l" rtl="0" fontAlgn="t">
                        <a:spcBef>
                          <a:spcPts val="0"/>
                        </a:spcBef>
                        <a:spcAft>
                          <a:spcPts val="0"/>
                        </a:spcAft>
                        <a:buFont typeface="+mj-lt"/>
                        <a:buNone/>
                      </a:pPr>
                      <a:r>
                        <a:rPr lang="en-IN" sz="1600" b="1">
                          <a:solidFill>
                            <a:schemeClr val="bg1"/>
                          </a:solidFill>
                          <a:effectLst/>
                          <a:latin typeface="Helvetica Neue"/>
                        </a:rPr>
                        <a:t>4.</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D8008"/>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Servo Motor</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120</a:t>
                      </a:r>
                      <a:endParaRPr lang="en-IN"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1300" b="0" i="0" u="none" strike="noStrike">
                          <a:solidFill>
                            <a:srgbClr val="000000"/>
                          </a:solidFill>
                          <a:effectLst/>
                          <a:latin typeface="Helvetica Neue"/>
                        </a:rPr>
                        <a:t>5</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1300" b="0" i="0" u="none" strike="noStrike">
                          <a:solidFill>
                            <a:srgbClr val="000000"/>
                          </a:solidFill>
                          <a:effectLst/>
                          <a:latin typeface="Helvetica Neue"/>
                        </a:rPr>
                        <a:t>1</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1300" b="0" i="0" u="none" strike="noStrike">
                          <a:solidFill>
                            <a:srgbClr val="000000"/>
                          </a:solidFill>
                          <a:latin typeface="Helvetica Neue"/>
                        </a:rPr>
                        <a:t>0.600</a:t>
                      </a:r>
                      <a:endParaRPr lang="en-US"/>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a:spcBef>
                          <a:spcPts val="0"/>
                        </a:spcBef>
                        <a:spcAft>
                          <a:spcPts val="0"/>
                        </a:spcAft>
                        <a:buNone/>
                      </a:pPr>
                      <a:r>
                        <a:rPr lang="en-IN" sz="1300" b="0" i="0" u="none" strike="noStrike">
                          <a:solidFill>
                            <a:srgbClr val="000000"/>
                          </a:solidFill>
                          <a:latin typeface="Helvetica Neue"/>
                        </a:rPr>
                        <a:t>2 minutes</a:t>
                      </a:r>
                      <a:endParaRPr lang="en-IN" sz="1300" b="0" i="0" u="none" strike="noStrike">
                        <a:solidFill>
                          <a:srgbClr val="000000"/>
                        </a:solidFill>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lvl="0" algn="l" rtl="0">
                        <a:spcBef>
                          <a:spcPts val="0"/>
                        </a:spcBef>
                        <a:spcAft>
                          <a:spcPts val="0"/>
                        </a:spcAft>
                        <a:buNone/>
                      </a:pPr>
                      <a:r>
                        <a:rPr lang="en-IN" sz="1300" b="0" i="0" u="none" strike="noStrike">
                          <a:solidFill>
                            <a:srgbClr val="000000"/>
                          </a:solidFill>
                          <a:latin typeface="Helvetica Neue"/>
                        </a:rPr>
                        <a:t>0.020</a:t>
                      </a:r>
                      <a:endParaRPr lang="en-IN" sz="1300" b="0" i="0" u="none" strike="noStrike">
                        <a:solidFill>
                          <a:srgbClr val="000000"/>
                        </a:solidFill>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5%</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tc>
                  <a:txBody>
                    <a:bodyPr/>
                    <a:lstStyle/>
                    <a:p>
                      <a:pPr algn="l" rtl="0" fontAlgn="t">
                        <a:spcBef>
                          <a:spcPts val="0"/>
                        </a:spcBef>
                        <a:spcAft>
                          <a:spcPts val="0"/>
                        </a:spcAft>
                      </a:pPr>
                      <a:r>
                        <a:rPr lang="en-IN" sz="1300" b="0" i="0" u="none" strike="noStrike">
                          <a:solidFill>
                            <a:srgbClr val="000000"/>
                          </a:solidFill>
                          <a:effectLst/>
                          <a:latin typeface="Helvetica Neue"/>
                        </a:rPr>
                        <a:t>Datasheet</a:t>
                      </a:r>
                      <a:endParaRPr lang="en-US" sz="1300">
                        <a:effectLst/>
                        <a:latin typeface="Helvetica Neue"/>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9F5E4"/>
                    </a:solidFill>
                  </a:tcPr>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E66DC6D5-2FE7-4E45-81B9-F51380CAA9F3}"/>
              </a:ext>
            </a:extLst>
          </p:cNvPr>
          <p:cNvGraphicFramePr>
            <a:graphicFrameLocks noGrp="1"/>
          </p:cNvGraphicFramePr>
          <p:nvPr>
            <p:extLst>
              <p:ext uri="{D42A27DB-BD31-4B8C-83A1-F6EECF244321}">
                <p14:modId xmlns:p14="http://schemas.microsoft.com/office/powerpoint/2010/main" val="2173569395"/>
              </p:ext>
            </p:extLst>
          </p:nvPr>
        </p:nvGraphicFramePr>
        <p:xfrm>
          <a:off x="1539316" y="4215889"/>
          <a:ext cx="6017819" cy="1110617"/>
        </p:xfrm>
        <a:graphic>
          <a:graphicData uri="http://schemas.openxmlformats.org/drawingml/2006/table">
            <a:tbl>
              <a:tblPr>
                <a:effectLst>
                  <a:outerShdw blurRad="203200" dist="76200" dir="1200000" algn="ctr" rotWithShape="0">
                    <a:srgbClr val="000000"/>
                  </a:outerShdw>
                </a:effectLst>
              </a:tblPr>
              <a:tblGrid>
                <a:gridCol w="3299506">
                  <a:extLst>
                    <a:ext uri="{9D8B030D-6E8A-4147-A177-3AD203B41FA5}">
                      <a16:colId xmlns:a16="http://schemas.microsoft.com/office/drawing/2014/main" val="20000"/>
                    </a:ext>
                  </a:extLst>
                </a:gridCol>
                <a:gridCol w="2718313">
                  <a:extLst>
                    <a:ext uri="{9D8B030D-6E8A-4147-A177-3AD203B41FA5}">
                      <a16:colId xmlns:a16="http://schemas.microsoft.com/office/drawing/2014/main" val="20001"/>
                    </a:ext>
                  </a:extLst>
                </a:gridCol>
              </a:tblGrid>
              <a:tr h="367597">
                <a:tc>
                  <a:txBody>
                    <a:bodyPr/>
                    <a:lstStyle/>
                    <a:p>
                      <a:pPr lvl="2" algn="ctr"/>
                      <a:r>
                        <a:rPr lang="en-US" b="1">
                          <a:solidFill>
                            <a:schemeClr val="bg1"/>
                          </a:solidFill>
                          <a:latin typeface="Helvetica Neue"/>
                        </a:rPr>
                        <a:t>Power Available</a:t>
                      </a:r>
                      <a:endParaRPr lang="en-US" b="1">
                        <a:solidFill>
                          <a:schemeClr val="bg1"/>
                        </a:solidFill>
                        <a:effectLst/>
                        <a:latin typeface="Helvetica Neue"/>
                      </a:endParaRPr>
                    </a:p>
                  </a:txBody>
                  <a:tcPr marL="85090" marR="0" marT="72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pPr lvl="2" algn="ctr"/>
                      <a:r>
                        <a:rPr lang="en-US">
                          <a:solidFill>
                            <a:schemeClr val="bg1"/>
                          </a:solidFill>
                          <a:latin typeface="Helvetica Neue"/>
                        </a:rPr>
                        <a:t>4.5Wh</a:t>
                      </a:r>
                      <a:endParaRPr lang="en-US">
                        <a:solidFill>
                          <a:schemeClr val="bg1"/>
                        </a:solidFill>
                        <a:effectLst/>
                        <a:latin typeface="Helvetica Neue"/>
                      </a:endParaRPr>
                    </a:p>
                  </a:txBody>
                  <a:tcPr marL="85090" marR="0" marT="72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extLst>
                  <a:ext uri="{0D108BD9-81ED-4DB2-BD59-A6C34878D82A}">
                    <a16:rowId xmlns:a16="http://schemas.microsoft.com/office/drawing/2014/main" val="10000"/>
                  </a:ext>
                </a:extLst>
              </a:tr>
              <a:tr h="371510">
                <a:tc>
                  <a:txBody>
                    <a:bodyPr/>
                    <a:lstStyle/>
                    <a:p>
                      <a:pPr lvl="2" algn="l">
                        <a:lnSpc>
                          <a:spcPct val="100000"/>
                        </a:lnSpc>
                        <a:spcBef>
                          <a:spcPts val="0"/>
                        </a:spcBef>
                        <a:spcAft>
                          <a:spcPts val="0"/>
                        </a:spcAft>
                        <a:buNone/>
                      </a:pPr>
                      <a:r>
                        <a:rPr lang="en-US">
                          <a:latin typeface="Helvetica Neue"/>
                        </a:rPr>
                        <a:t>Total Power consumed(for 2 hours)</a:t>
                      </a:r>
                      <a:endParaRPr lang="en-US">
                        <a:effectLst/>
                        <a:latin typeface="Helvetica Neue"/>
                      </a:endParaRPr>
                    </a:p>
                  </a:txBody>
                  <a:tcPr marL="85090" marR="0" marT="72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marL="0" indent="0" algn="l" rtl="0">
                        <a:buFont typeface="Arial" panose="020B0604020202020204" pitchFamily="34" charset="0"/>
                        <a:buNone/>
                      </a:pPr>
                      <a:r>
                        <a:rPr lang="en-IN" sz="1400" b="0" i="0" u="none" strike="noStrike" cap="none">
                          <a:solidFill>
                            <a:schemeClr val="tx1"/>
                          </a:solidFill>
                          <a:latin typeface="Helvetica Neue"/>
                          <a:ea typeface="+mn-ea"/>
                          <a:cs typeface="+mn-cs"/>
                        </a:rPr>
                        <a:t>0.02512Wh</a:t>
                      </a:r>
                      <a:endParaRPr lang="en-IN" sz="1400" b="0" i="0" u="none" strike="noStrike" cap="none">
                        <a:solidFill>
                          <a:schemeClr val="tx1"/>
                        </a:solidFill>
                        <a:effectLst/>
                        <a:latin typeface="Helvetica Neue"/>
                        <a:ea typeface="+mn-ea"/>
                        <a:cs typeface="+mn-cs"/>
                        <a:sym typeface="Arial"/>
                      </a:endParaRPr>
                    </a:p>
                  </a:txBody>
                  <a:tcPr marL="0" marR="0" marT="72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1"/>
                  </a:ext>
                </a:extLst>
              </a:tr>
              <a:tr h="371510">
                <a:tc>
                  <a:txBody>
                    <a:bodyPr/>
                    <a:lstStyle/>
                    <a:p>
                      <a:pPr lvl="2" algn="l">
                        <a:buNone/>
                      </a:pPr>
                      <a:r>
                        <a:rPr lang="en-US">
                          <a:latin typeface="Helvetica Neue"/>
                        </a:rPr>
                        <a:t>Margin</a:t>
                      </a:r>
                      <a:endParaRPr lang="en-US">
                        <a:effectLst/>
                        <a:latin typeface="Helvetica Neue"/>
                      </a:endParaRPr>
                    </a:p>
                  </a:txBody>
                  <a:tcPr marL="85090" marR="0" marT="72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pPr marL="0" indent="0" algn="l" rtl="0" fontAlgn="base">
                        <a:buNone/>
                      </a:pPr>
                      <a:r>
                        <a:rPr lang="en-US" sz="1400" b="0" i="0" u="none" strike="noStrike" cap="none">
                          <a:solidFill>
                            <a:schemeClr val="tx1"/>
                          </a:solidFill>
                          <a:latin typeface="Helvetica Neue"/>
                          <a:ea typeface="+mn-ea"/>
                          <a:cs typeface="+mn-cs"/>
                        </a:rPr>
                        <a:t>4.47Wh</a:t>
                      </a:r>
                      <a:endParaRPr lang="en-US" sz="1400" b="0" i="0" u="none" strike="noStrike" cap="none">
                        <a:solidFill>
                          <a:schemeClr val="tx1"/>
                        </a:solidFill>
                        <a:effectLst/>
                        <a:latin typeface="Helvetica Neue"/>
                        <a:ea typeface="+mn-ea"/>
                        <a:cs typeface="+mn-cs"/>
                        <a:sym typeface="Arial"/>
                      </a:endParaRPr>
                    </a:p>
                  </a:txBody>
                  <a:tcPr marL="0" marR="0" marT="72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803904289"/>
                  </a:ext>
                </a:extLst>
              </a:tr>
            </a:tbl>
          </a:graphicData>
        </a:graphic>
      </p:graphicFrame>
      <p:graphicFrame>
        <p:nvGraphicFramePr>
          <p:cNvPr id="3" name="Table 2">
            <a:extLst>
              <a:ext uri="{FF2B5EF4-FFF2-40B4-BE49-F238E27FC236}">
                <a16:creationId xmlns:a16="http://schemas.microsoft.com/office/drawing/2014/main" id="{5CF390D2-74F3-4D4E-9E06-26944CFBFF9B}"/>
              </a:ext>
            </a:extLst>
          </p:cNvPr>
          <p:cNvGraphicFramePr>
            <a:graphicFrameLocks noGrp="1"/>
          </p:cNvGraphicFramePr>
          <p:nvPr>
            <p:extLst>
              <p:ext uri="{D42A27DB-BD31-4B8C-83A1-F6EECF244321}">
                <p14:modId xmlns:p14="http://schemas.microsoft.com/office/powerpoint/2010/main" val="440027310"/>
              </p:ext>
            </p:extLst>
          </p:nvPr>
        </p:nvGraphicFramePr>
        <p:xfrm>
          <a:off x="237654" y="3836407"/>
          <a:ext cx="8691876" cy="2450143"/>
        </p:xfrm>
        <a:graphic>
          <a:graphicData uri="http://schemas.openxmlformats.org/drawingml/2006/table">
            <a:tbl>
              <a:tblPr>
                <a:effectLst>
                  <a:outerShdw blurRad="50800" dist="38100" dir="2700000" algn="tl" rotWithShape="0">
                    <a:prstClr val="black">
                      <a:alpha val="40000"/>
                    </a:prstClr>
                  </a:outerShdw>
                </a:effectLst>
              </a:tblPr>
              <a:tblGrid>
                <a:gridCol w="1532695">
                  <a:extLst>
                    <a:ext uri="{9D8B030D-6E8A-4147-A177-3AD203B41FA5}">
                      <a16:colId xmlns:a16="http://schemas.microsoft.com/office/drawing/2014/main" val="1822277101"/>
                    </a:ext>
                  </a:extLst>
                </a:gridCol>
                <a:gridCol w="1897521">
                  <a:extLst>
                    <a:ext uri="{9D8B030D-6E8A-4147-A177-3AD203B41FA5}">
                      <a16:colId xmlns:a16="http://schemas.microsoft.com/office/drawing/2014/main" val="830263998"/>
                    </a:ext>
                  </a:extLst>
                </a:gridCol>
                <a:gridCol w="1897521">
                  <a:extLst>
                    <a:ext uri="{9D8B030D-6E8A-4147-A177-3AD203B41FA5}">
                      <a16:colId xmlns:a16="http://schemas.microsoft.com/office/drawing/2014/main" val="352281594"/>
                    </a:ext>
                  </a:extLst>
                </a:gridCol>
                <a:gridCol w="3364139">
                  <a:extLst>
                    <a:ext uri="{9D8B030D-6E8A-4147-A177-3AD203B41FA5}">
                      <a16:colId xmlns:a16="http://schemas.microsoft.com/office/drawing/2014/main" val="658734483"/>
                    </a:ext>
                  </a:extLst>
                </a:gridCol>
              </a:tblGrid>
              <a:tr h="277924">
                <a:tc gridSpan="4">
                  <a:txBody>
                    <a:bodyPr/>
                    <a:lstStyle/>
                    <a:p>
                      <a:pPr lvl="0" algn="ctr">
                        <a:buNone/>
                      </a:pPr>
                      <a:r>
                        <a:rPr lang="en-US" sz="1400" b="1">
                          <a:solidFill>
                            <a:schemeClr val="bg1"/>
                          </a:solidFill>
                          <a:effectLst/>
                          <a:latin typeface="Helvetica Neue"/>
                        </a:rPr>
                        <a:t>Power Calculations (Without Camera System)</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sz="14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a:p>
                  </a:txBody>
                  <a:tcPr/>
                </a:tc>
                <a:tc h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262098">
                <a:tc gridSpan="2">
                  <a:txBody>
                    <a:bodyPr/>
                    <a:lstStyle/>
                    <a:p>
                      <a:pPr algn="ctr"/>
                      <a:r>
                        <a:rPr lang="en-US" sz="1300" b="1">
                          <a:solidFill>
                            <a:schemeClr val="bg1"/>
                          </a:solidFill>
                          <a:effectLst/>
                          <a:latin typeface="Helvetica Neue"/>
                          <a:ea typeface="Helvetica Neue" panose="02000503000000020004" pitchFamily="2" charset="0"/>
                          <a:cs typeface="Helvetica Neue" panose="02000503000000020004" pitchFamily="2" charset="0"/>
                        </a:rPr>
                        <a:t>Total Power(W)</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ctr">
                        <a:buNone/>
                      </a:pPr>
                      <a:r>
                        <a:rPr lang="en-US" sz="1200" b="1">
                          <a:latin typeface="Helvetica Neue"/>
                          <a:ea typeface="Helvetica Neue" panose="02000503000000020004" pitchFamily="2" charset="0"/>
                          <a:cs typeface="Helvetica Neue" panose="02000503000000020004" pitchFamily="2" charset="0"/>
                        </a:rPr>
                        <a:t>0.603</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7">
                  <a:txBody>
                    <a:bodyPr/>
                    <a:lstStyle/>
                    <a:p>
                      <a:pPr lvl="0" algn="just">
                        <a:lnSpc>
                          <a:spcPct val="100000"/>
                        </a:lnSpc>
                        <a:spcBef>
                          <a:spcPts val="0"/>
                        </a:spcBef>
                        <a:spcAft>
                          <a:spcPts val="0"/>
                        </a:spcAft>
                        <a:buNone/>
                      </a:pPr>
                      <a:r>
                        <a:rPr lang="en-US" sz="1200" b="0" i="0" u="none" strike="noStrike" noProof="0">
                          <a:effectLst/>
                          <a:latin typeface="Mangal"/>
                          <a:cs typeface="Mangal"/>
                        </a:rPr>
                        <a:t>Total Duration for the mission = 2 Hour Wait + Mission Time (2 minutes). </a:t>
                      </a:r>
                      <a:r>
                        <a:rPr lang="en-IN" sz="1200" b="0" i="0" u="none" strike="noStrike" noProof="0">
                          <a:effectLst/>
                          <a:latin typeface="Mangal"/>
                        </a:rPr>
                        <a:t>We Only require 121mA current for 120 minutes.</a:t>
                      </a:r>
                      <a:endParaRPr lang="mr-IN" sz="1200" b="0" i="0" u="none" strike="noStrike" noProof="0">
                        <a:effectLst/>
                        <a:latin typeface="Mangal"/>
                        <a:cs typeface="Manga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45818974"/>
                  </a:ext>
                </a:extLst>
              </a:tr>
              <a:tr h="333580">
                <a:tc gridSpan="2">
                  <a:txBody>
                    <a:bodyPr/>
                    <a:lstStyle/>
                    <a:p>
                      <a:pPr lvl="0" algn="ctr">
                        <a:buNone/>
                      </a:pPr>
                      <a:r>
                        <a:rPr lang="is-IS" sz="1300" b="1" i="0" u="none" strike="noStrike" noProof="0" err="1">
                          <a:solidFill>
                            <a:schemeClr val="bg1"/>
                          </a:solidFill>
                          <a:effectLst/>
                          <a:latin typeface="Helvetica Neue"/>
                        </a:rPr>
                        <a:t>Wh</a:t>
                      </a:r>
                      <a:r>
                        <a:rPr lang="is-IS" sz="1300" b="1" i="0" u="none" strike="noStrike" noProof="0">
                          <a:solidFill>
                            <a:schemeClr val="bg1"/>
                          </a:solidFill>
                          <a:effectLst/>
                          <a:latin typeface="Helvetica Neue"/>
                        </a:rPr>
                        <a:t> </a:t>
                      </a:r>
                      <a:r>
                        <a:rPr lang="is-IS" sz="1300" b="1" i="0" u="none" strike="noStrike" noProof="0" err="1">
                          <a:solidFill>
                            <a:schemeClr val="bg1"/>
                          </a:solidFill>
                          <a:effectLst/>
                          <a:latin typeface="Helvetica Neue"/>
                        </a:rPr>
                        <a:t>Requirements</a:t>
                      </a:r>
                      <a:endParaRPr lang="en-US" err="1"/>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ctr">
                        <a:buNone/>
                      </a:pPr>
                      <a:r>
                        <a:rPr lang="en-IN" sz="1200" b="1" i="0" u="none" strike="noStrike" noProof="0">
                          <a:latin typeface="Helvetica Neue"/>
                        </a:rPr>
                        <a:t>0.02512</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97162645"/>
                  </a:ext>
                </a:extLst>
              </a:tr>
              <a:tr h="254097">
                <a:tc rowSpan="2">
                  <a:txBody>
                    <a:bodyPr/>
                    <a:lstStyle/>
                    <a:p>
                      <a:pPr lvl="0" algn="ctr">
                        <a:buNone/>
                      </a:pPr>
                      <a:r>
                        <a:rPr lang="en-US" sz="1300" b="1">
                          <a:solidFill>
                            <a:schemeClr val="bg1"/>
                          </a:solidFill>
                          <a:effectLst/>
                          <a:latin typeface="Helvetica Neue"/>
                          <a:ea typeface="Helvetica Neue" panose="02000503000000020004" pitchFamily="2" charset="0"/>
                          <a:cs typeface="Helvetica Neue" panose="02000503000000020004" pitchFamily="2" charset="0"/>
                        </a:rPr>
                        <a:t>Error(</a:t>
                      </a:r>
                      <a:r>
                        <a:rPr lang="en-US" sz="1300" b="1" err="1">
                          <a:solidFill>
                            <a:schemeClr val="bg1"/>
                          </a:solidFill>
                          <a:effectLst/>
                          <a:latin typeface="Helvetica Neue"/>
                          <a:ea typeface="Helvetica Neue" panose="02000503000000020004" pitchFamily="2" charset="0"/>
                          <a:cs typeface="Helvetica Neue" panose="02000503000000020004" pitchFamily="2" charset="0"/>
                        </a:rPr>
                        <a:t>Wh</a:t>
                      </a:r>
                      <a:r>
                        <a:rPr lang="en-US" sz="1300" b="1">
                          <a:solidFill>
                            <a:schemeClr val="bg1"/>
                          </a:solidFill>
                          <a:effectLst/>
                          <a:latin typeface="Helvetica Neue"/>
                          <a:ea typeface="Helvetica Neue" panose="02000503000000020004" pitchFamily="2" charset="0"/>
                          <a:cs typeface="Helvetica Neue" panose="02000503000000020004" pitchFamily="2" charset="0"/>
                        </a:rPr>
                        <a:t>) </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a:solidFill>
                            <a:schemeClr val="bg1"/>
                          </a:solidFill>
                          <a:latin typeface="Helvetica Neue"/>
                        </a:rPr>
                        <a:t>3.3V Watt Hour</a:t>
                      </a:r>
                      <a:endParaRPr lang="en-US">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a:latin typeface="Helvetica Neue"/>
                          <a:ea typeface="Helvetica Neue" panose="02000503000000020004" pitchFamily="2" charset="0"/>
                          <a:cs typeface="Helvetica Neue" panose="02000503000000020004" pitchFamily="2" charset="0"/>
                        </a:rPr>
                        <a:t>0.0066</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a:tc>
                <a:extLst>
                  <a:ext uri="{0D108BD9-81ED-4DB2-BD59-A6C34878D82A}">
                    <a16:rowId xmlns:a16="http://schemas.microsoft.com/office/drawing/2014/main" val="121482179"/>
                  </a:ext>
                </a:extLst>
              </a:tr>
              <a:tr h="325579">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a:solidFill>
                            <a:schemeClr val="bg1"/>
                          </a:solidFill>
                          <a:latin typeface="Helvetica Neue"/>
                          <a:ea typeface="Helvetica Neue" panose="02000503000000020004" pitchFamily="2" charset="0"/>
                          <a:cs typeface="Helvetica Neue" panose="02000503000000020004" pitchFamily="2" charset="0"/>
                        </a:rPr>
                        <a:t>5V Watt Hour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a:latin typeface="Helvetica Neue"/>
                          <a:ea typeface="Helvetica Neue" panose="02000503000000020004" pitchFamily="2" charset="0"/>
                          <a:cs typeface="Helvetica Neue" panose="02000503000000020004" pitchFamily="2" charset="0"/>
                        </a:rPr>
                        <a:t>0.000208</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a:tc>
                <a:extLst>
                  <a:ext uri="{0D108BD9-81ED-4DB2-BD59-A6C34878D82A}">
                    <a16:rowId xmlns:a16="http://schemas.microsoft.com/office/drawing/2014/main" val="168654711"/>
                  </a:ext>
                </a:extLst>
              </a:tr>
              <a:tr h="262098">
                <a:tc gridSpan="2">
                  <a:txBody>
                    <a:bodyPr/>
                    <a:lstStyle/>
                    <a:p>
                      <a:pPr algn="ctr"/>
                      <a:r>
                        <a:rPr lang="is-IS" sz="1300" b="1">
                          <a:solidFill>
                            <a:schemeClr val="bg1"/>
                          </a:solidFill>
                          <a:effectLst/>
                          <a:latin typeface="Helvetica Neue"/>
                          <a:ea typeface="Helvetica Neue" panose="02000503000000020004" pitchFamily="2" charset="0"/>
                          <a:cs typeface="Helvetica Neue" panose="02000503000000020004" pitchFamily="2" charset="0"/>
                        </a:rPr>
                        <a:t>Total Wh Requirements</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ctr">
                        <a:lnSpc>
                          <a:spcPct val="100000"/>
                        </a:lnSpc>
                        <a:spcBef>
                          <a:spcPts val="0"/>
                        </a:spcBef>
                        <a:spcAft>
                          <a:spcPts val="0"/>
                        </a:spcAft>
                        <a:buNone/>
                      </a:pPr>
                      <a:r>
                        <a:rPr lang="en-US" sz="1200" b="1" i="0" u="none" strike="noStrike" noProof="0">
                          <a:effectLst/>
                          <a:latin typeface="Helvetica Neue"/>
                        </a:rPr>
                        <a:t>0.02512 ± 0.00688</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r h="381234">
                <a:tc gridSpan="2">
                  <a:txBody>
                    <a:bodyPr/>
                    <a:lstStyle/>
                    <a:p>
                      <a:pPr algn="ctr"/>
                      <a:r>
                        <a:rPr lang="en-US" sz="1300" b="1">
                          <a:solidFill>
                            <a:schemeClr val="bg1"/>
                          </a:solidFill>
                          <a:effectLst/>
                          <a:latin typeface="Helvetica Neue"/>
                          <a:ea typeface="Helvetica Neue" panose="02000503000000020004" pitchFamily="2" charset="0"/>
                          <a:cs typeface="Helvetica Neue" panose="02000503000000020004" pitchFamily="2" charset="0"/>
                        </a:rPr>
                        <a:t>Battery Rating(Wh)</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ctr">
                        <a:buNone/>
                      </a:pPr>
                      <a:r>
                        <a:rPr lang="en-US" sz="1200" b="1">
                          <a:effectLst/>
                          <a:latin typeface="Helvetica Neue"/>
                          <a:ea typeface="Helvetica Neue" panose="02000503000000020004" pitchFamily="2" charset="0"/>
                          <a:cs typeface="Helvetica Neue" panose="02000503000000020004" pitchFamily="2" charset="0"/>
                        </a:rPr>
                        <a:t>5.4</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58522325"/>
                  </a:ext>
                </a:extLst>
              </a:tr>
              <a:tr h="262098">
                <a:tc gridSpan="2">
                  <a:txBody>
                    <a:bodyPr/>
                    <a:lstStyle/>
                    <a:p>
                      <a:pPr algn="ctr"/>
                      <a:r>
                        <a:rPr lang="en-US" sz="1300" b="1">
                          <a:solidFill>
                            <a:schemeClr val="bg1"/>
                          </a:solidFill>
                          <a:effectLst/>
                          <a:latin typeface="Helvetica Neue"/>
                          <a:ea typeface="Helvetica Neue" panose="02000503000000020004" pitchFamily="2" charset="0"/>
                          <a:cs typeface="Helvetica Neue" panose="02000503000000020004" pitchFamily="2" charset="0"/>
                        </a:rPr>
                        <a:t>Margin</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ctr">
                        <a:buNone/>
                      </a:pPr>
                      <a:r>
                        <a:rPr lang="en-US" sz="1200" b="1">
                          <a:effectLst/>
                          <a:latin typeface="Helvetica Neue"/>
                          <a:ea typeface="Helvetica Neue" panose="02000503000000020004" pitchFamily="2" charset="0"/>
                          <a:cs typeface="Helvetica Neue" panose="02000503000000020004" pitchFamily="2" charset="0"/>
                        </a:rPr>
                        <a:t>5.368</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44932612"/>
                  </a:ext>
                </a:extLst>
              </a:tr>
            </a:tbl>
          </a:graphicData>
        </a:graphic>
      </p:graphicFrame>
    </p:spTree>
    <p:extLst>
      <p:ext uri="{BB962C8B-B14F-4D97-AF65-F5344CB8AC3E}">
        <p14:creationId xmlns:p14="http://schemas.microsoft.com/office/powerpoint/2010/main" val="2568366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Summary of Changes Since PDR</a:t>
            </a:r>
            <a:endParaRPr/>
          </a:p>
        </p:txBody>
      </p:sp>
      <p:sp>
        <p:nvSpPr>
          <p:cNvPr id="269" name="Google Shape;269;p35"/>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270" name="Google Shape;270;p3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13</a:t>
            </a:fld>
            <a:endParaRPr sz="1000" b="0" i="0" u="none" strike="noStrike" cap="none">
              <a:solidFill>
                <a:schemeClr val="dk1"/>
              </a:solidFill>
              <a:latin typeface="Arial"/>
              <a:ea typeface="Arial"/>
              <a:cs typeface="Arial"/>
              <a:sym typeface="Arial"/>
            </a:endParaRPr>
          </a:p>
        </p:txBody>
      </p:sp>
      <p:sp>
        <p:nvSpPr>
          <p:cNvPr id="271" name="Google Shape;271;p3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2" name="Google Shape;272;p35"/>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err="1"/>
              <a:t>Sanuj</a:t>
            </a:r>
            <a:r>
              <a:rPr lang="en-US" sz="1000"/>
              <a:t> </a:t>
            </a:r>
            <a:r>
              <a:rPr lang="en-US" sz="1000" err="1"/>
              <a:t>Kulshrestha</a:t>
            </a:r>
            <a:endParaRPr lang="en-US" sz="1400" b="0" i="0" u="none" strike="noStrike" cap="none">
              <a:latin typeface="Arial"/>
              <a:ea typeface="Arial"/>
              <a:cs typeface="Arial"/>
              <a:sym typeface="Arial"/>
            </a:endParaRPr>
          </a:p>
        </p:txBody>
      </p:sp>
      <p:sp>
        <p:nvSpPr>
          <p:cNvPr id="9" name="TextBox 8">
            <a:extLst>
              <a:ext uri="{FF2B5EF4-FFF2-40B4-BE49-F238E27FC236}">
                <a16:creationId xmlns:a16="http://schemas.microsoft.com/office/drawing/2014/main" id="{88C77D63-D877-4A89-9416-B8EB245EA7AB}"/>
              </a:ext>
            </a:extLst>
          </p:cNvPr>
          <p:cNvSpPr txBox="1"/>
          <p:nvPr/>
        </p:nvSpPr>
        <p:spPr>
          <a:xfrm>
            <a:off x="228600" y="1065937"/>
            <a:ext cx="8686800" cy="461665"/>
          </a:xfrm>
          <a:prstGeom prst="rect">
            <a:avLst/>
          </a:prstGeom>
          <a:solidFill>
            <a:srgbClr val="FD8008"/>
          </a:solidFill>
          <a:ln w="28575">
            <a:solidFill>
              <a:schemeClr val="tx1"/>
            </a:solidFill>
          </a:ln>
        </p:spPr>
        <p:txBody>
          <a:bodyPr wrap="square" rtlCol="0" anchor="t">
            <a:spAutoFit/>
          </a:bodyPr>
          <a:lstStyle/>
          <a:p>
            <a:pPr marL="76200" algn="ctr"/>
            <a:r>
              <a:rPr lang="en-US" sz="2400" b="1">
                <a:solidFill>
                  <a:schemeClr val="bg1"/>
                </a:solidFill>
                <a:latin typeface="Helvetica Neue"/>
                <a:ea typeface="Helvetica Neue" panose="02000503000000020004" pitchFamily="2" charset="0"/>
                <a:cs typeface="Helvetica Neue" panose="02000503000000020004" pitchFamily="2" charset="0"/>
              </a:rPr>
              <a:t>Sensor Subsystem Changes</a:t>
            </a:r>
            <a:endParaRPr lang="en-US" sz="2400" b="1">
              <a:solidFill>
                <a:schemeClr val="bg1"/>
              </a:solidFill>
              <a:latin typeface="Helvetica Neue"/>
            </a:endParaRPr>
          </a:p>
        </p:txBody>
      </p:sp>
      <p:sp>
        <p:nvSpPr>
          <p:cNvPr id="11" name="TextBox 10">
            <a:extLst>
              <a:ext uri="{FF2B5EF4-FFF2-40B4-BE49-F238E27FC236}">
                <a16:creationId xmlns:a16="http://schemas.microsoft.com/office/drawing/2014/main" id="{F3B78E15-2115-493E-A579-1165BAB82B28}"/>
              </a:ext>
            </a:extLst>
          </p:cNvPr>
          <p:cNvSpPr txBox="1"/>
          <p:nvPr/>
        </p:nvSpPr>
        <p:spPr>
          <a:xfrm>
            <a:off x="228600" y="2395378"/>
            <a:ext cx="8686800" cy="461665"/>
          </a:xfrm>
          <a:prstGeom prst="rect">
            <a:avLst/>
          </a:prstGeom>
          <a:solidFill>
            <a:srgbClr val="FD8008"/>
          </a:solidFill>
          <a:ln w="28575">
            <a:solidFill>
              <a:schemeClr val="tx1"/>
            </a:solidFill>
          </a:ln>
        </p:spPr>
        <p:txBody>
          <a:bodyPr wrap="square" rtlCol="0" anchor="t">
            <a:spAutoFit/>
          </a:bodyPr>
          <a:lstStyle/>
          <a:p>
            <a:pPr marL="76200" algn="ctr"/>
            <a:r>
              <a:rPr lang="en-US" sz="2400" b="1">
                <a:solidFill>
                  <a:schemeClr val="bg1"/>
                </a:solidFill>
                <a:latin typeface="Helvetica Neue"/>
                <a:ea typeface="Helvetica Neue" panose="02000503000000020004" pitchFamily="2" charset="0"/>
                <a:cs typeface="Helvetica Neue" panose="02000503000000020004" pitchFamily="2" charset="0"/>
              </a:rPr>
              <a:t>Descent Control Subsystem Changes</a:t>
            </a:r>
            <a:endParaRPr lang="en-US" sz="2400" b="1">
              <a:solidFill>
                <a:schemeClr val="bg1"/>
              </a:solidFill>
              <a:latin typeface="Helvetica Neue"/>
            </a:endParaRPr>
          </a:p>
        </p:txBody>
      </p:sp>
      <p:sp>
        <p:nvSpPr>
          <p:cNvPr id="12" name="TextBox 11">
            <a:extLst>
              <a:ext uri="{FF2B5EF4-FFF2-40B4-BE49-F238E27FC236}">
                <a16:creationId xmlns:a16="http://schemas.microsoft.com/office/drawing/2014/main" id="{F39ECE6A-EA1C-4005-B664-66256156E1D9}"/>
              </a:ext>
            </a:extLst>
          </p:cNvPr>
          <p:cNvSpPr txBox="1"/>
          <p:nvPr/>
        </p:nvSpPr>
        <p:spPr>
          <a:xfrm>
            <a:off x="228600" y="3812734"/>
            <a:ext cx="8686800" cy="461665"/>
          </a:xfrm>
          <a:prstGeom prst="rect">
            <a:avLst/>
          </a:prstGeom>
          <a:solidFill>
            <a:srgbClr val="FD8008"/>
          </a:solidFill>
          <a:ln w="28575">
            <a:solidFill>
              <a:schemeClr val="tx1"/>
            </a:solidFill>
          </a:ln>
        </p:spPr>
        <p:txBody>
          <a:bodyPr wrap="square" rtlCol="0" anchor="t">
            <a:spAutoFit/>
          </a:bodyPr>
          <a:lstStyle/>
          <a:p>
            <a:pPr marL="76200" algn="ctr"/>
            <a:r>
              <a:rPr lang="en-US" sz="2400" b="1">
                <a:solidFill>
                  <a:schemeClr val="bg1"/>
                </a:solidFill>
                <a:latin typeface="Helvetica Neue"/>
                <a:ea typeface="Helvetica Neue" panose="02000503000000020004" pitchFamily="2" charset="0"/>
                <a:cs typeface="Helvetica Neue" panose="02000503000000020004" pitchFamily="2" charset="0"/>
              </a:rPr>
              <a:t>Mechanical Subsystem Changes</a:t>
            </a:r>
            <a:endParaRPr lang="en-US" sz="2400" b="1">
              <a:solidFill>
                <a:schemeClr val="bg1"/>
              </a:solidFill>
              <a:latin typeface="Helvetica Neue"/>
            </a:endParaRPr>
          </a:p>
        </p:txBody>
      </p:sp>
      <p:sp>
        <p:nvSpPr>
          <p:cNvPr id="4" name="TextBox 3">
            <a:extLst>
              <a:ext uri="{FF2B5EF4-FFF2-40B4-BE49-F238E27FC236}">
                <a16:creationId xmlns:a16="http://schemas.microsoft.com/office/drawing/2014/main" id="{D6FACF11-8511-42F7-81EE-85D8618187CD}"/>
              </a:ext>
            </a:extLst>
          </p:cNvPr>
          <p:cNvSpPr txBox="1"/>
          <p:nvPr/>
        </p:nvSpPr>
        <p:spPr>
          <a:xfrm>
            <a:off x="225154" y="1557696"/>
            <a:ext cx="869369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latin typeface="Helvetica Neue" panose="02000503000000020004"/>
              </a:rPr>
              <a:t>GPS BN220 has been replaced by GPS-NEO 6M.</a:t>
            </a:r>
          </a:p>
        </p:txBody>
      </p:sp>
      <p:sp>
        <p:nvSpPr>
          <p:cNvPr id="14" name="TextBox 13">
            <a:extLst>
              <a:ext uri="{FF2B5EF4-FFF2-40B4-BE49-F238E27FC236}">
                <a16:creationId xmlns:a16="http://schemas.microsoft.com/office/drawing/2014/main" id="{3092E1FD-DB7E-48C4-8F23-72F9AC42CC38}"/>
              </a:ext>
            </a:extLst>
          </p:cNvPr>
          <p:cNvSpPr txBox="1"/>
          <p:nvPr/>
        </p:nvSpPr>
        <p:spPr>
          <a:xfrm>
            <a:off x="221709" y="3002917"/>
            <a:ext cx="869369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latin typeface="Helvetica Neue" panose="02000503000000020004"/>
              </a:rPr>
              <a:t>There have been no changes in Descent Control Subsystem since PDR.</a:t>
            </a:r>
          </a:p>
        </p:txBody>
      </p:sp>
      <p:sp>
        <p:nvSpPr>
          <p:cNvPr id="15" name="TextBox 14">
            <a:extLst>
              <a:ext uri="{FF2B5EF4-FFF2-40B4-BE49-F238E27FC236}">
                <a16:creationId xmlns:a16="http://schemas.microsoft.com/office/drawing/2014/main" id="{2ED777DF-322E-4D1B-B890-17A121F9F25E}"/>
              </a:ext>
            </a:extLst>
          </p:cNvPr>
          <p:cNvSpPr txBox="1"/>
          <p:nvPr/>
        </p:nvSpPr>
        <p:spPr>
          <a:xfrm>
            <a:off x="214817" y="4419065"/>
            <a:ext cx="869369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latin typeface="Helvetica Neue" panose="02000503000000020004"/>
              </a:rPr>
              <a:t>Payload design has been modified. </a:t>
            </a:r>
          </a:p>
        </p:txBody>
      </p:sp>
      <p:sp>
        <p:nvSpPr>
          <p:cNvPr id="16" name="TextBox 15">
            <a:extLst>
              <a:ext uri="{FF2B5EF4-FFF2-40B4-BE49-F238E27FC236}">
                <a16:creationId xmlns:a16="http://schemas.microsoft.com/office/drawing/2014/main" id="{7B6D5ABF-0576-4FF8-B1C7-FDF887C1286E}"/>
              </a:ext>
            </a:extLst>
          </p:cNvPr>
          <p:cNvSpPr txBox="1"/>
          <p:nvPr/>
        </p:nvSpPr>
        <p:spPr>
          <a:xfrm>
            <a:off x="214817" y="5135304"/>
            <a:ext cx="8686800" cy="461665"/>
          </a:xfrm>
          <a:prstGeom prst="rect">
            <a:avLst/>
          </a:prstGeom>
          <a:solidFill>
            <a:srgbClr val="FD8008"/>
          </a:solidFill>
          <a:ln w="28575">
            <a:solidFill>
              <a:schemeClr val="tx1"/>
            </a:solidFill>
          </a:ln>
        </p:spPr>
        <p:txBody>
          <a:bodyPr wrap="square" rtlCol="0" anchor="t">
            <a:spAutoFit/>
          </a:bodyPr>
          <a:lstStyle/>
          <a:p>
            <a:pPr marL="76200" algn="ctr"/>
            <a:r>
              <a:rPr lang="en-US" sz="2400" b="1" spc="-5">
                <a:solidFill>
                  <a:schemeClr val="bg1"/>
                </a:solidFill>
                <a:latin typeface="Helvetica Neue"/>
                <a:ea typeface="Helvetica Neue" panose="02000503000000020004" pitchFamily="2" charset="0"/>
                <a:cs typeface="Helvetica Neue" panose="02000503000000020004" pitchFamily="2" charset="0"/>
              </a:rPr>
              <a:t>Communication and Data Handling Subsystem </a:t>
            </a:r>
            <a:r>
              <a:rPr lang="en-US" sz="2400" b="1">
                <a:solidFill>
                  <a:schemeClr val="bg1"/>
                </a:solidFill>
                <a:latin typeface="Helvetica Neue"/>
                <a:ea typeface="Helvetica Neue" panose="02000503000000020004" pitchFamily="2" charset="0"/>
                <a:cs typeface="Helvetica Neue" panose="02000503000000020004" pitchFamily="2" charset="0"/>
              </a:rPr>
              <a:t>Changes</a:t>
            </a:r>
            <a:endParaRPr lang="en-US" sz="2400" b="1">
              <a:solidFill>
                <a:schemeClr val="bg1"/>
              </a:solidFill>
              <a:latin typeface="Helvetica Neue"/>
            </a:endParaRPr>
          </a:p>
        </p:txBody>
      </p:sp>
      <p:sp>
        <p:nvSpPr>
          <p:cNvPr id="17" name="TextBox 16">
            <a:extLst>
              <a:ext uri="{FF2B5EF4-FFF2-40B4-BE49-F238E27FC236}">
                <a16:creationId xmlns:a16="http://schemas.microsoft.com/office/drawing/2014/main" id="{1A518829-D737-4052-843F-E41311ABC60C}"/>
              </a:ext>
            </a:extLst>
          </p:cNvPr>
          <p:cNvSpPr txBox="1"/>
          <p:nvPr/>
        </p:nvSpPr>
        <p:spPr>
          <a:xfrm>
            <a:off x="228600" y="5748506"/>
            <a:ext cx="869369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latin typeface="Helvetica Neue" panose="02000503000000020004"/>
              </a:rPr>
              <a:t>There have been no changes in Communication and Data Handling Subsystem since PDR</a:t>
            </a:r>
          </a:p>
        </p:txBody>
      </p:sp>
    </p:spTree>
    <p:extLst>
      <p:ext uri="{BB962C8B-B14F-4D97-AF65-F5344CB8AC3E}">
        <p14:creationId xmlns:p14="http://schemas.microsoft.com/office/powerpoint/2010/main" val="22018705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3" name="Google Shape;783;p90"/>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130</a:t>
            </a:fld>
            <a:endParaRPr sz="1000" b="0" i="0" u="none" strike="noStrike" cap="none">
              <a:solidFill>
                <a:schemeClr val="dk1"/>
              </a:solidFill>
              <a:latin typeface="Arial"/>
              <a:ea typeface="Arial"/>
              <a:cs typeface="Arial"/>
              <a:sym typeface="Arial"/>
            </a:endParaRPr>
          </a:p>
        </p:txBody>
      </p:sp>
      <p:sp>
        <p:nvSpPr>
          <p:cNvPr id="784" name="Google Shape;784;p9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b="1" i="0" u="none" strike="noStrike" cap="none">
                <a:solidFill>
                  <a:schemeClr val="accent2"/>
                </a:solidFill>
                <a:latin typeface="Arial"/>
                <a:ea typeface="Arial"/>
                <a:cs typeface="Arial"/>
                <a:sym typeface="Arial"/>
              </a:rPr>
              <a:t>Flight Software (FSW) Design</a:t>
            </a:r>
            <a:endParaRPr/>
          </a:p>
        </p:txBody>
      </p:sp>
      <p:sp>
        <p:nvSpPr>
          <p:cNvPr id="785" name="Google Shape;785;p90"/>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r>
              <a:rPr lang="en-US"/>
              <a:t>Rishabh Yadav</a:t>
            </a:r>
            <a:endParaRPr lang="en-US" b="0"/>
          </a:p>
          <a:p>
            <a:pPr marL="0" marR="0" lvl="0" indent="0" algn="ctr">
              <a:lnSpc>
                <a:spcPct val="100000"/>
              </a:lnSpc>
              <a:spcBef>
                <a:spcPts val="0"/>
              </a:spcBef>
              <a:spcAft>
                <a:spcPts val="0"/>
              </a:spcAft>
              <a:buClr>
                <a:schemeClr val="dk1"/>
              </a:buClr>
              <a:buSzPts val="2400"/>
              <a:buFont typeface="Arial"/>
              <a:buNone/>
            </a:pPr>
            <a:endParaRPr lang="en-US"/>
          </a:p>
          <a:p>
            <a:pPr marL="0" marR="0" lvl="0" indent="0" algn="ctr" rtl="0">
              <a:lnSpc>
                <a:spcPct val="100000"/>
              </a:lnSpc>
              <a:spcBef>
                <a:spcPts val="48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7" name="Google Shape;764;p81">
            <a:extLst>
              <a:ext uri="{FF2B5EF4-FFF2-40B4-BE49-F238E27FC236}">
                <a16:creationId xmlns:a16="http://schemas.microsoft.com/office/drawing/2014/main" id="{AC577D5D-C441-CB47-A72D-68D213977D97}"/>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1" name="Google Shape;791;p9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131</a:t>
            </a:fld>
            <a:endParaRPr sz="1000" b="0" i="0" u="none" strike="noStrike" cap="none">
              <a:solidFill>
                <a:schemeClr val="dk1"/>
              </a:solidFill>
              <a:latin typeface="Arial"/>
              <a:ea typeface="Arial"/>
              <a:cs typeface="Arial"/>
              <a:sym typeface="Arial"/>
            </a:endParaRPr>
          </a:p>
        </p:txBody>
      </p:sp>
      <p:sp>
        <p:nvSpPr>
          <p:cNvPr id="792" name="Google Shape;792;p9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FSW Overview</a:t>
            </a:r>
            <a:r>
              <a:rPr lang="en-US"/>
              <a:t>[1/2]</a:t>
            </a:r>
            <a:endParaRPr lang="en-US" b="0"/>
          </a:p>
        </p:txBody>
      </p:sp>
      <p:sp>
        <p:nvSpPr>
          <p:cNvPr id="794" name="Google Shape;794;p9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 name="Picture 5" descr="A close up of a logo&#10;&#10;Description generated with very high confidence">
            <a:extLst>
              <a:ext uri="{FF2B5EF4-FFF2-40B4-BE49-F238E27FC236}">
                <a16:creationId xmlns:a16="http://schemas.microsoft.com/office/drawing/2014/main" id="{0197BFEE-42A1-4BE4-96E8-462283AC1277}"/>
              </a:ext>
            </a:extLst>
          </p:cNvPr>
          <p:cNvPicPr>
            <a:picLocks noChangeAspect="1"/>
          </p:cNvPicPr>
          <p:nvPr/>
        </p:nvPicPr>
        <p:blipFill>
          <a:blip r:embed="rId3"/>
          <a:stretch>
            <a:fillRect/>
          </a:stretch>
        </p:blipFill>
        <p:spPr>
          <a:xfrm>
            <a:off x="305628" y="1301863"/>
            <a:ext cx="8507895" cy="4713957"/>
          </a:xfrm>
          <a:prstGeom prst="rect">
            <a:avLst/>
          </a:prstGeom>
        </p:spPr>
      </p:pic>
      <p:sp>
        <p:nvSpPr>
          <p:cNvPr id="8" name="Google Shape;764;p81">
            <a:extLst>
              <a:ext uri="{FF2B5EF4-FFF2-40B4-BE49-F238E27FC236}">
                <a16:creationId xmlns:a16="http://schemas.microsoft.com/office/drawing/2014/main" id="{95D15E40-9E8C-E247-945C-7B98F8FED05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 name="Google Shape;777;p82">
            <a:extLst>
              <a:ext uri="{FF2B5EF4-FFF2-40B4-BE49-F238E27FC236}">
                <a16:creationId xmlns:a16="http://schemas.microsoft.com/office/drawing/2014/main" id="{E82E0780-A672-0C48-96CD-80AF89131D08}"/>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Rishabh Yadav</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3417D64-6C08-448C-853D-87FBD2E14F1F}"/>
              </a:ext>
            </a:extLst>
          </p:cNvPr>
          <p:cNvSpPr>
            <a:spLocks noGrp="1"/>
          </p:cNvSpPr>
          <p:nvPr/>
        </p:nvSpPr>
        <p:spPr>
          <a:xfrm>
            <a:off x="313690" y="1191151"/>
            <a:ext cx="8524334" cy="4232112"/>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endParaRPr lang="en-US" sz="2000" b="0">
              <a:latin typeface="Helvetica Neue"/>
              <a:ea typeface="Helvetica Neue" panose="02000503000000020004" pitchFamily="2" charset="0"/>
              <a:cs typeface="Helvetica Neue" panose="02000503000000020004" pitchFamily="2" charset="0"/>
            </a:endParaRPr>
          </a:p>
          <a:p>
            <a:pPr marL="76200" indent="0">
              <a:buNone/>
            </a:pPr>
            <a:r>
              <a:rPr lang="en-US" sz="1600" b="0">
                <a:latin typeface="Helvetica Neue"/>
                <a:ea typeface="Helvetica Neue" panose="02000503000000020004" pitchFamily="2" charset="0"/>
                <a:cs typeface="Helvetica Neue" panose="02000503000000020004" pitchFamily="2" charset="0"/>
              </a:rPr>
              <a:t>    </a:t>
            </a:r>
            <a:r>
              <a:rPr lang="en-US" sz="1800" b="0">
                <a:latin typeface="Helvetica Neue"/>
                <a:ea typeface="Helvetica Neue" panose="02000503000000020004" pitchFamily="2" charset="0"/>
                <a:cs typeface="Helvetica Neue" panose="02000503000000020004" pitchFamily="2" charset="0"/>
              </a:rPr>
              <a:t>Arduino IDE</a:t>
            </a:r>
            <a:r>
              <a:rPr lang="en-US" sz="1600" b="0">
                <a:latin typeface="Helvetica Neue"/>
                <a:ea typeface="Helvetica Neue" panose="02000503000000020004" pitchFamily="2" charset="0"/>
                <a:cs typeface="Helvetica Neue" panose="02000503000000020004" pitchFamily="2" charset="0"/>
              </a:rPr>
              <a:t> – Easy to use with clear programming environment</a:t>
            </a:r>
          </a:p>
          <a:p>
            <a:pPr marL="76200" indent="0">
              <a:buNone/>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marL="533400" lvl="1" indent="0">
              <a:buNone/>
            </a:pPr>
            <a:endParaRPr lang="en-US" sz="1600">
              <a:latin typeface="Helvetica Neue"/>
              <a:ea typeface="Helvetica Neue" panose="02000503000000020004" pitchFamily="2" charset="0"/>
              <a:cs typeface="Helvetica Neue" panose="02000503000000020004" pitchFamily="2" charset="0"/>
            </a:endParaRPr>
          </a:p>
          <a:p>
            <a:pPr marL="533400" lvl="1" indent="0">
              <a:buNone/>
            </a:pPr>
            <a:r>
              <a:rPr lang="en-US" sz="1600">
                <a:latin typeface="Helvetica Neue"/>
                <a:ea typeface="Helvetica Neue" panose="02000503000000020004" pitchFamily="2" charset="0"/>
                <a:cs typeface="Helvetica Neue" panose="02000503000000020004" pitchFamily="2" charset="0"/>
              </a:rPr>
              <a:t>1. Calibration</a:t>
            </a:r>
            <a:r>
              <a:rPr lang="en-US" sz="1600" b="0">
                <a:latin typeface="Helvetica Neue"/>
                <a:ea typeface="Helvetica Neue" panose="02000503000000020004" pitchFamily="2" charset="0"/>
                <a:cs typeface="Helvetica Neue" panose="02000503000000020004" pitchFamily="2" charset="0"/>
              </a:rPr>
              <a:t> of sensors. </a:t>
            </a:r>
            <a:endParaRPr lang="en-US" sz="1600">
              <a:latin typeface="Helvetica Neue"/>
              <a:ea typeface="Helvetica Neue" panose="02000503000000020004" pitchFamily="2" charset="0"/>
              <a:cs typeface="Helvetica Neue" panose="02000503000000020004" pitchFamily="2" charset="0"/>
            </a:endParaRPr>
          </a:p>
          <a:p>
            <a:pPr marL="533400" lvl="1" indent="0">
              <a:buNone/>
            </a:pPr>
            <a:r>
              <a:rPr lang="en-US" sz="1600">
                <a:latin typeface="Helvetica Neue"/>
                <a:ea typeface="Helvetica Neue" panose="02000503000000020004" pitchFamily="2" charset="0"/>
                <a:cs typeface="Helvetica Neue" panose="02000503000000020004" pitchFamily="2" charset="0"/>
              </a:rPr>
              <a:t>2. Sensor</a:t>
            </a:r>
            <a:r>
              <a:rPr lang="en-US" sz="1600" b="0">
                <a:latin typeface="Helvetica Neue"/>
                <a:ea typeface="Helvetica Neue" panose="02000503000000020004" pitchFamily="2" charset="0"/>
                <a:cs typeface="Helvetica Neue" panose="02000503000000020004" pitchFamily="2" charset="0"/>
              </a:rPr>
              <a:t> data updated every second.</a:t>
            </a:r>
            <a:r>
              <a:rPr lang="en-US" sz="1600">
                <a:latin typeface="Helvetica Neue"/>
                <a:ea typeface="Helvetica Neue" panose="02000503000000020004" pitchFamily="2" charset="0"/>
                <a:cs typeface="Helvetica Neue" panose="02000503000000020004" pitchFamily="2" charset="0"/>
              </a:rPr>
              <a:t>    </a:t>
            </a:r>
            <a:endParaRPr lang="en-US" sz="1600" b="1">
              <a:ea typeface="Helvetica Neue" panose="02000503000000020004" pitchFamily="2" charset="0"/>
            </a:endParaRPr>
          </a:p>
          <a:p>
            <a:pPr marL="533400" lvl="1" indent="0">
              <a:buNone/>
            </a:pPr>
            <a:r>
              <a:rPr lang="en-US" sz="1600">
                <a:latin typeface="Helvetica Neue"/>
                <a:ea typeface="Helvetica Neue" panose="02000503000000020004" pitchFamily="2" charset="0"/>
                <a:cs typeface="Helvetica Neue" panose="02000503000000020004" pitchFamily="2" charset="0"/>
              </a:rPr>
              <a:t>3. </a:t>
            </a:r>
            <a:r>
              <a:rPr lang="en-US" sz="1600" b="0">
                <a:latin typeface="Helvetica Neue"/>
                <a:ea typeface="Helvetica Neue" panose="02000503000000020004" pitchFamily="2" charset="0"/>
                <a:cs typeface="Helvetica Neue" panose="02000503000000020004" pitchFamily="2" charset="0"/>
              </a:rPr>
              <a:t>Creating telemetry and storing the data in SD card and </a:t>
            </a:r>
            <a:r>
              <a:rPr lang="en-US" sz="1600">
                <a:latin typeface="Helvetica Neue"/>
                <a:ea typeface="Helvetica Neue" panose="02000503000000020004" pitchFamily="2" charset="0"/>
                <a:cs typeface="Helvetica Neue" panose="02000503000000020004" pitchFamily="2" charset="0"/>
              </a:rPr>
              <a:t>also sending to</a:t>
            </a:r>
            <a:r>
              <a:rPr lang="en-US" sz="1600" b="0">
                <a:latin typeface="Helvetica Neue"/>
                <a:ea typeface="Helvetica Neue" panose="02000503000000020004" pitchFamily="2" charset="0"/>
                <a:cs typeface="Helvetica Neue" panose="02000503000000020004" pitchFamily="2" charset="0"/>
              </a:rPr>
              <a:t> the </a:t>
            </a:r>
            <a:r>
              <a:rPr lang="en-US" sz="1600">
                <a:latin typeface="Helvetica Neue"/>
                <a:ea typeface="Helvetica Neue" panose="02000503000000020004" pitchFamily="2" charset="0"/>
                <a:cs typeface="Helvetica Neue" panose="02000503000000020004" pitchFamily="2" charset="0"/>
              </a:rPr>
              <a:t>  </a:t>
            </a:r>
            <a:r>
              <a:rPr lang="en-US" sz="1600" b="0">
                <a:latin typeface="Helvetica Neue"/>
                <a:ea typeface="Helvetica Neue" panose="02000503000000020004" pitchFamily="2" charset="0"/>
                <a:cs typeface="Helvetica Neue" panose="02000503000000020004" pitchFamily="2" charset="0"/>
              </a:rPr>
              <a:t>ground</a:t>
            </a:r>
            <a:r>
              <a:rPr lang="en-US" sz="1600">
                <a:latin typeface="Helvetica Neue"/>
                <a:ea typeface="Helvetica Neue" panose="02000503000000020004" pitchFamily="2" charset="0"/>
                <a:cs typeface="Helvetica Neue" panose="02000503000000020004" pitchFamily="2" charset="0"/>
              </a:rPr>
              <a:t> </a:t>
            </a:r>
            <a:r>
              <a:rPr lang="en-US" sz="1600" b="0">
                <a:latin typeface="Helvetica Neue"/>
                <a:ea typeface="Helvetica Neue" panose="02000503000000020004" pitchFamily="2" charset="0"/>
                <a:cs typeface="Helvetica Neue" panose="02000503000000020004" pitchFamily="2" charset="0"/>
              </a:rPr>
              <a:t>station using </a:t>
            </a:r>
            <a:r>
              <a:rPr lang="en-US" sz="1600" b="0" err="1">
                <a:latin typeface="Helvetica Neue"/>
                <a:ea typeface="Helvetica Neue" panose="02000503000000020004" pitchFamily="2" charset="0"/>
                <a:cs typeface="Helvetica Neue" panose="02000503000000020004" pitchFamily="2" charset="0"/>
              </a:rPr>
              <a:t>Xbee</a:t>
            </a:r>
            <a:r>
              <a:rPr lang="en-US" sz="1600" b="0">
                <a:latin typeface="Helvetica Neue"/>
                <a:ea typeface="Helvetica Neue" panose="02000503000000020004" pitchFamily="2" charset="0"/>
                <a:cs typeface="Helvetica Neue" panose="02000503000000020004" pitchFamily="2" charset="0"/>
              </a:rPr>
              <a:t>.      </a:t>
            </a:r>
            <a:endParaRPr lang="en-US" sz="1600" b="1"/>
          </a:p>
          <a:p>
            <a:pPr marL="76200" indent="0">
              <a:buNone/>
            </a:pPr>
            <a:r>
              <a:rPr lang="en-US" sz="1600" b="0">
                <a:latin typeface="Helvetica Neue"/>
                <a:ea typeface="Helvetica Neue" panose="02000503000000020004" pitchFamily="2" charset="0"/>
                <a:cs typeface="Helvetica Neue" panose="02000503000000020004" pitchFamily="2" charset="0"/>
              </a:rPr>
              <a:t>        4. Video recording. </a:t>
            </a:r>
          </a:p>
          <a:p>
            <a:pPr marL="533400" lvl="1" indent="0">
              <a:buNone/>
            </a:pPr>
            <a:r>
              <a:rPr lang="en-US" sz="1600">
                <a:latin typeface="Helvetica Neue"/>
                <a:ea typeface="Helvetica Neue" panose="02000503000000020004" pitchFamily="2" charset="0"/>
                <a:cs typeface="Helvetica Neue" panose="02000503000000020004" pitchFamily="2" charset="0"/>
              </a:rPr>
              <a:t>5. Maintenance</a:t>
            </a:r>
            <a:r>
              <a:rPr lang="en-US" sz="1600" b="0">
                <a:latin typeface="Helvetica Neue"/>
                <a:ea typeface="Helvetica Neue" panose="02000503000000020004" pitchFamily="2" charset="0"/>
                <a:cs typeface="Helvetica Neue" panose="02000503000000020004" pitchFamily="2" charset="0"/>
              </a:rPr>
              <a:t> of transmitted packet counts</a:t>
            </a:r>
            <a:endParaRPr lang="en-US" sz="1600">
              <a:ea typeface="Helvetica Neue" panose="02000503000000020004" pitchFamily="2" charset="0"/>
            </a:endParaRPr>
          </a:p>
          <a:p>
            <a:pPr marL="533400" lvl="1" indent="0">
              <a:buNone/>
            </a:pPr>
            <a:r>
              <a:rPr lang="en-US" sz="1600">
                <a:latin typeface="Helvetica Neue"/>
                <a:ea typeface="Helvetica Neue" panose="02000503000000020004" pitchFamily="2" charset="0"/>
                <a:cs typeface="Helvetica Neue" panose="02000503000000020004" pitchFamily="2" charset="0"/>
              </a:rPr>
              <a:t>6. </a:t>
            </a:r>
            <a:r>
              <a:rPr lang="en-US" sz="1600" b="0">
                <a:latin typeface="Helvetica Neue"/>
                <a:ea typeface="Helvetica Neue" panose="02000503000000020004" pitchFamily="2" charset="0"/>
                <a:cs typeface="Helvetica Neue" panose="02000503000000020004" pitchFamily="2" charset="0"/>
              </a:rPr>
              <a:t>Saving data in a .CSV file.</a:t>
            </a:r>
            <a:endParaRPr lang="en-US" sz="1600"/>
          </a:p>
          <a:p>
            <a:pPr marL="0" indent="0">
              <a:buNone/>
            </a:pPr>
            <a:r>
              <a:rPr lang="en-US" sz="1600" b="0">
                <a:latin typeface="Helvetica Neue"/>
                <a:ea typeface="Helvetica Neue" panose="02000503000000020004" pitchFamily="2" charset="0"/>
                <a:cs typeface="Helvetica Neue" panose="02000503000000020004" pitchFamily="2" charset="0"/>
              </a:rPr>
              <a:t>         7. Activation of Auto-Gyro and Camera at 450 m and storing video to the </a:t>
            </a:r>
            <a:endParaRPr lang="en-US" sz="1600">
              <a:latin typeface="Helvetica Neue"/>
              <a:ea typeface="Helvetica Neue" panose="02000503000000020004" pitchFamily="2" charset="0"/>
              <a:cs typeface="Helvetica Neue" panose="02000503000000020004" pitchFamily="2" charset="0"/>
            </a:endParaRPr>
          </a:p>
          <a:p>
            <a:pPr marL="0" indent="0">
              <a:buNone/>
            </a:pPr>
            <a:r>
              <a:rPr lang="en-US" sz="1600" b="0">
                <a:latin typeface="Helvetica Neue"/>
                <a:ea typeface="Helvetica Neue" panose="02000503000000020004" pitchFamily="2" charset="0"/>
                <a:cs typeface="Helvetica Neue" panose="02000503000000020004" pitchFamily="2" charset="0"/>
              </a:rPr>
              <a:t>             SD-CARD.</a:t>
            </a:r>
            <a:endParaRPr lang="en-US">
              <a:latin typeface="Helvetica Neue"/>
              <a:ea typeface="Helvetica Neue" panose="02000503000000020004" pitchFamily="2" charset="0"/>
              <a:cs typeface="Helvetica Neue" panose="02000503000000020004" pitchFamily="2" charset="0"/>
            </a:endParaRPr>
          </a:p>
        </p:txBody>
      </p:sp>
      <p:sp>
        <p:nvSpPr>
          <p:cNvPr id="2" name="Title 1">
            <a:extLst>
              <a:ext uri="{FF2B5EF4-FFF2-40B4-BE49-F238E27FC236}">
                <a16:creationId xmlns:a16="http://schemas.microsoft.com/office/drawing/2014/main" id="{B2F0F75B-4E5D-42AD-ABB3-B84CDA6070FB}"/>
              </a:ext>
            </a:extLst>
          </p:cNvPr>
          <p:cNvSpPr>
            <a:spLocks noGrp="1"/>
          </p:cNvSpPr>
          <p:nvPr>
            <p:ph type="title"/>
          </p:nvPr>
        </p:nvSpPr>
        <p:spPr/>
        <p:txBody>
          <a:bodyPr/>
          <a:lstStyle/>
          <a:p>
            <a:r>
              <a:rPr lang="en-US"/>
              <a:t>FSW Overview[2/2]</a:t>
            </a:r>
            <a:endParaRPr lang="en-US" b="0"/>
          </a:p>
        </p:txBody>
      </p:sp>
      <p:sp>
        <p:nvSpPr>
          <p:cNvPr id="4" name="Slide Number Placeholder 3">
            <a:extLst>
              <a:ext uri="{FF2B5EF4-FFF2-40B4-BE49-F238E27FC236}">
                <a16:creationId xmlns:a16="http://schemas.microsoft.com/office/drawing/2014/main" id="{A83B683D-6FD9-4865-8428-914D09DFAB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132</a:t>
            </a:fld>
            <a:endParaRPr lang="en-US"/>
          </a:p>
        </p:txBody>
      </p:sp>
      <p:sp>
        <p:nvSpPr>
          <p:cNvPr id="6" name="Rectangle 5">
            <a:extLst>
              <a:ext uri="{FF2B5EF4-FFF2-40B4-BE49-F238E27FC236}">
                <a16:creationId xmlns:a16="http://schemas.microsoft.com/office/drawing/2014/main" id="{30B6E8EE-3B11-47A3-9A98-4942EFC07D79}"/>
              </a:ext>
            </a:extLst>
          </p:cNvPr>
          <p:cNvSpPr/>
          <p:nvPr/>
        </p:nvSpPr>
        <p:spPr>
          <a:xfrm>
            <a:off x="307095" y="1053310"/>
            <a:ext cx="8529810" cy="368794"/>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sz="2000" b="1">
                <a:latin typeface="Helvetica Neue" panose="02000503000000020004" pitchFamily="2" charset="0"/>
                <a:ea typeface="Helvetica Neue" panose="02000503000000020004" pitchFamily="2" charset="0"/>
                <a:cs typeface="Helvetica Neue" panose="02000503000000020004" pitchFamily="2" charset="0"/>
              </a:rPr>
              <a:t>Development Environment</a:t>
            </a:r>
            <a:r>
              <a:rPr lang="en-US" sz="1600" b="1">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Rectangle 6">
            <a:extLst>
              <a:ext uri="{FF2B5EF4-FFF2-40B4-BE49-F238E27FC236}">
                <a16:creationId xmlns:a16="http://schemas.microsoft.com/office/drawing/2014/main" id="{186EF2A7-FEB9-4D71-8318-4944DD53F1F2}"/>
              </a:ext>
            </a:extLst>
          </p:cNvPr>
          <p:cNvSpPr/>
          <p:nvPr/>
        </p:nvSpPr>
        <p:spPr>
          <a:xfrm>
            <a:off x="325990" y="2100228"/>
            <a:ext cx="8515561" cy="373804"/>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419100" indent="-342900"/>
            <a:r>
              <a:rPr lang="en-US" sz="2000" b="1">
                <a:latin typeface="Helvetica Neue" panose="02000503000000020004" pitchFamily="2" charset="0"/>
                <a:ea typeface="Helvetica Neue" panose="02000503000000020004" pitchFamily="2" charset="0"/>
                <a:cs typeface="Helvetica Neue" panose="02000503000000020004" pitchFamily="2" charset="0"/>
              </a:rPr>
              <a:t>Software overview</a:t>
            </a:r>
            <a:r>
              <a:rPr lang="en-US" sz="1600" b="1">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 name="Google Shape;764;p81">
            <a:extLst>
              <a:ext uri="{FF2B5EF4-FFF2-40B4-BE49-F238E27FC236}">
                <a16:creationId xmlns:a16="http://schemas.microsoft.com/office/drawing/2014/main" id="{4437D3BB-5338-034D-9086-0D7F4D1F1AE4}"/>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0" name="Google Shape;777;p82">
            <a:extLst>
              <a:ext uri="{FF2B5EF4-FFF2-40B4-BE49-F238E27FC236}">
                <a16:creationId xmlns:a16="http://schemas.microsoft.com/office/drawing/2014/main" id="{360295A5-EC66-4E48-9031-7595655C3E10}"/>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Rishabh Yadav</a:t>
            </a:r>
            <a:endParaRPr/>
          </a:p>
        </p:txBody>
      </p:sp>
      <p:sp>
        <p:nvSpPr>
          <p:cNvPr id="3" name="Google Shape;794;p91">
            <a:extLst>
              <a:ext uri="{FF2B5EF4-FFF2-40B4-BE49-F238E27FC236}">
                <a16:creationId xmlns:a16="http://schemas.microsoft.com/office/drawing/2014/main" id="{9B3C073E-44DA-46C9-A1F6-A0B7A8C5C0BD}"/>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282677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F75B-4E5D-42AD-ABB3-B84CDA6070FB}"/>
              </a:ext>
            </a:extLst>
          </p:cNvPr>
          <p:cNvSpPr>
            <a:spLocks noGrp="1"/>
          </p:cNvSpPr>
          <p:nvPr>
            <p:ph type="title"/>
          </p:nvPr>
        </p:nvSpPr>
        <p:spPr/>
        <p:txBody>
          <a:bodyPr/>
          <a:lstStyle/>
          <a:p>
            <a:r>
              <a:rPr lang="en-US"/>
              <a:t>FSW Changes since PDR</a:t>
            </a:r>
            <a:endParaRPr lang="en-US" b="0"/>
          </a:p>
        </p:txBody>
      </p:sp>
      <p:sp>
        <p:nvSpPr>
          <p:cNvPr id="4" name="Slide Number Placeholder 3">
            <a:extLst>
              <a:ext uri="{FF2B5EF4-FFF2-40B4-BE49-F238E27FC236}">
                <a16:creationId xmlns:a16="http://schemas.microsoft.com/office/drawing/2014/main" id="{A83B683D-6FD9-4865-8428-914D09DFAB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133</a:t>
            </a:fld>
            <a:endParaRPr lang="en-US"/>
          </a:p>
        </p:txBody>
      </p:sp>
      <p:sp>
        <p:nvSpPr>
          <p:cNvPr id="7" name="Rectangle 6">
            <a:extLst>
              <a:ext uri="{FF2B5EF4-FFF2-40B4-BE49-F238E27FC236}">
                <a16:creationId xmlns:a16="http://schemas.microsoft.com/office/drawing/2014/main" id="{186EF2A7-FEB9-4D71-8318-4944DD53F1F2}"/>
              </a:ext>
            </a:extLst>
          </p:cNvPr>
          <p:cNvSpPr/>
          <p:nvPr/>
        </p:nvSpPr>
        <p:spPr>
          <a:xfrm>
            <a:off x="325990" y="2100228"/>
            <a:ext cx="8515561" cy="373804"/>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419100" indent="-342900"/>
            <a:r>
              <a:rPr lang="en-US" sz="2000" b="1">
                <a:latin typeface="Helvetica Neue"/>
                <a:ea typeface="Helvetica Neue" panose="02000503000000020004" pitchFamily="2" charset="0"/>
                <a:cs typeface="Helvetica Neue" panose="02000503000000020004" pitchFamily="2" charset="0"/>
              </a:rPr>
              <a:t>No changes since PDR</a:t>
            </a:r>
          </a:p>
        </p:txBody>
      </p:sp>
      <p:sp>
        <p:nvSpPr>
          <p:cNvPr id="9" name="Google Shape;764;p81">
            <a:extLst>
              <a:ext uri="{FF2B5EF4-FFF2-40B4-BE49-F238E27FC236}">
                <a16:creationId xmlns:a16="http://schemas.microsoft.com/office/drawing/2014/main" id="{4437D3BB-5338-034D-9086-0D7F4D1F1AE4}"/>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0" name="Google Shape;777;p82">
            <a:extLst>
              <a:ext uri="{FF2B5EF4-FFF2-40B4-BE49-F238E27FC236}">
                <a16:creationId xmlns:a16="http://schemas.microsoft.com/office/drawing/2014/main" id="{360295A5-EC66-4E48-9031-7595655C3E10}"/>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Rishabh Yadav</a:t>
            </a:r>
            <a:endParaRPr/>
          </a:p>
        </p:txBody>
      </p:sp>
      <p:sp>
        <p:nvSpPr>
          <p:cNvPr id="3" name="Google Shape;794;p91">
            <a:extLst>
              <a:ext uri="{FF2B5EF4-FFF2-40B4-BE49-F238E27FC236}">
                <a16:creationId xmlns:a16="http://schemas.microsoft.com/office/drawing/2014/main" id="{9B3C073E-44DA-46C9-A1F6-A0B7A8C5C0BD}"/>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251151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10" name="Google Shape;810;p9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134</a:t>
            </a:fld>
            <a:endParaRPr sz="1000" b="0" i="0" u="none" strike="noStrike" cap="none">
              <a:solidFill>
                <a:schemeClr val="dk1"/>
              </a:solidFill>
              <a:latin typeface="Arial"/>
              <a:ea typeface="Arial"/>
              <a:cs typeface="Arial"/>
              <a:sym typeface="Arial"/>
            </a:endParaRPr>
          </a:p>
        </p:txBody>
      </p:sp>
      <p:sp>
        <p:nvSpPr>
          <p:cNvPr id="811" name="Google Shape;811;p9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FSW Requirements</a:t>
            </a:r>
            <a:r>
              <a:rPr lang="en-US"/>
              <a:t>[1/2]</a:t>
            </a:r>
            <a:endParaRPr lang="en-US" b="0"/>
          </a:p>
        </p:txBody>
      </p:sp>
      <p:sp>
        <p:nvSpPr>
          <p:cNvPr id="813" name="Google Shape;813;p93"/>
          <p:cNvSpPr txBox="1">
            <a:spLocks noGrp="1"/>
          </p:cNvSpPr>
          <p:nvPr>
            <p:ph type="body" idx="1"/>
          </p:nvPr>
        </p:nvSpPr>
        <p:spPr>
          <a:xfrm>
            <a:off x="228600" y="1066800"/>
            <a:ext cx="8686800" cy="5257800"/>
          </a:xfrm>
          <a:prstGeom prst="rect">
            <a:avLst/>
          </a:prstGeom>
          <a:noFill/>
          <a:ln>
            <a:noFill/>
          </a:ln>
        </p:spPr>
        <p:txBody>
          <a:bodyPr spcFirstLastPara="1" wrap="square" lIns="91425" tIns="45700" rIns="91425" bIns="45700" anchor="t" anchorCtr="0">
            <a:noAutofit/>
          </a:bodyPr>
          <a:lstStyle/>
          <a:p>
            <a:pPr marL="342900" marR="0" lvl="0" indent="-342900" algn="l">
              <a:lnSpc>
                <a:spcPct val="100000"/>
              </a:lnSpc>
              <a:spcBef>
                <a:spcPts val="0"/>
              </a:spcBef>
              <a:spcAft>
                <a:spcPts val="0"/>
              </a:spcAft>
              <a:buClr>
                <a:schemeClr val="dk1"/>
              </a:buClr>
              <a:buSzPts val="2400"/>
              <a:buFont typeface="Arial"/>
              <a:buChar char="•"/>
            </a:pPr>
            <a:endParaRPr lang="en-US" sz="2400" i="0" u="none" strike="noStrike" cap="none">
              <a:latin typeface="Arial"/>
              <a:ea typeface="Arial"/>
              <a:cs typeface="Arial"/>
            </a:endParaRPr>
          </a:p>
          <a:p>
            <a:pPr marL="0" marR="0" lvl="0" indent="0" algn="l" rtl="0">
              <a:lnSpc>
                <a:spcPct val="100000"/>
              </a:lnSpc>
              <a:spcBef>
                <a:spcPts val="48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342900" marR="0" lvl="0" indent="-190500" algn="l" rtl="0">
              <a:lnSpc>
                <a:spcPct val="100000"/>
              </a:lnSpc>
              <a:spcBef>
                <a:spcPts val="48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graphicFrame>
        <p:nvGraphicFramePr>
          <p:cNvPr id="3" name="Table 2">
            <a:extLst>
              <a:ext uri="{FF2B5EF4-FFF2-40B4-BE49-F238E27FC236}">
                <a16:creationId xmlns:a16="http://schemas.microsoft.com/office/drawing/2014/main" id="{6B3C9577-23EC-4127-B17B-2E02B12B05B8}"/>
              </a:ext>
            </a:extLst>
          </p:cNvPr>
          <p:cNvGraphicFramePr>
            <a:graphicFrameLocks noGrp="1"/>
          </p:cNvGraphicFramePr>
          <p:nvPr>
            <p:extLst>
              <p:ext uri="{D42A27DB-BD31-4B8C-83A1-F6EECF244321}">
                <p14:modId xmlns:p14="http://schemas.microsoft.com/office/powerpoint/2010/main" val="2473488564"/>
              </p:ext>
            </p:extLst>
          </p:nvPr>
        </p:nvGraphicFramePr>
        <p:xfrm>
          <a:off x="160889" y="1121672"/>
          <a:ext cx="8762999" cy="4962525"/>
        </p:xfrm>
        <a:graphic>
          <a:graphicData uri="http://schemas.openxmlformats.org/drawingml/2006/table">
            <a:tbl>
              <a:tblPr firstRow="1" bandRow="1">
                <a:tableStyleId>{4FCABC46-33DD-4BA5-BAFD-CE028121269A}</a:tableStyleId>
              </a:tblPr>
              <a:tblGrid>
                <a:gridCol w="857250">
                  <a:extLst>
                    <a:ext uri="{9D8B030D-6E8A-4147-A177-3AD203B41FA5}">
                      <a16:colId xmlns:a16="http://schemas.microsoft.com/office/drawing/2014/main" val="4206127877"/>
                    </a:ext>
                  </a:extLst>
                </a:gridCol>
                <a:gridCol w="2752725">
                  <a:extLst>
                    <a:ext uri="{9D8B030D-6E8A-4147-A177-3AD203B41FA5}">
                      <a16:colId xmlns:a16="http://schemas.microsoft.com/office/drawing/2014/main" val="2864960628"/>
                    </a:ext>
                  </a:extLst>
                </a:gridCol>
                <a:gridCol w="1371600">
                  <a:extLst>
                    <a:ext uri="{9D8B030D-6E8A-4147-A177-3AD203B41FA5}">
                      <a16:colId xmlns:a16="http://schemas.microsoft.com/office/drawing/2014/main" val="609388664"/>
                    </a:ext>
                  </a:extLst>
                </a:gridCol>
                <a:gridCol w="1143000">
                  <a:extLst>
                    <a:ext uri="{9D8B030D-6E8A-4147-A177-3AD203B41FA5}">
                      <a16:colId xmlns:a16="http://schemas.microsoft.com/office/drawing/2014/main" val="943286449"/>
                    </a:ext>
                  </a:extLst>
                </a:gridCol>
                <a:gridCol w="1181099">
                  <a:extLst>
                    <a:ext uri="{9D8B030D-6E8A-4147-A177-3AD203B41FA5}">
                      <a16:colId xmlns:a16="http://schemas.microsoft.com/office/drawing/2014/main" val="3662068138"/>
                    </a:ext>
                  </a:extLst>
                </a:gridCol>
                <a:gridCol w="371475">
                  <a:extLst>
                    <a:ext uri="{9D8B030D-6E8A-4147-A177-3AD203B41FA5}">
                      <a16:colId xmlns:a16="http://schemas.microsoft.com/office/drawing/2014/main" val="968954526"/>
                    </a:ext>
                  </a:extLst>
                </a:gridCol>
                <a:gridCol w="371475">
                  <a:extLst>
                    <a:ext uri="{9D8B030D-6E8A-4147-A177-3AD203B41FA5}">
                      <a16:colId xmlns:a16="http://schemas.microsoft.com/office/drawing/2014/main" val="4100052323"/>
                    </a:ext>
                  </a:extLst>
                </a:gridCol>
                <a:gridCol w="371475">
                  <a:extLst>
                    <a:ext uri="{9D8B030D-6E8A-4147-A177-3AD203B41FA5}">
                      <a16:colId xmlns:a16="http://schemas.microsoft.com/office/drawing/2014/main" val="1554229942"/>
                    </a:ext>
                  </a:extLst>
                </a:gridCol>
                <a:gridCol w="342900">
                  <a:extLst>
                    <a:ext uri="{9D8B030D-6E8A-4147-A177-3AD203B41FA5}">
                      <a16:colId xmlns:a16="http://schemas.microsoft.com/office/drawing/2014/main" val="1603315766"/>
                    </a:ext>
                  </a:extLst>
                </a:gridCol>
              </a:tblGrid>
              <a:tr h="152400">
                <a:tc rowSpan="2">
                  <a:txBody>
                    <a:bodyPr/>
                    <a:lstStyle/>
                    <a:p>
                      <a:pPr fontAlgn="base"/>
                      <a:r>
                        <a:rPr lang="en-US" sz="1600">
                          <a:solidFill>
                            <a:schemeClr val="bg1"/>
                          </a:solidFill>
                          <a:effectLst/>
                        </a:rPr>
                        <a:t>ID​</a:t>
                      </a:r>
                      <a:endParaRPr lang="en-US">
                        <a:solidFill>
                          <a:schemeClr val="bg1"/>
                        </a:solidFill>
                        <a:effectLst/>
                      </a:endParaRPr>
                    </a:p>
                  </a:txBody>
                  <a:tcPr anchor="ctr">
                    <a:solidFill>
                      <a:srgbClr val="ED7D31"/>
                    </a:solidFill>
                  </a:tcPr>
                </a:tc>
                <a:tc rowSpan="2">
                  <a:txBody>
                    <a:bodyPr/>
                    <a:lstStyle/>
                    <a:p>
                      <a:pPr fontAlgn="base"/>
                      <a:r>
                        <a:rPr lang="en-US" sz="1600">
                          <a:solidFill>
                            <a:schemeClr val="bg1"/>
                          </a:solidFill>
                          <a:effectLst/>
                        </a:rPr>
                        <a:t>Requirement​</a:t>
                      </a:r>
                      <a:endParaRPr lang="en-US">
                        <a:solidFill>
                          <a:schemeClr val="bg1"/>
                        </a:solidFill>
                        <a:effectLst/>
                      </a:endParaRPr>
                    </a:p>
                  </a:txBody>
                  <a:tcPr anchor="ctr">
                    <a:solidFill>
                      <a:srgbClr val="ED7D31"/>
                    </a:solidFill>
                  </a:tcPr>
                </a:tc>
                <a:tc rowSpan="2">
                  <a:txBody>
                    <a:bodyPr/>
                    <a:lstStyle/>
                    <a:p>
                      <a:pPr fontAlgn="base"/>
                      <a:r>
                        <a:rPr lang="en-US" sz="1600">
                          <a:solidFill>
                            <a:schemeClr val="bg1"/>
                          </a:solidFill>
                          <a:effectLst/>
                        </a:rPr>
                        <a:t>Rationale​</a:t>
                      </a:r>
                      <a:endParaRPr lang="en-US">
                        <a:solidFill>
                          <a:schemeClr val="bg1"/>
                        </a:solidFill>
                        <a:effectLst/>
                      </a:endParaRPr>
                    </a:p>
                  </a:txBody>
                  <a:tcPr anchor="ctr">
                    <a:solidFill>
                      <a:srgbClr val="ED7D31"/>
                    </a:solidFill>
                  </a:tcPr>
                </a:tc>
                <a:tc rowSpan="2">
                  <a:txBody>
                    <a:bodyPr/>
                    <a:lstStyle/>
                    <a:p>
                      <a:pPr fontAlgn="base"/>
                      <a:r>
                        <a:rPr lang="en-US" sz="1600">
                          <a:solidFill>
                            <a:schemeClr val="bg1"/>
                          </a:solidFill>
                          <a:effectLst/>
                        </a:rPr>
                        <a:t>Priority​</a:t>
                      </a:r>
                      <a:endParaRPr lang="en-US">
                        <a:solidFill>
                          <a:schemeClr val="bg1"/>
                        </a:solidFill>
                        <a:effectLst/>
                      </a:endParaRPr>
                    </a:p>
                  </a:txBody>
                  <a:tcPr anchor="ctr">
                    <a:solidFill>
                      <a:srgbClr val="ED7D31"/>
                    </a:solidFill>
                  </a:tcPr>
                </a:tc>
                <a:tc rowSpan="2">
                  <a:txBody>
                    <a:bodyPr/>
                    <a:lstStyle/>
                    <a:p>
                      <a:pPr fontAlgn="base"/>
                      <a:r>
                        <a:rPr lang="en-US" sz="1600">
                          <a:solidFill>
                            <a:schemeClr val="bg1"/>
                          </a:solidFill>
                          <a:effectLst/>
                        </a:rPr>
                        <a:t>Parent​</a:t>
                      </a:r>
                      <a:endParaRPr lang="en-US">
                        <a:solidFill>
                          <a:schemeClr val="bg1"/>
                        </a:solidFill>
                        <a:effectLst/>
                      </a:endParaRPr>
                    </a:p>
                  </a:txBody>
                  <a:tcPr anchor="ctr">
                    <a:solidFill>
                      <a:srgbClr val="ED7D31"/>
                    </a:solidFill>
                  </a:tcPr>
                </a:tc>
                <a:tc gridSpan="4">
                  <a:txBody>
                    <a:bodyPr/>
                    <a:lstStyle/>
                    <a:p>
                      <a:pPr algn="ctr" fontAlgn="base"/>
                      <a:r>
                        <a:rPr lang="en-US" sz="1600" err="1">
                          <a:solidFill>
                            <a:schemeClr val="bg1"/>
                          </a:solidFill>
                          <a:effectLst/>
                        </a:rPr>
                        <a:t>VarificationMethod</a:t>
                      </a:r>
                      <a:r>
                        <a:rPr lang="en-US" sz="1600">
                          <a:solidFill>
                            <a:schemeClr val="bg1"/>
                          </a:solidFill>
                          <a:effectLst/>
                        </a:rPr>
                        <a:t>​</a:t>
                      </a:r>
                      <a:endParaRPr lang="en-US">
                        <a:solidFill>
                          <a:schemeClr val="bg1"/>
                        </a:solidFill>
                        <a:effectLst/>
                      </a:endParaRPr>
                    </a:p>
                  </a:txBody>
                  <a:tcPr anchor="ctr">
                    <a:solidFill>
                      <a:srgbClr val="ED7D3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0057301"/>
                  </a:ext>
                </a:extLst>
              </a:tr>
              <a:tr h="1524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fontAlgn="base"/>
                      <a:r>
                        <a:rPr lang="en-US" sz="1600">
                          <a:solidFill>
                            <a:schemeClr val="bg1"/>
                          </a:solidFill>
                          <a:effectLst/>
                        </a:rPr>
                        <a:t>A​</a:t>
                      </a:r>
                      <a:endParaRPr lang="en-US">
                        <a:solidFill>
                          <a:schemeClr val="bg1"/>
                        </a:solidFill>
                        <a:effectLst/>
                      </a:endParaRPr>
                    </a:p>
                  </a:txBody>
                  <a:tcPr anchor="ctr">
                    <a:solidFill>
                      <a:srgbClr val="ED7D31"/>
                    </a:solidFill>
                  </a:tcPr>
                </a:tc>
                <a:tc>
                  <a:txBody>
                    <a:bodyPr/>
                    <a:lstStyle/>
                    <a:p>
                      <a:pPr fontAlgn="base"/>
                      <a:r>
                        <a:rPr lang="en-US" sz="1600">
                          <a:solidFill>
                            <a:schemeClr val="bg1"/>
                          </a:solidFill>
                          <a:effectLst/>
                        </a:rPr>
                        <a:t>D​</a:t>
                      </a:r>
                      <a:endParaRPr lang="en-US">
                        <a:solidFill>
                          <a:schemeClr val="bg1"/>
                        </a:solidFill>
                        <a:effectLst/>
                      </a:endParaRPr>
                    </a:p>
                  </a:txBody>
                  <a:tcPr anchor="ctr">
                    <a:solidFill>
                      <a:srgbClr val="ED7D31"/>
                    </a:solidFill>
                  </a:tcPr>
                </a:tc>
                <a:tc>
                  <a:txBody>
                    <a:bodyPr/>
                    <a:lstStyle/>
                    <a:p>
                      <a:pPr fontAlgn="base"/>
                      <a:r>
                        <a:rPr lang="en-US" sz="1600">
                          <a:solidFill>
                            <a:schemeClr val="bg1"/>
                          </a:solidFill>
                          <a:effectLst/>
                        </a:rPr>
                        <a:t>I​</a:t>
                      </a:r>
                      <a:endParaRPr lang="en-US">
                        <a:solidFill>
                          <a:schemeClr val="bg1"/>
                        </a:solidFill>
                        <a:effectLst/>
                      </a:endParaRPr>
                    </a:p>
                  </a:txBody>
                  <a:tcPr anchor="ctr">
                    <a:solidFill>
                      <a:srgbClr val="ED7D31"/>
                    </a:solidFill>
                  </a:tcPr>
                </a:tc>
                <a:tc>
                  <a:txBody>
                    <a:bodyPr/>
                    <a:lstStyle/>
                    <a:p>
                      <a:pPr fontAlgn="base"/>
                      <a:r>
                        <a:rPr lang="en-US" sz="1600">
                          <a:solidFill>
                            <a:schemeClr val="bg1"/>
                          </a:solidFill>
                          <a:effectLst/>
                        </a:rPr>
                        <a:t>T​</a:t>
                      </a:r>
                      <a:endParaRPr lang="en-US">
                        <a:solidFill>
                          <a:schemeClr val="bg1"/>
                        </a:solidFill>
                        <a:effectLst/>
                      </a:endParaRPr>
                    </a:p>
                  </a:txBody>
                  <a:tcPr anchor="ctr">
                    <a:solidFill>
                      <a:srgbClr val="ED7D31"/>
                    </a:solidFill>
                  </a:tcPr>
                </a:tc>
                <a:extLst>
                  <a:ext uri="{0D108BD9-81ED-4DB2-BD59-A6C34878D82A}">
                    <a16:rowId xmlns:a16="http://schemas.microsoft.com/office/drawing/2014/main" val="4282520187"/>
                  </a:ext>
                </a:extLst>
              </a:tr>
              <a:tr h="800100">
                <a:tc>
                  <a:txBody>
                    <a:bodyPr/>
                    <a:lstStyle/>
                    <a:p>
                      <a:pPr fontAlgn="base"/>
                      <a:r>
                        <a:rPr lang="en-US" sz="1600">
                          <a:solidFill>
                            <a:schemeClr val="bg1"/>
                          </a:solidFill>
                          <a:effectLst/>
                        </a:rPr>
                        <a:t>GCS-1​</a:t>
                      </a:r>
                      <a:endParaRPr lang="en-US">
                        <a:solidFill>
                          <a:schemeClr val="bg1"/>
                        </a:solidFill>
                        <a:effectLst/>
                      </a:endParaRPr>
                    </a:p>
                  </a:txBody>
                  <a:tcPr anchor="ctr">
                    <a:solidFill>
                      <a:srgbClr val="FFC000"/>
                    </a:solidFill>
                  </a:tcPr>
                </a:tc>
                <a:tc>
                  <a:txBody>
                    <a:bodyPr/>
                    <a:lstStyle/>
                    <a:p>
                      <a:pPr fontAlgn="base"/>
                      <a:r>
                        <a:rPr lang="en-US" sz="1300">
                          <a:effectLst/>
                        </a:rPr>
                        <a:t>Each team shall develop their own ground station.​</a:t>
                      </a:r>
                      <a:endParaRPr lang="en-US">
                        <a:effectLst/>
                      </a:endParaRPr>
                    </a:p>
                  </a:txBody>
                  <a:tcPr anchor="ctr">
                    <a:solidFill>
                      <a:srgbClr val="F9F5E4"/>
                    </a:solidFill>
                  </a:tcPr>
                </a:tc>
                <a:tc>
                  <a:txBody>
                    <a:bodyPr/>
                    <a:lstStyle/>
                    <a:p>
                      <a:pPr fontAlgn="base"/>
                      <a:r>
                        <a:rPr lang="en-US" sz="1300">
                          <a:effectLst/>
                        </a:rPr>
                        <a:t>Mission Requirement​</a:t>
                      </a:r>
                      <a:endParaRPr lang="en-US">
                        <a:effectLst/>
                      </a:endParaRPr>
                    </a:p>
                  </a:txBody>
                  <a:tcPr anchor="ctr">
                    <a:solidFill>
                      <a:srgbClr val="F9F5E4"/>
                    </a:solidFill>
                  </a:tcPr>
                </a:tc>
                <a:tc>
                  <a:txBody>
                    <a:bodyPr/>
                    <a:lstStyle/>
                    <a:p>
                      <a:pPr fontAlgn="base"/>
                      <a:r>
                        <a:rPr lang="en-US" sz="1300">
                          <a:effectLst/>
                        </a:rPr>
                        <a:t>High​</a:t>
                      </a:r>
                      <a:endParaRPr lang="en-US">
                        <a:effectLst/>
                      </a:endParaRPr>
                    </a:p>
                  </a:txBody>
                  <a:tcPr anchor="ctr">
                    <a:solidFill>
                      <a:srgbClr val="F9F5E4"/>
                    </a:solidFill>
                  </a:tcPr>
                </a:tc>
                <a:tc>
                  <a:txBody>
                    <a:bodyPr/>
                    <a:lstStyle/>
                    <a:p>
                      <a:pPr fontAlgn="base"/>
                      <a:r>
                        <a:rPr lang="en-US" sz="1300">
                          <a:effectLst/>
                        </a:rPr>
                        <a:t>SRS- 21​</a:t>
                      </a:r>
                      <a:endParaRPr lang="en-US">
                        <a:effectLst/>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tc>
                  <a:txBody>
                    <a:bodyPr/>
                    <a:lstStyle/>
                    <a:p>
                      <a:pPr algn="ctr" fontAlgn="base"/>
                      <a:r>
                        <a:rPr lang="en-US" sz="1300">
                          <a:effectLst/>
                        </a:rPr>
                        <a:t>✔️​</a:t>
                      </a:r>
                      <a:endParaRPr lang="en-US">
                        <a:effectLst/>
                      </a:endParaRPr>
                    </a:p>
                    <a:p>
                      <a:pPr fontAlgn="base"/>
                      <a:r>
                        <a:rPr lang="en-US" sz="1300">
                          <a:effectLst/>
                        </a:rPr>
                        <a:t>​</a:t>
                      </a:r>
                      <a:endParaRPr lang="en-US">
                        <a:effectLst/>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extLst>
                  <a:ext uri="{0D108BD9-81ED-4DB2-BD59-A6C34878D82A}">
                    <a16:rowId xmlns:a16="http://schemas.microsoft.com/office/drawing/2014/main" val="2509292027"/>
                  </a:ext>
                </a:extLst>
              </a:tr>
              <a:tr h="904875">
                <a:tc>
                  <a:txBody>
                    <a:bodyPr/>
                    <a:lstStyle/>
                    <a:p>
                      <a:pPr fontAlgn="base"/>
                      <a:r>
                        <a:rPr lang="en-US" sz="1600">
                          <a:solidFill>
                            <a:schemeClr val="bg1"/>
                          </a:solidFill>
                          <a:effectLst/>
                        </a:rPr>
                        <a:t>GCS-2​</a:t>
                      </a:r>
                      <a:endParaRPr lang="en-US">
                        <a:solidFill>
                          <a:schemeClr val="bg1"/>
                        </a:solidFill>
                        <a:effectLst/>
                      </a:endParaRPr>
                    </a:p>
                  </a:txBody>
                  <a:tcPr anchor="ctr">
                    <a:solidFill>
                      <a:srgbClr val="FFC000"/>
                    </a:solidFill>
                  </a:tcPr>
                </a:tc>
                <a:tc>
                  <a:txBody>
                    <a:bodyPr/>
                    <a:lstStyle/>
                    <a:p>
                      <a:pPr fontAlgn="base"/>
                      <a:r>
                        <a:rPr lang="en-US" sz="1300">
                          <a:effectLst/>
                        </a:rPr>
                        <a:t>All telemetry shall be displayed in real time during descent.​</a:t>
                      </a:r>
                      <a:endParaRPr lang="en-US">
                        <a:effectLst/>
                      </a:endParaRPr>
                    </a:p>
                  </a:txBody>
                  <a:tcPr anchor="ctr">
                    <a:solidFill>
                      <a:srgbClr val="F9F5E4"/>
                    </a:solidFill>
                  </a:tcPr>
                </a:tc>
                <a:tc>
                  <a:txBody>
                    <a:bodyPr/>
                    <a:lstStyle/>
                    <a:p>
                      <a:pPr fontAlgn="base"/>
                      <a:r>
                        <a:rPr lang="en-US" sz="1300">
                          <a:effectLst/>
                        </a:rPr>
                        <a:t>Mission Requirement​</a:t>
                      </a:r>
                      <a:endParaRPr lang="en-US">
                        <a:effectLst/>
                      </a:endParaRPr>
                    </a:p>
                  </a:txBody>
                  <a:tcPr anchor="ctr">
                    <a:solidFill>
                      <a:srgbClr val="F9F5E4"/>
                    </a:solidFill>
                  </a:tcPr>
                </a:tc>
                <a:tc>
                  <a:txBody>
                    <a:bodyPr/>
                    <a:lstStyle/>
                    <a:p>
                      <a:pPr fontAlgn="base"/>
                      <a:r>
                        <a:rPr lang="en-US" sz="1300">
                          <a:effectLst/>
                        </a:rPr>
                        <a:t>High​</a:t>
                      </a:r>
                      <a:endParaRPr lang="en-US">
                        <a:effectLst/>
                      </a:endParaRPr>
                    </a:p>
                  </a:txBody>
                  <a:tcPr anchor="ctr">
                    <a:solidFill>
                      <a:srgbClr val="F9F5E4"/>
                    </a:solidFill>
                  </a:tcPr>
                </a:tc>
                <a:tc>
                  <a:txBody>
                    <a:bodyPr/>
                    <a:lstStyle/>
                    <a:p>
                      <a:pPr fontAlgn="base"/>
                      <a:r>
                        <a:rPr lang="en-US" sz="1300">
                          <a:effectLst/>
                        </a:rPr>
                        <a:t>SRS- 13​</a:t>
                      </a:r>
                      <a:endParaRPr lang="en-US">
                        <a:effectLst/>
                      </a:endParaRPr>
                    </a:p>
                  </a:txBody>
                  <a:tcPr anchor="ctr">
                    <a:solidFill>
                      <a:srgbClr val="F9F5E4"/>
                    </a:solidFill>
                  </a:tcPr>
                </a:tc>
                <a:tc>
                  <a:txBody>
                    <a:bodyPr/>
                    <a:lstStyle/>
                    <a:p>
                      <a:pPr algn="ctr" fontAlgn="base"/>
                      <a:r>
                        <a:rPr lang="en-US" sz="1300">
                          <a:effectLst/>
                        </a:rPr>
                        <a:t>✔️​</a:t>
                      </a:r>
                      <a:endParaRPr lang="en-US">
                        <a:effectLst/>
                      </a:endParaRPr>
                    </a:p>
                    <a:p>
                      <a:pPr fontAlgn="base"/>
                      <a:r>
                        <a:rPr lang="en-US" sz="1300">
                          <a:effectLst/>
                        </a:rPr>
                        <a:t>​</a:t>
                      </a:r>
                      <a:endParaRPr lang="en-US">
                        <a:effectLst/>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tc>
                  <a:txBody>
                    <a:bodyPr/>
                    <a:lstStyle/>
                    <a:p>
                      <a:pPr algn="ctr" fontAlgn="base"/>
                      <a:r>
                        <a:rPr lang="en-US" sz="1300">
                          <a:effectLst/>
                        </a:rPr>
                        <a:t>✔️​</a:t>
                      </a:r>
                      <a:endParaRPr lang="en-US">
                        <a:effectLst/>
                      </a:endParaRPr>
                    </a:p>
                    <a:p>
                      <a:pPr fontAlgn="base"/>
                      <a:r>
                        <a:rPr lang="en-US" sz="1300">
                          <a:effectLst/>
                        </a:rPr>
                        <a:t>​</a:t>
                      </a:r>
                      <a:endParaRPr lang="en-US">
                        <a:effectLst/>
                      </a:endParaRPr>
                    </a:p>
                  </a:txBody>
                  <a:tcPr anchor="ctr">
                    <a:solidFill>
                      <a:srgbClr val="F9F5E4"/>
                    </a:solidFill>
                  </a:tcPr>
                </a:tc>
                <a:tc>
                  <a:txBody>
                    <a:bodyPr/>
                    <a:lstStyle/>
                    <a:p>
                      <a:pPr algn="ctr" fontAlgn="base"/>
                      <a:r>
                        <a:rPr lang="en-US" sz="1300">
                          <a:effectLst/>
                        </a:rPr>
                        <a:t>✔️​</a:t>
                      </a:r>
                      <a:endParaRPr lang="en-US">
                        <a:effectLst/>
                      </a:endParaRPr>
                    </a:p>
                    <a:p>
                      <a:pPr fontAlgn="base"/>
                      <a:r>
                        <a:rPr lang="en-US" sz="1300">
                          <a:effectLst/>
                        </a:rPr>
                        <a:t>​</a:t>
                      </a:r>
                      <a:endParaRPr lang="en-US">
                        <a:effectLst/>
                      </a:endParaRPr>
                    </a:p>
                  </a:txBody>
                  <a:tcPr anchor="ctr">
                    <a:solidFill>
                      <a:srgbClr val="F9F5E4"/>
                    </a:solidFill>
                  </a:tcPr>
                </a:tc>
                <a:extLst>
                  <a:ext uri="{0D108BD9-81ED-4DB2-BD59-A6C34878D82A}">
                    <a16:rowId xmlns:a16="http://schemas.microsoft.com/office/drawing/2014/main" val="2699181144"/>
                  </a:ext>
                </a:extLst>
              </a:tr>
              <a:tr h="1333500">
                <a:tc>
                  <a:txBody>
                    <a:bodyPr/>
                    <a:lstStyle/>
                    <a:p>
                      <a:pPr fontAlgn="base"/>
                      <a:r>
                        <a:rPr lang="en-US" sz="1600">
                          <a:solidFill>
                            <a:schemeClr val="bg1"/>
                          </a:solidFill>
                          <a:effectLst/>
                        </a:rPr>
                        <a:t>GCS-3​</a:t>
                      </a:r>
                      <a:endParaRPr lang="en-US">
                        <a:solidFill>
                          <a:schemeClr val="bg1"/>
                        </a:solidFill>
                        <a:effectLst/>
                      </a:endParaRPr>
                    </a:p>
                  </a:txBody>
                  <a:tcPr anchor="ctr">
                    <a:solidFill>
                      <a:srgbClr val="FFC000"/>
                    </a:solidFill>
                  </a:tcPr>
                </a:tc>
                <a:tc>
                  <a:txBody>
                    <a:bodyPr/>
                    <a:lstStyle/>
                    <a:p>
                      <a:pPr fontAlgn="base"/>
                      <a:r>
                        <a:rPr lang="en-US" sz="1300">
                          <a:effectLst/>
                        </a:rPr>
                        <a:t>All telemetry shall be displayed </a:t>
                      </a:r>
                      <a:r>
                        <a:rPr lang="en-US" sz="1300" err="1">
                          <a:effectLst/>
                        </a:rPr>
                        <a:t>inengineering</a:t>
                      </a:r>
                      <a:r>
                        <a:rPr lang="en-US" sz="1300">
                          <a:effectLst/>
                        </a:rPr>
                        <a:t> units (meters, meters/ sec, Celsius, etc.)​</a:t>
                      </a:r>
                      <a:endParaRPr lang="en-US">
                        <a:effectLst/>
                      </a:endParaRPr>
                    </a:p>
                  </a:txBody>
                  <a:tcPr anchor="ctr">
                    <a:solidFill>
                      <a:srgbClr val="F9F5E4"/>
                    </a:solidFill>
                  </a:tcPr>
                </a:tc>
                <a:tc>
                  <a:txBody>
                    <a:bodyPr/>
                    <a:lstStyle/>
                    <a:p>
                      <a:pPr fontAlgn="base"/>
                      <a:r>
                        <a:rPr lang="en-US" sz="1300">
                          <a:effectLst/>
                        </a:rPr>
                        <a:t>Mission Requirement​</a:t>
                      </a:r>
                      <a:endParaRPr lang="en-US">
                        <a:effectLst/>
                      </a:endParaRPr>
                    </a:p>
                  </a:txBody>
                  <a:tcPr anchor="ctr">
                    <a:solidFill>
                      <a:srgbClr val="F9F5E4"/>
                    </a:solidFill>
                  </a:tcPr>
                </a:tc>
                <a:tc>
                  <a:txBody>
                    <a:bodyPr/>
                    <a:lstStyle/>
                    <a:p>
                      <a:pPr fontAlgn="base"/>
                      <a:r>
                        <a:rPr lang="en-US" sz="1300">
                          <a:effectLst/>
                        </a:rPr>
                        <a:t>High​</a:t>
                      </a:r>
                      <a:endParaRPr lang="en-US">
                        <a:effectLst/>
                      </a:endParaRPr>
                    </a:p>
                  </a:txBody>
                  <a:tcPr anchor="ctr">
                    <a:solidFill>
                      <a:srgbClr val="F9F5E4"/>
                    </a:solidFill>
                  </a:tcPr>
                </a:tc>
                <a:tc>
                  <a:txBody>
                    <a:bodyPr/>
                    <a:lstStyle/>
                    <a:p>
                      <a:pPr fontAlgn="base"/>
                      <a:r>
                        <a:rPr lang="en-US" sz="1300">
                          <a:effectLst/>
                        </a:rPr>
                        <a:t>SR-34​</a:t>
                      </a:r>
                      <a:endParaRPr lang="en-US">
                        <a:effectLst/>
                      </a:endParaRPr>
                    </a:p>
                  </a:txBody>
                  <a:tcPr anchor="ctr">
                    <a:solidFill>
                      <a:srgbClr val="F9F5E4"/>
                    </a:solidFill>
                  </a:tcPr>
                </a:tc>
                <a:tc>
                  <a:txBody>
                    <a:bodyPr/>
                    <a:lstStyle/>
                    <a:p>
                      <a:pPr algn="ctr" fontAlgn="base"/>
                      <a:r>
                        <a:rPr lang="en-US" sz="1300">
                          <a:effectLst/>
                        </a:rPr>
                        <a:t>✔️​</a:t>
                      </a:r>
                      <a:endParaRPr lang="en-US">
                        <a:effectLst/>
                      </a:endParaRPr>
                    </a:p>
                    <a:p>
                      <a:pPr fontAlgn="base"/>
                      <a:r>
                        <a:rPr lang="en-US" sz="1300">
                          <a:effectLst/>
                        </a:rPr>
                        <a:t>​</a:t>
                      </a:r>
                      <a:endParaRPr lang="en-US">
                        <a:effectLst/>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tc>
                  <a:txBody>
                    <a:bodyPr/>
                    <a:lstStyle/>
                    <a:p>
                      <a:pPr algn="ctr" fontAlgn="base"/>
                      <a:r>
                        <a:rPr lang="en-US" sz="1300">
                          <a:effectLst/>
                        </a:rPr>
                        <a:t>✔️​</a:t>
                      </a:r>
                      <a:endParaRPr lang="en-US">
                        <a:effectLst/>
                      </a:endParaRPr>
                    </a:p>
                    <a:p>
                      <a:pPr fontAlgn="base"/>
                      <a:r>
                        <a:rPr lang="en-US" sz="1300">
                          <a:effectLst/>
                        </a:rPr>
                        <a:t>​</a:t>
                      </a:r>
                      <a:endParaRPr lang="en-US">
                        <a:effectLst/>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extLst>
                  <a:ext uri="{0D108BD9-81ED-4DB2-BD59-A6C34878D82A}">
                    <a16:rowId xmlns:a16="http://schemas.microsoft.com/office/drawing/2014/main" val="2373775099"/>
                  </a:ext>
                </a:extLst>
              </a:tr>
              <a:tr h="1009650">
                <a:tc>
                  <a:txBody>
                    <a:bodyPr/>
                    <a:lstStyle/>
                    <a:p>
                      <a:pPr fontAlgn="base"/>
                      <a:r>
                        <a:rPr lang="en-US" sz="1600">
                          <a:solidFill>
                            <a:schemeClr val="bg1"/>
                          </a:solidFill>
                          <a:effectLst/>
                        </a:rPr>
                        <a:t>GCS-4​</a:t>
                      </a:r>
                      <a:endParaRPr lang="en-US">
                        <a:solidFill>
                          <a:schemeClr val="bg1"/>
                        </a:solidFill>
                        <a:effectLst/>
                      </a:endParaRPr>
                    </a:p>
                  </a:txBody>
                  <a:tcPr anchor="ctr">
                    <a:solidFill>
                      <a:srgbClr val="FFC000"/>
                    </a:solidFill>
                  </a:tcPr>
                </a:tc>
                <a:tc>
                  <a:txBody>
                    <a:bodyPr/>
                    <a:lstStyle/>
                    <a:p>
                      <a:pPr fontAlgn="base"/>
                      <a:r>
                        <a:rPr lang="en-US" sz="1300">
                          <a:effectLst/>
                        </a:rPr>
                        <a:t>Teams shall plot each </a:t>
                      </a:r>
                      <a:r>
                        <a:rPr lang="en-US" sz="1300" err="1">
                          <a:effectLst/>
                        </a:rPr>
                        <a:t>telemetrydata</a:t>
                      </a:r>
                      <a:r>
                        <a:rPr lang="en-US" sz="1300">
                          <a:effectLst/>
                        </a:rPr>
                        <a:t> field in real time during flight.​</a:t>
                      </a:r>
                      <a:endParaRPr lang="en-US">
                        <a:effectLst/>
                      </a:endParaRPr>
                    </a:p>
                  </a:txBody>
                  <a:tcPr anchor="ctr">
                    <a:solidFill>
                      <a:srgbClr val="F9F5E4"/>
                    </a:solidFill>
                  </a:tcPr>
                </a:tc>
                <a:tc>
                  <a:txBody>
                    <a:bodyPr/>
                    <a:lstStyle/>
                    <a:p>
                      <a:pPr fontAlgn="base"/>
                      <a:r>
                        <a:rPr lang="en-US" sz="1300">
                          <a:effectLst/>
                        </a:rPr>
                        <a:t>Mission Requirement​</a:t>
                      </a:r>
                      <a:endParaRPr lang="en-US">
                        <a:effectLst/>
                      </a:endParaRPr>
                    </a:p>
                  </a:txBody>
                  <a:tcPr anchor="ctr">
                    <a:solidFill>
                      <a:srgbClr val="F9F5E4"/>
                    </a:solidFill>
                  </a:tcPr>
                </a:tc>
                <a:tc>
                  <a:txBody>
                    <a:bodyPr/>
                    <a:lstStyle/>
                    <a:p>
                      <a:pPr fontAlgn="base"/>
                      <a:r>
                        <a:rPr lang="en-US" sz="1300">
                          <a:effectLst/>
                        </a:rPr>
                        <a:t>High​</a:t>
                      </a:r>
                      <a:endParaRPr lang="en-US">
                        <a:effectLst/>
                      </a:endParaRPr>
                    </a:p>
                  </a:txBody>
                  <a:tcPr anchor="ctr">
                    <a:solidFill>
                      <a:srgbClr val="F9F5E4"/>
                    </a:solidFill>
                  </a:tcPr>
                </a:tc>
                <a:tc>
                  <a:txBody>
                    <a:bodyPr/>
                    <a:lstStyle/>
                    <a:p>
                      <a:pPr fontAlgn="base"/>
                      <a:r>
                        <a:rPr lang="en-US" sz="1300">
                          <a:effectLst/>
                        </a:rPr>
                        <a:t>SRS- 13​</a:t>
                      </a:r>
                      <a:endParaRPr lang="en-US">
                        <a:effectLst/>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tc>
                  <a:txBody>
                    <a:bodyPr/>
                    <a:lstStyle/>
                    <a:p>
                      <a:pPr algn="ctr" fontAlgn="base"/>
                      <a:r>
                        <a:rPr lang="en-US" sz="1300">
                          <a:effectLst/>
                        </a:rPr>
                        <a:t>✔️​</a:t>
                      </a:r>
                      <a:endParaRPr lang="en-US">
                        <a:effectLst/>
                      </a:endParaRPr>
                    </a:p>
                    <a:p>
                      <a:pPr fontAlgn="base"/>
                      <a:r>
                        <a:rPr lang="en-US" sz="1300">
                          <a:effectLst/>
                        </a:rPr>
                        <a:t>​</a:t>
                      </a:r>
                      <a:endParaRPr lang="en-US">
                        <a:effectLst/>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extLst>
                  <a:ext uri="{0D108BD9-81ED-4DB2-BD59-A6C34878D82A}">
                    <a16:rowId xmlns:a16="http://schemas.microsoft.com/office/drawing/2014/main" val="301969582"/>
                  </a:ext>
                </a:extLst>
              </a:tr>
            </a:tbl>
          </a:graphicData>
        </a:graphic>
      </p:graphicFrame>
      <p:sp>
        <p:nvSpPr>
          <p:cNvPr id="8" name="Google Shape;764;p81">
            <a:extLst>
              <a:ext uri="{FF2B5EF4-FFF2-40B4-BE49-F238E27FC236}">
                <a16:creationId xmlns:a16="http://schemas.microsoft.com/office/drawing/2014/main" id="{76252397-7F82-7245-A01E-41CABB68CC76}"/>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 name="Google Shape;777;p82">
            <a:extLst>
              <a:ext uri="{FF2B5EF4-FFF2-40B4-BE49-F238E27FC236}">
                <a16:creationId xmlns:a16="http://schemas.microsoft.com/office/drawing/2014/main" id="{19BB4C5B-E599-424E-A168-F3BC2C56E0ED}"/>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Rishabh Yadav</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019F1-42FD-4F76-AA42-D7CDE784FBD0}"/>
              </a:ext>
            </a:extLst>
          </p:cNvPr>
          <p:cNvSpPr>
            <a:spLocks noGrp="1"/>
          </p:cNvSpPr>
          <p:nvPr>
            <p:ph type="title"/>
          </p:nvPr>
        </p:nvSpPr>
        <p:spPr/>
        <p:txBody>
          <a:bodyPr/>
          <a:lstStyle/>
          <a:p>
            <a:r>
              <a:rPr lang="en-US"/>
              <a:t>FSW Requirements[2/2]</a:t>
            </a:r>
            <a:endParaRPr lang="en-US" b="0"/>
          </a:p>
        </p:txBody>
      </p:sp>
      <p:sp>
        <p:nvSpPr>
          <p:cNvPr id="3" name="Text Placeholder 2">
            <a:extLst>
              <a:ext uri="{FF2B5EF4-FFF2-40B4-BE49-F238E27FC236}">
                <a16:creationId xmlns:a16="http://schemas.microsoft.com/office/drawing/2014/main" id="{8806593E-3B0F-455F-9959-8B7AC8F89742}"/>
              </a:ext>
            </a:extLst>
          </p:cNvPr>
          <p:cNvSpPr>
            <a:spLocks noGrp="1"/>
          </p:cNvSpPr>
          <p:nvPr>
            <p:ph type="body" idx="1"/>
          </p:nvPr>
        </p:nvSpPr>
        <p:spPr/>
        <p:txBody>
          <a:bodyPr/>
          <a:lstStyle/>
          <a:p>
            <a:endParaRPr lang="en-US">
              <a:solidFill>
                <a:schemeClr val="accent2"/>
              </a:solidFill>
            </a:endParaRPr>
          </a:p>
        </p:txBody>
      </p:sp>
      <p:sp>
        <p:nvSpPr>
          <p:cNvPr id="4" name="Slide Number Placeholder 3">
            <a:extLst>
              <a:ext uri="{FF2B5EF4-FFF2-40B4-BE49-F238E27FC236}">
                <a16:creationId xmlns:a16="http://schemas.microsoft.com/office/drawing/2014/main" id="{786B702F-BDF5-4E54-8958-C468B51EE2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135</a:t>
            </a:fld>
            <a:endParaRPr lang="en-US"/>
          </a:p>
        </p:txBody>
      </p:sp>
      <p:graphicFrame>
        <p:nvGraphicFramePr>
          <p:cNvPr id="6" name="Table 5">
            <a:extLst>
              <a:ext uri="{FF2B5EF4-FFF2-40B4-BE49-F238E27FC236}">
                <a16:creationId xmlns:a16="http://schemas.microsoft.com/office/drawing/2014/main" id="{35DF5039-420F-43F2-9708-1F8201535A2F}"/>
              </a:ext>
            </a:extLst>
          </p:cNvPr>
          <p:cNvGraphicFramePr>
            <a:graphicFrameLocks noGrp="1"/>
          </p:cNvGraphicFramePr>
          <p:nvPr>
            <p:extLst>
              <p:ext uri="{D42A27DB-BD31-4B8C-83A1-F6EECF244321}">
                <p14:modId xmlns:p14="http://schemas.microsoft.com/office/powerpoint/2010/main" val="656355171"/>
              </p:ext>
            </p:extLst>
          </p:nvPr>
        </p:nvGraphicFramePr>
        <p:xfrm>
          <a:off x="197126" y="1097114"/>
          <a:ext cx="8724900" cy="5135880"/>
        </p:xfrm>
        <a:graphic>
          <a:graphicData uri="http://schemas.openxmlformats.org/drawingml/2006/table">
            <a:tbl>
              <a:tblPr firstRow="1" bandRow="1">
                <a:tableStyleId>{4FCABC46-33DD-4BA5-BAFD-CE028121269A}</a:tableStyleId>
              </a:tblPr>
              <a:tblGrid>
                <a:gridCol w="1076325">
                  <a:extLst>
                    <a:ext uri="{9D8B030D-6E8A-4147-A177-3AD203B41FA5}">
                      <a16:colId xmlns:a16="http://schemas.microsoft.com/office/drawing/2014/main" val="35010666"/>
                    </a:ext>
                  </a:extLst>
                </a:gridCol>
                <a:gridCol w="2714625">
                  <a:extLst>
                    <a:ext uri="{9D8B030D-6E8A-4147-A177-3AD203B41FA5}">
                      <a16:colId xmlns:a16="http://schemas.microsoft.com/office/drawing/2014/main" val="3845817960"/>
                    </a:ext>
                  </a:extLst>
                </a:gridCol>
                <a:gridCol w="1295400">
                  <a:extLst>
                    <a:ext uri="{9D8B030D-6E8A-4147-A177-3AD203B41FA5}">
                      <a16:colId xmlns:a16="http://schemas.microsoft.com/office/drawing/2014/main" val="1139787968"/>
                    </a:ext>
                  </a:extLst>
                </a:gridCol>
                <a:gridCol w="1057275">
                  <a:extLst>
                    <a:ext uri="{9D8B030D-6E8A-4147-A177-3AD203B41FA5}">
                      <a16:colId xmlns:a16="http://schemas.microsoft.com/office/drawing/2014/main" val="2181713140"/>
                    </a:ext>
                  </a:extLst>
                </a:gridCol>
                <a:gridCol w="1133475">
                  <a:extLst>
                    <a:ext uri="{9D8B030D-6E8A-4147-A177-3AD203B41FA5}">
                      <a16:colId xmlns:a16="http://schemas.microsoft.com/office/drawing/2014/main" val="1615399154"/>
                    </a:ext>
                  </a:extLst>
                </a:gridCol>
                <a:gridCol w="361950">
                  <a:extLst>
                    <a:ext uri="{9D8B030D-6E8A-4147-A177-3AD203B41FA5}">
                      <a16:colId xmlns:a16="http://schemas.microsoft.com/office/drawing/2014/main" val="3686754852"/>
                    </a:ext>
                  </a:extLst>
                </a:gridCol>
                <a:gridCol w="371475">
                  <a:extLst>
                    <a:ext uri="{9D8B030D-6E8A-4147-A177-3AD203B41FA5}">
                      <a16:colId xmlns:a16="http://schemas.microsoft.com/office/drawing/2014/main" val="2036974283"/>
                    </a:ext>
                  </a:extLst>
                </a:gridCol>
                <a:gridCol w="371475">
                  <a:extLst>
                    <a:ext uri="{9D8B030D-6E8A-4147-A177-3AD203B41FA5}">
                      <a16:colId xmlns:a16="http://schemas.microsoft.com/office/drawing/2014/main" val="3410983387"/>
                    </a:ext>
                  </a:extLst>
                </a:gridCol>
                <a:gridCol w="342900">
                  <a:extLst>
                    <a:ext uri="{9D8B030D-6E8A-4147-A177-3AD203B41FA5}">
                      <a16:colId xmlns:a16="http://schemas.microsoft.com/office/drawing/2014/main" val="303643537"/>
                    </a:ext>
                  </a:extLst>
                </a:gridCol>
              </a:tblGrid>
              <a:tr h="647700">
                <a:tc rowSpan="2">
                  <a:txBody>
                    <a:bodyPr/>
                    <a:lstStyle/>
                    <a:p>
                      <a:pPr fontAlgn="base"/>
                      <a:r>
                        <a:rPr lang="en-US" sz="1600">
                          <a:solidFill>
                            <a:schemeClr val="bg1"/>
                          </a:solidFill>
                          <a:effectLst/>
                        </a:rPr>
                        <a:t>ID​</a:t>
                      </a:r>
                      <a:endParaRPr lang="en-US">
                        <a:solidFill>
                          <a:schemeClr val="bg1"/>
                        </a:solidFill>
                        <a:effectLst/>
                      </a:endParaRPr>
                    </a:p>
                  </a:txBody>
                  <a:tcPr anchor="ctr">
                    <a:solidFill>
                      <a:srgbClr val="ED7D31"/>
                    </a:solidFill>
                  </a:tcPr>
                </a:tc>
                <a:tc rowSpan="2">
                  <a:txBody>
                    <a:bodyPr/>
                    <a:lstStyle/>
                    <a:p>
                      <a:pPr fontAlgn="base"/>
                      <a:r>
                        <a:rPr lang="en-US" sz="1600">
                          <a:solidFill>
                            <a:schemeClr val="bg1"/>
                          </a:solidFill>
                          <a:effectLst/>
                        </a:rPr>
                        <a:t>Requirement​</a:t>
                      </a:r>
                      <a:endParaRPr lang="en-US">
                        <a:solidFill>
                          <a:schemeClr val="bg1"/>
                        </a:solidFill>
                        <a:effectLst/>
                      </a:endParaRPr>
                    </a:p>
                  </a:txBody>
                  <a:tcPr anchor="ctr">
                    <a:solidFill>
                      <a:srgbClr val="ED7D31"/>
                    </a:solidFill>
                  </a:tcPr>
                </a:tc>
                <a:tc rowSpan="2">
                  <a:txBody>
                    <a:bodyPr/>
                    <a:lstStyle/>
                    <a:p>
                      <a:pPr fontAlgn="base"/>
                      <a:r>
                        <a:rPr lang="en-US" sz="1600">
                          <a:solidFill>
                            <a:schemeClr val="bg1"/>
                          </a:solidFill>
                          <a:effectLst/>
                        </a:rPr>
                        <a:t>Rationale​</a:t>
                      </a:r>
                      <a:endParaRPr lang="en-US">
                        <a:solidFill>
                          <a:schemeClr val="bg1"/>
                        </a:solidFill>
                        <a:effectLst/>
                      </a:endParaRPr>
                    </a:p>
                  </a:txBody>
                  <a:tcPr anchor="ctr">
                    <a:solidFill>
                      <a:srgbClr val="ED7D31"/>
                    </a:solidFill>
                  </a:tcPr>
                </a:tc>
                <a:tc rowSpan="2">
                  <a:txBody>
                    <a:bodyPr/>
                    <a:lstStyle/>
                    <a:p>
                      <a:pPr fontAlgn="base"/>
                      <a:r>
                        <a:rPr lang="en-US" sz="1600">
                          <a:solidFill>
                            <a:schemeClr val="bg1"/>
                          </a:solidFill>
                          <a:effectLst/>
                        </a:rPr>
                        <a:t>Priority​</a:t>
                      </a:r>
                      <a:endParaRPr lang="en-US">
                        <a:solidFill>
                          <a:schemeClr val="bg1"/>
                        </a:solidFill>
                        <a:effectLst/>
                      </a:endParaRPr>
                    </a:p>
                  </a:txBody>
                  <a:tcPr anchor="ctr">
                    <a:solidFill>
                      <a:srgbClr val="ED7D31"/>
                    </a:solidFill>
                  </a:tcPr>
                </a:tc>
                <a:tc rowSpan="2">
                  <a:txBody>
                    <a:bodyPr/>
                    <a:lstStyle/>
                    <a:p>
                      <a:pPr fontAlgn="base"/>
                      <a:r>
                        <a:rPr lang="en-US" sz="1600">
                          <a:solidFill>
                            <a:schemeClr val="bg1"/>
                          </a:solidFill>
                          <a:effectLst/>
                        </a:rPr>
                        <a:t>Parent​</a:t>
                      </a:r>
                      <a:endParaRPr lang="en-US">
                        <a:solidFill>
                          <a:schemeClr val="bg1"/>
                        </a:solidFill>
                        <a:effectLst/>
                      </a:endParaRPr>
                    </a:p>
                  </a:txBody>
                  <a:tcPr anchor="ctr">
                    <a:solidFill>
                      <a:srgbClr val="ED7D31"/>
                    </a:solidFill>
                  </a:tcPr>
                </a:tc>
                <a:tc gridSpan="4">
                  <a:txBody>
                    <a:bodyPr/>
                    <a:lstStyle/>
                    <a:p>
                      <a:pPr algn="ctr" fontAlgn="base"/>
                      <a:r>
                        <a:rPr lang="en-US" sz="1600" err="1">
                          <a:solidFill>
                            <a:schemeClr val="bg1"/>
                          </a:solidFill>
                          <a:effectLst/>
                        </a:rPr>
                        <a:t>VarificationMethod</a:t>
                      </a:r>
                      <a:r>
                        <a:rPr lang="en-US" sz="1600">
                          <a:solidFill>
                            <a:schemeClr val="bg1"/>
                          </a:solidFill>
                          <a:effectLst/>
                        </a:rPr>
                        <a:t>​</a:t>
                      </a:r>
                      <a:endParaRPr lang="en-US">
                        <a:solidFill>
                          <a:schemeClr val="bg1"/>
                        </a:solidFill>
                        <a:effectLst/>
                      </a:endParaRPr>
                    </a:p>
                  </a:txBody>
                  <a:tcPr anchor="ctr">
                    <a:solidFill>
                      <a:srgbClr val="ED7D3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6779368"/>
                  </a:ext>
                </a:extLst>
              </a:tr>
              <a:tr h="2571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fontAlgn="base"/>
                      <a:r>
                        <a:rPr lang="en-US" sz="1600">
                          <a:solidFill>
                            <a:schemeClr val="bg1"/>
                          </a:solidFill>
                          <a:effectLst/>
                        </a:rPr>
                        <a:t>A​</a:t>
                      </a:r>
                      <a:endParaRPr lang="en-US">
                        <a:solidFill>
                          <a:schemeClr val="bg1"/>
                        </a:solidFill>
                        <a:effectLst/>
                      </a:endParaRPr>
                    </a:p>
                  </a:txBody>
                  <a:tcPr anchor="ctr">
                    <a:solidFill>
                      <a:srgbClr val="ED7D31"/>
                    </a:solidFill>
                  </a:tcPr>
                </a:tc>
                <a:tc>
                  <a:txBody>
                    <a:bodyPr/>
                    <a:lstStyle/>
                    <a:p>
                      <a:pPr fontAlgn="base"/>
                      <a:r>
                        <a:rPr lang="en-US" sz="1600">
                          <a:solidFill>
                            <a:schemeClr val="bg1"/>
                          </a:solidFill>
                          <a:effectLst/>
                        </a:rPr>
                        <a:t>D​</a:t>
                      </a:r>
                      <a:endParaRPr lang="en-US">
                        <a:solidFill>
                          <a:schemeClr val="bg1"/>
                        </a:solidFill>
                        <a:effectLst/>
                      </a:endParaRPr>
                    </a:p>
                  </a:txBody>
                  <a:tcPr anchor="ctr">
                    <a:solidFill>
                      <a:srgbClr val="ED7D31"/>
                    </a:solidFill>
                  </a:tcPr>
                </a:tc>
                <a:tc>
                  <a:txBody>
                    <a:bodyPr/>
                    <a:lstStyle/>
                    <a:p>
                      <a:pPr fontAlgn="base"/>
                      <a:r>
                        <a:rPr lang="en-US" sz="1600">
                          <a:solidFill>
                            <a:schemeClr val="bg1"/>
                          </a:solidFill>
                          <a:effectLst/>
                        </a:rPr>
                        <a:t>I​</a:t>
                      </a:r>
                      <a:endParaRPr lang="en-US">
                        <a:solidFill>
                          <a:schemeClr val="bg1"/>
                        </a:solidFill>
                        <a:effectLst/>
                      </a:endParaRPr>
                    </a:p>
                  </a:txBody>
                  <a:tcPr anchor="ctr">
                    <a:solidFill>
                      <a:srgbClr val="ED7D31"/>
                    </a:solidFill>
                  </a:tcPr>
                </a:tc>
                <a:tc>
                  <a:txBody>
                    <a:bodyPr/>
                    <a:lstStyle/>
                    <a:p>
                      <a:pPr fontAlgn="base"/>
                      <a:r>
                        <a:rPr lang="en-US" sz="1300">
                          <a:solidFill>
                            <a:schemeClr val="bg1"/>
                          </a:solidFill>
                          <a:effectLst/>
                        </a:rPr>
                        <a:t>T​</a:t>
                      </a:r>
                      <a:endParaRPr lang="en-US">
                        <a:solidFill>
                          <a:schemeClr val="bg1"/>
                        </a:solidFill>
                        <a:effectLst/>
                      </a:endParaRPr>
                    </a:p>
                  </a:txBody>
                  <a:tcPr anchor="ctr">
                    <a:solidFill>
                      <a:srgbClr val="ED7D31"/>
                    </a:solidFill>
                  </a:tcPr>
                </a:tc>
                <a:extLst>
                  <a:ext uri="{0D108BD9-81ED-4DB2-BD59-A6C34878D82A}">
                    <a16:rowId xmlns:a16="http://schemas.microsoft.com/office/drawing/2014/main" val="2661051211"/>
                  </a:ext>
                </a:extLst>
              </a:tr>
              <a:tr h="1857375">
                <a:tc>
                  <a:txBody>
                    <a:bodyPr/>
                    <a:lstStyle/>
                    <a:p>
                      <a:pPr fontAlgn="base"/>
                      <a:r>
                        <a:rPr lang="en-US" sz="1600">
                          <a:solidFill>
                            <a:schemeClr val="bg1"/>
                          </a:solidFill>
                          <a:effectLst/>
                        </a:rPr>
                        <a:t>GCS-5​</a:t>
                      </a:r>
                      <a:endParaRPr lang="en-US">
                        <a:solidFill>
                          <a:schemeClr val="bg1"/>
                        </a:solidFill>
                        <a:effectLst/>
                      </a:endParaRPr>
                    </a:p>
                  </a:txBody>
                  <a:tcPr anchor="ctr">
                    <a:solidFill>
                      <a:srgbClr val="FFC000"/>
                    </a:solidFill>
                  </a:tcPr>
                </a:tc>
                <a:tc>
                  <a:txBody>
                    <a:bodyPr/>
                    <a:lstStyle/>
                    <a:p>
                      <a:pPr fontAlgn="base"/>
                      <a:r>
                        <a:rPr lang="en-US" sz="1300">
                          <a:effectLst/>
                        </a:rPr>
                        <a:t>The ground station shall include one laptop computer with a minimum of two hours of </a:t>
                      </a:r>
                      <a:r>
                        <a:rPr lang="en-US" sz="1300" err="1">
                          <a:effectLst/>
                        </a:rPr>
                        <a:t>batteryoperation</a:t>
                      </a:r>
                      <a:r>
                        <a:rPr lang="en-US" sz="1300">
                          <a:effectLst/>
                        </a:rPr>
                        <a:t>, </a:t>
                      </a:r>
                      <a:r>
                        <a:rPr lang="en-US" sz="1300" err="1">
                          <a:effectLst/>
                        </a:rPr>
                        <a:t>XBEEradio</a:t>
                      </a:r>
                      <a:r>
                        <a:rPr lang="en-US" sz="1300">
                          <a:effectLst/>
                        </a:rPr>
                        <a:t> and a handheld antenna.​</a:t>
                      </a:r>
                      <a:endParaRPr lang="en-US">
                        <a:effectLst/>
                      </a:endParaRPr>
                    </a:p>
                  </a:txBody>
                  <a:tcPr anchor="ctr">
                    <a:solidFill>
                      <a:srgbClr val="F9F5E4"/>
                    </a:solidFill>
                  </a:tcPr>
                </a:tc>
                <a:tc>
                  <a:txBody>
                    <a:bodyPr/>
                    <a:lstStyle/>
                    <a:p>
                      <a:pPr fontAlgn="base"/>
                      <a:r>
                        <a:rPr lang="en-US" sz="1300" err="1">
                          <a:effectLst/>
                        </a:rPr>
                        <a:t>MissionRequirement</a:t>
                      </a:r>
                      <a:r>
                        <a:rPr lang="en-US" sz="1300">
                          <a:effectLst/>
                        </a:rPr>
                        <a:t>​</a:t>
                      </a:r>
                      <a:endParaRPr lang="en-US">
                        <a:effectLst/>
                      </a:endParaRPr>
                    </a:p>
                  </a:txBody>
                  <a:tcPr anchor="ctr">
                    <a:solidFill>
                      <a:srgbClr val="F9F5E4"/>
                    </a:solidFill>
                  </a:tcPr>
                </a:tc>
                <a:tc>
                  <a:txBody>
                    <a:bodyPr/>
                    <a:lstStyle/>
                    <a:p>
                      <a:pPr fontAlgn="base"/>
                      <a:r>
                        <a:rPr lang="en-US" sz="1300">
                          <a:effectLst/>
                        </a:rPr>
                        <a:t>High​</a:t>
                      </a:r>
                      <a:endParaRPr lang="en-US">
                        <a:effectLst/>
                      </a:endParaRPr>
                    </a:p>
                  </a:txBody>
                  <a:tcPr anchor="ctr">
                    <a:solidFill>
                      <a:srgbClr val="F9F5E4"/>
                    </a:solidFill>
                  </a:tcPr>
                </a:tc>
                <a:tc>
                  <a:txBody>
                    <a:bodyPr/>
                    <a:lstStyle/>
                    <a:p>
                      <a:pPr fontAlgn="base"/>
                      <a:r>
                        <a:rPr lang="en-US" sz="1300">
                          <a:effectLst/>
                        </a:rPr>
                        <a:t>SRS- 21​</a:t>
                      </a:r>
                      <a:endParaRPr lang="en-US">
                        <a:effectLst/>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tc>
                  <a:txBody>
                    <a:bodyPr/>
                    <a:lstStyle/>
                    <a:p>
                      <a:pPr fontAlgn="base"/>
                      <a:r>
                        <a:rPr lang="en-US" sz="1300">
                          <a:effectLst/>
                        </a:rPr>
                        <a:t>✔️​</a:t>
                      </a:r>
                      <a:endParaRPr lang="en-US">
                        <a:effectLst/>
                      </a:endParaRPr>
                    </a:p>
                    <a:p>
                      <a:pPr fontAlgn="base"/>
                      <a:r>
                        <a:rPr lang="en-US" sz="1400">
                          <a:effectLst/>
                        </a:rPr>
                        <a:t>​</a:t>
                      </a:r>
                      <a:endParaRPr lang="en-US">
                        <a:effectLst/>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extLst>
                  <a:ext uri="{0D108BD9-81ED-4DB2-BD59-A6C34878D82A}">
                    <a16:rowId xmlns:a16="http://schemas.microsoft.com/office/drawing/2014/main" val="785471369"/>
                  </a:ext>
                </a:extLst>
              </a:tr>
              <a:tr h="2295525">
                <a:tc>
                  <a:txBody>
                    <a:bodyPr/>
                    <a:lstStyle/>
                    <a:p>
                      <a:pPr fontAlgn="base"/>
                      <a:r>
                        <a:rPr lang="en-US" sz="1600">
                          <a:solidFill>
                            <a:schemeClr val="bg1"/>
                          </a:solidFill>
                          <a:effectLst/>
                        </a:rPr>
                        <a:t>GCS-6​</a:t>
                      </a:r>
                      <a:endParaRPr lang="en-US">
                        <a:solidFill>
                          <a:schemeClr val="bg1"/>
                        </a:solidFill>
                        <a:effectLst/>
                      </a:endParaRPr>
                    </a:p>
                  </a:txBody>
                  <a:tcPr anchor="ctr">
                    <a:solidFill>
                      <a:srgbClr val="FFC000"/>
                    </a:solidFill>
                  </a:tcPr>
                </a:tc>
                <a:tc>
                  <a:txBody>
                    <a:bodyPr/>
                    <a:lstStyle/>
                    <a:p>
                      <a:pPr fontAlgn="base"/>
                      <a:r>
                        <a:rPr lang="en-US" sz="1300">
                          <a:effectLst/>
                        </a:rPr>
                        <a:t>The ground station must </a:t>
                      </a:r>
                      <a:r>
                        <a:rPr lang="en-US" sz="1300" err="1">
                          <a:effectLst/>
                        </a:rPr>
                        <a:t>beportable</a:t>
                      </a:r>
                      <a:r>
                        <a:rPr lang="en-US" sz="1300">
                          <a:effectLst/>
                        </a:rPr>
                        <a:t> so the team can </a:t>
                      </a:r>
                      <a:r>
                        <a:rPr lang="en-US" sz="1300" err="1">
                          <a:effectLst/>
                        </a:rPr>
                        <a:t>bepositioned</a:t>
                      </a:r>
                      <a:r>
                        <a:rPr lang="en-US" sz="1300">
                          <a:effectLst/>
                        </a:rPr>
                        <a:t> at the ground </a:t>
                      </a:r>
                      <a:r>
                        <a:rPr lang="en-US" sz="1300" err="1">
                          <a:effectLst/>
                        </a:rPr>
                        <a:t>stationoperation</a:t>
                      </a:r>
                      <a:r>
                        <a:rPr lang="en-US" sz="1300">
                          <a:effectLst/>
                        </a:rPr>
                        <a:t> site along the flight line. AC power will not be available at the ground station operation site.​</a:t>
                      </a:r>
                      <a:endParaRPr lang="en-US">
                        <a:effectLst/>
                      </a:endParaRPr>
                    </a:p>
                  </a:txBody>
                  <a:tcPr anchor="ctr">
                    <a:solidFill>
                      <a:srgbClr val="F9F5E4"/>
                    </a:solidFill>
                  </a:tcPr>
                </a:tc>
                <a:tc>
                  <a:txBody>
                    <a:bodyPr/>
                    <a:lstStyle/>
                    <a:p>
                      <a:pPr fontAlgn="base"/>
                      <a:r>
                        <a:rPr lang="en-US" sz="1300" err="1">
                          <a:effectLst/>
                        </a:rPr>
                        <a:t>MissionRequirement</a:t>
                      </a:r>
                      <a:r>
                        <a:rPr lang="en-US" sz="1300">
                          <a:effectLst/>
                        </a:rPr>
                        <a:t>​</a:t>
                      </a:r>
                      <a:endParaRPr lang="en-US">
                        <a:effectLst/>
                      </a:endParaRPr>
                    </a:p>
                  </a:txBody>
                  <a:tcPr anchor="ctr">
                    <a:solidFill>
                      <a:srgbClr val="F9F5E4"/>
                    </a:solidFill>
                  </a:tcPr>
                </a:tc>
                <a:tc>
                  <a:txBody>
                    <a:bodyPr/>
                    <a:lstStyle/>
                    <a:p>
                      <a:pPr fontAlgn="base"/>
                      <a:r>
                        <a:rPr lang="en-US" sz="1300">
                          <a:effectLst/>
                        </a:rPr>
                        <a:t>High​</a:t>
                      </a:r>
                      <a:endParaRPr lang="en-US">
                        <a:effectLst/>
                      </a:endParaRPr>
                    </a:p>
                  </a:txBody>
                  <a:tcPr anchor="ctr">
                    <a:solidFill>
                      <a:srgbClr val="F9F5E4"/>
                    </a:solidFill>
                  </a:tcPr>
                </a:tc>
                <a:tc>
                  <a:txBody>
                    <a:bodyPr/>
                    <a:lstStyle/>
                    <a:p>
                      <a:pPr fontAlgn="base"/>
                      <a:r>
                        <a:rPr lang="en-US" sz="1300">
                          <a:effectLst/>
                        </a:rPr>
                        <a:t>SRS- 22​</a:t>
                      </a:r>
                      <a:endParaRPr lang="en-US">
                        <a:effectLst/>
                      </a:endParaRPr>
                    </a:p>
                  </a:txBody>
                  <a:tcPr anchor="ctr">
                    <a:solidFill>
                      <a:srgbClr val="F9F5E4"/>
                    </a:solidFill>
                  </a:tcPr>
                </a:tc>
                <a:tc>
                  <a:txBody>
                    <a:bodyPr/>
                    <a:lstStyle/>
                    <a:p>
                      <a:pPr fontAlgn="base"/>
                      <a:r>
                        <a:rPr lang="en-US" sz="1300">
                          <a:effectLst/>
                        </a:rPr>
                        <a:t>✔️​</a:t>
                      </a:r>
                      <a:endParaRPr lang="en-US">
                        <a:effectLst/>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tc>
                  <a:txBody>
                    <a:bodyPr/>
                    <a:lstStyle/>
                    <a:p>
                      <a:pPr fontAlgn="base"/>
                      <a:r>
                        <a:rPr lang="en-US" sz="1300">
                          <a:effectLst/>
                        </a:rPr>
                        <a:t>✔️​</a:t>
                      </a:r>
                      <a:endParaRPr lang="en-US">
                        <a:effectLst/>
                      </a:endParaRPr>
                    </a:p>
                  </a:txBody>
                  <a:tcPr anchor="ctr">
                    <a:solidFill>
                      <a:srgbClr val="F9F5E4"/>
                    </a:solidFill>
                  </a:tcPr>
                </a:tc>
                <a:tc>
                  <a:txBody>
                    <a:bodyPr/>
                    <a:lstStyle/>
                    <a:p>
                      <a:pPr fontAlgn="auto"/>
                      <a:r>
                        <a:rPr lang="en-US" sz="1300">
                          <a:effectLst/>
                        </a:rPr>
                        <a:t>​</a:t>
                      </a:r>
                      <a:endParaRPr lang="en-US" sz="1300">
                        <a:effectLst/>
                        <a:latin typeface="Helvetica" panose="020B0604020202020204" pitchFamily="34" charset="0"/>
                      </a:endParaRPr>
                    </a:p>
                  </a:txBody>
                  <a:tcPr anchor="ctr">
                    <a:solidFill>
                      <a:srgbClr val="F9F5E4"/>
                    </a:solidFill>
                  </a:tcPr>
                </a:tc>
                <a:extLst>
                  <a:ext uri="{0D108BD9-81ED-4DB2-BD59-A6C34878D82A}">
                    <a16:rowId xmlns:a16="http://schemas.microsoft.com/office/drawing/2014/main" val="1226468670"/>
                  </a:ext>
                </a:extLst>
              </a:tr>
            </a:tbl>
          </a:graphicData>
        </a:graphic>
      </p:graphicFrame>
      <p:sp>
        <p:nvSpPr>
          <p:cNvPr id="7" name="Google Shape;764;p81">
            <a:extLst>
              <a:ext uri="{FF2B5EF4-FFF2-40B4-BE49-F238E27FC236}">
                <a16:creationId xmlns:a16="http://schemas.microsoft.com/office/drawing/2014/main" id="{9E50CE66-FD05-6147-9EDA-3E22801B78E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8" name="Google Shape;777;p82">
            <a:extLst>
              <a:ext uri="{FF2B5EF4-FFF2-40B4-BE49-F238E27FC236}">
                <a16:creationId xmlns:a16="http://schemas.microsoft.com/office/drawing/2014/main" id="{E2BC0527-6969-AF49-A788-A35D5F2B2ED8}"/>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Rishabh Yadav</a:t>
            </a:r>
            <a:endParaRPr/>
          </a:p>
        </p:txBody>
      </p:sp>
    </p:spTree>
    <p:extLst>
      <p:ext uri="{BB962C8B-B14F-4D97-AF65-F5344CB8AC3E}">
        <p14:creationId xmlns:p14="http://schemas.microsoft.com/office/powerpoint/2010/main" val="36632178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9" name="Google Shape;819;p9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136</a:t>
            </a:fld>
            <a:endParaRPr sz="1000" b="0" i="0" u="none" strike="noStrike" cap="none">
              <a:solidFill>
                <a:schemeClr val="dk1"/>
              </a:solidFill>
              <a:latin typeface="Arial"/>
              <a:ea typeface="Arial"/>
              <a:cs typeface="Arial"/>
              <a:sym typeface="Arial"/>
            </a:endParaRPr>
          </a:p>
        </p:txBody>
      </p:sp>
      <p:sp>
        <p:nvSpPr>
          <p:cNvPr id="820" name="Google Shape;820;p94"/>
          <p:cNvSpPr txBox="1">
            <a:spLocks noGrp="1"/>
          </p:cNvSpPr>
          <p:nvPr>
            <p:ph type="title"/>
          </p:nvPr>
        </p:nvSpPr>
        <p:spPr>
          <a:xfrm>
            <a:off x="1600200" y="76200"/>
            <a:ext cx="6018971"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err="1">
                <a:latin typeface="Arial"/>
                <a:ea typeface="Arial"/>
                <a:cs typeface="Arial"/>
                <a:sym typeface="Arial"/>
              </a:rPr>
              <a:t>CanSat</a:t>
            </a:r>
            <a:r>
              <a:rPr lang="en-US" sz="2400" b="1" i="0" u="none" strike="noStrike" cap="none">
                <a:latin typeface="Arial"/>
                <a:ea typeface="Arial"/>
                <a:cs typeface="Arial"/>
                <a:sym typeface="Arial"/>
              </a:rPr>
              <a:t> FSW State Diagram</a:t>
            </a:r>
            <a:r>
              <a:rPr lang="en-US"/>
              <a:t>[1/2]</a:t>
            </a:r>
            <a:endParaRPr/>
          </a:p>
        </p:txBody>
      </p:sp>
      <p:sp>
        <p:nvSpPr>
          <p:cNvPr id="823" name="Google Shape;823;p94"/>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 name="Picture 4" descr="A close up of a logo&#10;&#10;Description generated with high confidence">
            <a:extLst>
              <a:ext uri="{FF2B5EF4-FFF2-40B4-BE49-F238E27FC236}">
                <a16:creationId xmlns:a16="http://schemas.microsoft.com/office/drawing/2014/main" id="{2B14C149-25DD-459F-A99A-AE5EBEF645FB}"/>
              </a:ext>
            </a:extLst>
          </p:cNvPr>
          <p:cNvPicPr>
            <a:picLocks noChangeAspect="1"/>
          </p:cNvPicPr>
          <p:nvPr/>
        </p:nvPicPr>
        <p:blipFill>
          <a:blip r:embed="rId3"/>
          <a:stretch>
            <a:fillRect/>
          </a:stretch>
        </p:blipFill>
        <p:spPr>
          <a:xfrm>
            <a:off x="405020" y="1232867"/>
            <a:ext cx="8333960" cy="4839526"/>
          </a:xfrm>
          <a:prstGeom prst="rect">
            <a:avLst/>
          </a:prstGeom>
        </p:spPr>
      </p:pic>
      <p:sp>
        <p:nvSpPr>
          <p:cNvPr id="8" name="Google Shape;764;p81">
            <a:extLst>
              <a:ext uri="{FF2B5EF4-FFF2-40B4-BE49-F238E27FC236}">
                <a16:creationId xmlns:a16="http://schemas.microsoft.com/office/drawing/2014/main" id="{5AF106BC-59C6-3342-9053-08CA07777C0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 name="Google Shape;777;p82">
            <a:extLst>
              <a:ext uri="{FF2B5EF4-FFF2-40B4-BE49-F238E27FC236}">
                <a16:creationId xmlns:a16="http://schemas.microsoft.com/office/drawing/2014/main" id="{61B83EDB-1865-0C43-AC19-55DC0979870C}"/>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Rishabh Yadav</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D9C6EC-30F9-464B-8E24-05FC76E026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137</a:t>
            </a:fld>
            <a:endParaRPr lang="en-US"/>
          </a:p>
        </p:txBody>
      </p:sp>
      <p:sp>
        <p:nvSpPr>
          <p:cNvPr id="5" name="Text Placeholder 2">
            <a:extLst>
              <a:ext uri="{FF2B5EF4-FFF2-40B4-BE49-F238E27FC236}">
                <a16:creationId xmlns:a16="http://schemas.microsoft.com/office/drawing/2014/main" id="{16AFEE83-9431-4ADF-AC12-4C8F6261204D}"/>
              </a:ext>
            </a:extLst>
          </p:cNvPr>
          <p:cNvSpPr>
            <a:spLocks noGrp="1"/>
          </p:cNvSpPr>
          <p:nvPr/>
        </p:nvSpPr>
        <p:spPr>
          <a:xfrm>
            <a:off x="271196" y="1066800"/>
            <a:ext cx="8644204" cy="1893147"/>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419100" indent="-342900"/>
            <a:r>
              <a:rPr lang="en-US" sz="1400" b="0">
                <a:latin typeface="Helvetica"/>
              </a:rPr>
              <a:t>Sampling Rate of 1 Hz for all sensors</a:t>
            </a:r>
            <a:endParaRPr lang="en-US" sz="1400">
              <a:latin typeface="Helvetica"/>
              <a:cs typeface="Helvetica" pitchFamily="2" charset="0"/>
            </a:endParaRPr>
          </a:p>
          <a:p>
            <a:pPr marL="419100" indent="-342900"/>
            <a:r>
              <a:rPr lang="en-US" sz="1400" b="0">
                <a:latin typeface="Helvetica"/>
              </a:rPr>
              <a:t>Telemetry is done with the help of XBEE modules available at both payload and ground station.</a:t>
            </a:r>
            <a:endParaRPr lang="en-US" sz="1400">
              <a:latin typeface="Helvetica"/>
              <a:cs typeface="Helvetica" pitchFamily="2" charset="0"/>
            </a:endParaRPr>
          </a:p>
          <a:p>
            <a:pPr marL="419100" indent="-342900"/>
            <a:r>
              <a:rPr lang="en-US" sz="1400" b="0">
                <a:latin typeface="Helvetica"/>
              </a:rPr>
              <a:t>Telemetry is done in every FSW state at 1Hz.</a:t>
            </a:r>
            <a:endParaRPr lang="en-US" sz="1400">
              <a:latin typeface="Helvetica"/>
              <a:cs typeface="Helvetica" pitchFamily="2" charset="0"/>
            </a:endParaRPr>
          </a:p>
          <a:p>
            <a:pPr marL="419100" indent="-342900"/>
            <a:r>
              <a:rPr lang="en-US" sz="1400" b="0">
                <a:latin typeface="Helvetica"/>
              </a:rPr>
              <a:t>Storage of all telemetry data in SD card in case of failure</a:t>
            </a:r>
            <a:endParaRPr lang="en-US" sz="1400">
              <a:latin typeface="Helvetica"/>
              <a:cs typeface="Helvetica" pitchFamily="2" charset="0"/>
            </a:endParaRPr>
          </a:p>
          <a:p>
            <a:pPr marL="419100" indent="-342900"/>
            <a:r>
              <a:rPr lang="en-US" sz="1400" b="0">
                <a:latin typeface="Helvetica"/>
              </a:rPr>
              <a:t>Retrieval of SD card data in case the processor resets, errors identified and necessary corrections made.</a:t>
            </a:r>
            <a:endParaRPr lang="en-US" sz="1400">
              <a:latin typeface="Helvetica"/>
              <a:cs typeface="Helvetica" pitchFamily="2" charset="0"/>
            </a:endParaRPr>
          </a:p>
          <a:p>
            <a:pPr marL="419100" indent="-342900"/>
            <a:endParaRPr lang="en-US" sz="1400">
              <a:latin typeface="Helvetica" pitchFamily="2" charset="0"/>
              <a:cs typeface="Helvetica" pitchFamily="2" charset="0"/>
            </a:endParaRPr>
          </a:p>
        </p:txBody>
      </p:sp>
      <p:sp>
        <p:nvSpPr>
          <p:cNvPr id="7" name="Google Shape;820;p94">
            <a:extLst>
              <a:ext uri="{FF2B5EF4-FFF2-40B4-BE49-F238E27FC236}">
                <a16:creationId xmlns:a16="http://schemas.microsoft.com/office/drawing/2014/main" id="{749903A5-A6AA-C247-96B4-9658E4A1F412}"/>
              </a:ext>
            </a:extLst>
          </p:cNvPr>
          <p:cNvSpPr txBox="1">
            <a:spLocks noGrp="1"/>
          </p:cNvSpPr>
          <p:nvPr>
            <p:ph type="title"/>
          </p:nvPr>
        </p:nvSpPr>
        <p:spPr>
          <a:xfrm>
            <a:off x="1600200" y="76200"/>
            <a:ext cx="6018971"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err="1">
                <a:latin typeface="Arial"/>
                <a:ea typeface="Arial"/>
                <a:cs typeface="Arial"/>
                <a:sym typeface="Arial"/>
              </a:rPr>
              <a:t>CanSat</a:t>
            </a:r>
            <a:r>
              <a:rPr lang="en-US" sz="2400" b="1" i="0" u="none" strike="noStrike" cap="none">
                <a:latin typeface="Arial"/>
                <a:ea typeface="Arial"/>
                <a:cs typeface="Arial"/>
                <a:sym typeface="Arial"/>
              </a:rPr>
              <a:t> FSW State Diagram</a:t>
            </a:r>
            <a:r>
              <a:rPr lang="en-US"/>
              <a:t>[2/2]</a:t>
            </a:r>
            <a:endParaRPr/>
          </a:p>
        </p:txBody>
      </p:sp>
      <p:sp>
        <p:nvSpPr>
          <p:cNvPr id="6" name="Google Shape;764;p81">
            <a:extLst>
              <a:ext uri="{FF2B5EF4-FFF2-40B4-BE49-F238E27FC236}">
                <a16:creationId xmlns:a16="http://schemas.microsoft.com/office/drawing/2014/main" id="{32974936-73B6-2E44-8BDA-1889E229CB73}"/>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8" name="Google Shape;777;p82">
            <a:extLst>
              <a:ext uri="{FF2B5EF4-FFF2-40B4-BE49-F238E27FC236}">
                <a16:creationId xmlns:a16="http://schemas.microsoft.com/office/drawing/2014/main" id="{577DF14F-6038-3C41-B481-9EB0959C7A32}"/>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Rishabh Yadav</a:t>
            </a:r>
            <a:endParaRPr/>
          </a:p>
        </p:txBody>
      </p:sp>
      <p:sp>
        <p:nvSpPr>
          <p:cNvPr id="2" name="Text Placeholder 2">
            <a:extLst>
              <a:ext uri="{FF2B5EF4-FFF2-40B4-BE49-F238E27FC236}">
                <a16:creationId xmlns:a16="http://schemas.microsoft.com/office/drawing/2014/main" id="{1A5BE6D6-3AF9-46D0-8BA7-45F1B81395B6}"/>
              </a:ext>
            </a:extLst>
          </p:cNvPr>
          <p:cNvSpPr>
            <a:spLocks noGrp="1"/>
          </p:cNvSpPr>
          <p:nvPr/>
        </p:nvSpPr>
        <p:spPr>
          <a:xfrm>
            <a:off x="263062" y="3454665"/>
            <a:ext cx="8686800" cy="2863410"/>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Font typeface="Wingdings" pitchFamily="2" charset="2"/>
              <a:buChar char="Ø"/>
            </a:pPr>
            <a:r>
              <a:rPr lang="en-US" sz="1400" b="0"/>
              <a:t>In the unlikely event of temporary power failure because of the battery, some measures have to be taken.</a:t>
            </a:r>
            <a:endParaRPr lang="en-US" sz="1400"/>
          </a:p>
          <a:p>
            <a:pPr>
              <a:buFont typeface="Wingdings" pitchFamily="2" charset="2"/>
              <a:buChar char="Ø"/>
            </a:pPr>
            <a:r>
              <a:rPr lang="en-US" sz="1400" b="0"/>
              <a:t>These measures help to control the irregular pattern of the telemetry count.</a:t>
            </a:r>
            <a:endParaRPr lang="en-US" sz="1400"/>
          </a:p>
          <a:p>
            <a:pPr marL="76200" indent="0">
              <a:buNone/>
            </a:pPr>
            <a:endParaRPr lang="en-US" sz="1400" b="0"/>
          </a:p>
          <a:p>
            <a:r>
              <a:rPr lang="en-US" sz="1400" b="0"/>
              <a:t>The value ‘1’ is pre written in the EEPROM.</a:t>
            </a:r>
            <a:endParaRPr lang="en-US" sz="1400"/>
          </a:p>
          <a:p>
            <a:r>
              <a:rPr lang="en-US" sz="1400" b="0"/>
              <a:t>The processor takes this value from the EEPROM.</a:t>
            </a:r>
            <a:endParaRPr lang="en-US" sz="1400"/>
          </a:p>
          <a:p>
            <a:r>
              <a:rPr lang="en-US" sz="1400" b="0"/>
              <a:t>The current state value is written in the processor.</a:t>
            </a:r>
            <a:endParaRPr lang="en-US" sz="1400"/>
          </a:p>
          <a:p>
            <a:r>
              <a:rPr lang="en-US" sz="1400" b="0"/>
              <a:t>Data is transmitted along with the packet count in the telemetry.</a:t>
            </a:r>
            <a:endParaRPr lang="en-US" sz="1400"/>
          </a:p>
          <a:p>
            <a:r>
              <a:rPr lang="en-US" sz="1400" b="0"/>
              <a:t>Received value is incremented by 1.</a:t>
            </a:r>
            <a:endParaRPr lang="en-US" sz="1400"/>
          </a:p>
          <a:p>
            <a:r>
              <a:rPr lang="en-US" sz="1400" b="0"/>
              <a:t>This value is over written on the EEPROM. Back to step 2.</a:t>
            </a:r>
            <a:endParaRPr lang="en-US" sz="1400"/>
          </a:p>
          <a:p>
            <a:pPr marL="419100" indent="-342900">
              <a:buAutoNum type="arabicPeriod"/>
            </a:pPr>
            <a:endParaRPr lang="en-US" sz="1400"/>
          </a:p>
        </p:txBody>
      </p:sp>
      <p:sp>
        <p:nvSpPr>
          <p:cNvPr id="3" name="Rectangle 2">
            <a:extLst>
              <a:ext uri="{FF2B5EF4-FFF2-40B4-BE49-F238E27FC236}">
                <a16:creationId xmlns:a16="http://schemas.microsoft.com/office/drawing/2014/main" id="{D18B36A2-78AC-4939-8CB9-564E9B564239}"/>
              </a:ext>
            </a:extLst>
          </p:cNvPr>
          <p:cNvSpPr/>
          <p:nvPr/>
        </p:nvSpPr>
        <p:spPr>
          <a:xfrm>
            <a:off x="263061" y="3083142"/>
            <a:ext cx="8686801" cy="360036"/>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419100" indent="-342900"/>
            <a:r>
              <a:rPr lang="en-US" sz="1800" b="1">
                <a:latin typeface="Helvetica Neue"/>
                <a:ea typeface="Helvetica Neue" panose="02000503000000020004" pitchFamily="2" charset="0"/>
                <a:cs typeface="Helvetica Neue" panose="02000503000000020004" pitchFamily="2" charset="0"/>
              </a:rPr>
              <a:t>Processor Reset Control</a:t>
            </a:r>
            <a:r>
              <a:rPr lang="en-US" sz="1600" b="1">
                <a:latin typeface="Helvetica Neue"/>
                <a:ea typeface="Helvetica Neue" panose="02000503000000020004" pitchFamily="2" charset="0"/>
                <a:cs typeface="Helvetica Neue" panose="02000503000000020004" pitchFamily="2" charset="0"/>
              </a:rPr>
              <a:t> :</a:t>
            </a:r>
            <a:endParaRPr lang="en-US"/>
          </a:p>
        </p:txBody>
      </p:sp>
      <p:sp>
        <p:nvSpPr>
          <p:cNvPr id="10" name="Google Shape;833;p95">
            <a:extLst>
              <a:ext uri="{FF2B5EF4-FFF2-40B4-BE49-F238E27FC236}">
                <a16:creationId xmlns:a16="http://schemas.microsoft.com/office/drawing/2014/main" id="{F9B090B0-F03D-48EF-9106-8EDFD9378837}"/>
              </a:ext>
            </a:extLst>
          </p:cNvPr>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1523008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9" name="Google Shape;829;p95"/>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138</a:t>
            </a:fld>
            <a:endParaRPr sz="1000" b="0" i="0" u="none" strike="noStrike" cap="none">
              <a:solidFill>
                <a:schemeClr val="dk1"/>
              </a:solidFill>
              <a:latin typeface="Arial"/>
              <a:ea typeface="Arial"/>
              <a:cs typeface="Arial"/>
              <a:sym typeface="Arial"/>
            </a:endParaRPr>
          </a:p>
        </p:txBody>
      </p:sp>
      <p:sp>
        <p:nvSpPr>
          <p:cNvPr id="830" name="Google Shape;830;p95"/>
          <p:cNvSpPr txBox="1">
            <a:spLocks noGrp="1"/>
          </p:cNvSpPr>
          <p:nvPr>
            <p:ph type="title"/>
          </p:nvPr>
        </p:nvSpPr>
        <p:spPr>
          <a:xfrm>
            <a:off x="1227483" y="76200"/>
            <a:ext cx="6317144"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Container </a:t>
            </a:r>
            <a:r>
              <a:rPr lang="en-US" sz="2400" b="1" i="0" u="none" strike="noStrike" cap="none" err="1">
                <a:latin typeface="Arial"/>
                <a:ea typeface="Arial"/>
                <a:cs typeface="Arial"/>
                <a:sym typeface="Arial"/>
              </a:rPr>
              <a:t>CanSat</a:t>
            </a:r>
            <a:r>
              <a:rPr lang="en-US" sz="2400" b="1" i="0" u="none" strike="noStrike" cap="none">
                <a:latin typeface="Arial"/>
                <a:ea typeface="Arial"/>
                <a:cs typeface="Arial"/>
                <a:sym typeface="Arial"/>
              </a:rPr>
              <a:t> FSW State Diagram</a:t>
            </a:r>
            <a:r>
              <a:rPr lang="en-US"/>
              <a:t>[1/2]</a:t>
            </a:r>
            <a:endParaRPr/>
          </a:p>
        </p:txBody>
      </p:sp>
      <p:sp>
        <p:nvSpPr>
          <p:cNvPr id="833" name="Google Shape;833;p95"/>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Text Placeholder 2">
            <a:extLst>
              <a:ext uri="{FF2B5EF4-FFF2-40B4-BE49-F238E27FC236}">
                <a16:creationId xmlns:a16="http://schemas.microsoft.com/office/drawing/2014/main" id="{6ECE8F25-621C-484C-B2DE-3CEE80E6CB95}"/>
              </a:ext>
            </a:extLst>
          </p:cNvPr>
          <p:cNvSpPr>
            <a:spLocks noGrp="1"/>
          </p:cNvSpPr>
          <p:nvPr/>
        </p:nvSpPr>
        <p:spPr>
          <a:xfrm>
            <a:off x="7178994" y="3429000"/>
            <a:ext cx="1804649" cy="2472030"/>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US" sz="800"/>
              <a:t>Processor Reset Control:</a:t>
            </a:r>
          </a:p>
          <a:p>
            <a:r>
              <a:rPr lang="en-US" sz="800" b="0"/>
              <a:t>The value ‘1’ is pre written in the EEPROM.</a:t>
            </a:r>
            <a:endParaRPr lang="en-US" sz="800"/>
          </a:p>
          <a:p>
            <a:r>
              <a:rPr lang="en-US" sz="800" b="0"/>
              <a:t>The processor takes this value from the EEPROM.</a:t>
            </a:r>
            <a:endParaRPr lang="en-US" sz="800"/>
          </a:p>
          <a:p>
            <a:r>
              <a:rPr lang="en-US" sz="800" b="0"/>
              <a:t>The current state value is written in the processor.</a:t>
            </a:r>
            <a:endParaRPr lang="en-US" sz="800"/>
          </a:p>
          <a:p>
            <a:r>
              <a:rPr lang="en-US" sz="800" b="0"/>
              <a:t>Data is transmitted along with the packet count in the telemetry.</a:t>
            </a:r>
            <a:endParaRPr lang="en-US" sz="800"/>
          </a:p>
          <a:p>
            <a:r>
              <a:rPr lang="en-US" sz="800" b="0"/>
              <a:t>Received value is incremented by 1.</a:t>
            </a:r>
            <a:endParaRPr lang="en-US" sz="800"/>
          </a:p>
          <a:p>
            <a:r>
              <a:rPr lang="en-US" sz="800" b="0"/>
              <a:t>This value is over written on the EEPROM. Back to step 2</a:t>
            </a:r>
            <a:endParaRPr lang="en-US" sz="800"/>
          </a:p>
        </p:txBody>
      </p:sp>
      <p:pic>
        <p:nvPicPr>
          <p:cNvPr id="6" name="Picture 6" descr="A screenshot of a cell phone&#10;&#10;Description generated with high confidence">
            <a:extLst>
              <a:ext uri="{FF2B5EF4-FFF2-40B4-BE49-F238E27FC236}">
                <a16:creationId xmlns:a16="http://schemas.microsoft.com/office/drawing/2014/main" id="{26AF7385-7018-4A0C-8A15-DA8C78238C22}"/>
              </a:ext>
            </a:extLst>
          </p:cNvPr>
          <p:cNvPicPr>
            <a:picLocks noChangeAspect="1"/>
          </p:cNvPicPr>
          <p:nvPr/>
        </p:nvPicPr>
        <p:blipFill>
          <a:blip r:embed="rId3"/>
          <a:stretch>
            <a:fillRect/>
          </a:stretch>
        </p:blipFill>
        <p:spPr>
          <a:xfrm>
            <a:off x="877128" y="1170018"/>
            <a:ext cx="6557341" cy="5052192"/>
          </a:xfrm>
          <a:prstGeom prst="rect">
            <a:avLst/>
          </a:prstGeom>
        </p:spPr>
      </p:pic>
      <p:sp>
        <p:nvSpPr>
          <p:cNvPr id="15" name="Diamond 14">
            <a:extLst>
              <a:ext uri="{FF2B5EF4-FFF2-40B4-BE49-F238E27FC236}">
                <a16:creationId xmlns:a16="http://schemas.microsoft.com/office/drawing/2014/main" id="{C949D26A-4627-427F-B757-7C14DBB21C51}"/>
              </a:ext>
            </a:extLst>
          </p:cNvPr>
          <p:cNvSpPr/>
          <p:nvPr/>
        </p:nvSpPr>
        <p:spPr>
          <a:xfrm>
            <a:off x="2420390" y="2485945"/>
            <a:ext cx="1206230" cy="1121113"/>
          </a:xfrm>
          <a:prstGeom prst="diamond">
            <a:avLst/>
          </a:prstGeom>
          <a:solidFill>
            <a:srgbClr val="FFB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sz="900">
              <a:solidFill>
                <a:schemeClr val="tx1"/>
              </a:solidFill>
              <a:cs typeface="Arial"/>
            </a:endParaRPr>
          </a:p>
        </p:txBody>
      </p:sp>
      <p:sp>
        <p:nvSpPr>
          <p:cNvPr id="17" name="TextBox 1">
            <a:extLst>
              <a:ext uri="{FF2B5EF4-FFF2-40B4-BE49-F238E27FC236}">
                <a16:creationId xmlns:a16="http://schemas.microsoft.com/office/drawing/2014/main" id="{5F78EA98-76F2-4896-BFE7-C1C1CB2137ED}"/>
              </a:ext>
            </a:extLst>
          </p:cNvPr>
          <p:cNvSpPr txBox="1"/>
          <p:nvPr/>
        </p:nvSpPr>
        <p:spPr>
          <a:xfrm>
            <a:off x="2518099" y="2658203"/>
            <a:ext cx="1162456" cy="92333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800" noProof="1">
                <a:solidFill>
                  <a:schemeClr val="tx1"/>
                </a:solidFill>
              </a:rPr>
              <a:t>            If </a:t>
            </a:r>
          </a:p>
          <a:p>
            <a:r>
              <a:rPr lang="en-US" sz="800" noProof="1">
                <a:solidFill>
                  <a:schemeClr val="tx1"/>
                </a:solidFill>
              </a:rPr>
              <a:t>prev_alt&lt; pres_alt </a:t>
            </a:r>
          </a:p>
          <a:p>
            <a:r>
              <a:rPr lang="en-US" sz="800" noProof="1">
                <a:solidFill>
                  <a:schemeClr val="tx1"/>
                </a:solidFill>
              </a:rPr>
              <a:t>          &amp;&amp; </a:t>
            </a:r>
          </a:p>
          <a:p>
            <a:r>
              <a:rPr lang="en-US" sz="800" noProof="1">
                <a:solidFill>
                  <a:schemeClr val="tx1"/>
                </a:solidFill>
              </a:rPr>
              <a:t>pres_alt&gt; 670m &amp;&amp; </a:t>
            </a:r>
          </a:p>
          <a:p>
            <a:r>
              <a:rPr lang="en-US" sz="800" noProof="1">
                <a:solidFill>
                  <a:schemeClr val="tx1"/>
                </a:solidFill>
              </a:rPr>
              <a:t>LDR statechange </a:t>
            </a:r>
          </a:p>
          <a:p>
            <a:pPr algn="l"/>
            <a:endParaRPr lang="en-US" noProof="1"/>
          </a:p>
        </p:txBody>
      </p:sp>
      <p:sp>
        <p:nvSpPr>
          <p:cNvPr id="11" name="Google Shape;764;p81">
            <a:extLst>
              <a:ext uri="{FF2B5EF4-FFF2-40B4-BE49-F238E27FC236}">
                <a16:creationId xmlns:a16="http://schemas.microsoft.com/office/drawing/2014/main" id="{C75ED52B-DD73-D143-AC0B-E138DD97406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3" name="Google Shape;777;p82">
            <a:extLst>
              <a:ext uri="{FF2B5EF4-FFF2-40B4-BE49-F238E27FC236}">
                <a16:creationId xmlns:a16="http://schemas.microsoft.com/office/drawing/2014/main" id="{E4DCFD23-C31A-F54E-82E3-E4D2FC3F1003}"/>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Rishabh Yadav</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9" name="Google Shape;829;p95"/>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139</a:t>
            </a:fld>
            <a:endParaRPr sz="1000" b="0" i="0" u="none" strike="noStrike" cap="none">
              <a:solidFill>
                <a:schemeClr val="dk1"/>
              </a:solidFill>
              <a:latin typeface="Arial"/>
              <a:ea typeface="Arial"/>
              <a:cs typeface="Arial"/>
              <a:sym typeface="Arial"/>
            </a:endParaRPr>
          </a:p>
        </p:txBody>
      </p:sp>
      <p:sp>
        <p:nvSpPr>
          <p:cNvPr id="830" name="Google Shape;830;p95"/>
          <p:cNvSpPr txBox="1">
            <a:spLocks noGrp="1"/>
          </p:cNvSpPr>
          <p:nvPr>
            <p:ph type="title"/>
          </p:nvPr>
        </p:nvSpPr>
        <p:spPr>
          <a:xfrm>
            <a:off x="1326874" y="76200"/>
            <a:ext cx="6366841" cy="838200"/>
          </a:xfrm>
          <a:prstGeom prst="rect">
            <a:avLst/>
          </a:prstGeom>
          <a:noFill/>
          <a:ln>
            <a:noFill/>
          </a:ln>
        </p:spPr>
        <p:txBody>
          <a:bodyPr spcFirstLastPara="1" wrap="square" lIns="91425" tIns="45700" rIns="91425" bIns="45700" anchor="ctr" anchorCtr="0">
            <a:noAutofit/>
          </a:bodyPr>
          <a:lstStyle/>
          <a:p>
            <a:r>
              <a:rPr lang="en-US"/>
              <a:t>Container </a:t>
            </a:r>
            <a:r>
              <a:rPr lang="en-US" sz="2400" b="1" i="0" u="none" strike="noStrike" cap="none" err="1">
                <a:latin typeface="Arial"/>
                <a:ea typeface="Arial"/>
                <a:cs typeface="Arial"/>
                <a:sym typeface="Arial"/>
              </a:rPr>
              <a:t>CanSat</a:t>
            </a:r>
            <a:r>
              <a:rPr lang="en-US" sz="2400" b="1" i="0" u="none" strike="noStrike" cap="none">
                <a:latin typeface="Arial"/>
                <a:ea typeface="Arial"/>
                <a:cs typeface="Arial"/>
                <a:sym typeface="Arial"/>
              </a:rPr>
              <a:t> FSW </a:t>
            </a:r>
            <a:r>
              <a:rPr lang="en-US"/>
              <a:t>State Diagram[2/2]</a:t>
            </a:r>
          </a:p>
        </p:txBody>
      </p:sp>
      <p:sp>
        <p:nvSpPr>
          <p:cNvPr id="831" name="Google Shape;831;p95"/>
          <p:cNvSpPr txBox="1">
            <a:spLocks noGrp="1"/>
          </p:cNvSpPr>
          <p:nvPr>
            <p:ph type="body" idx="1"/>
          </p:nvPr>
        </p:nvSpPr>
        <p:spPr>
          <a:xfrm>
            <a:off x="228600" y="4643918"/>
            <a:ext cx="8686800" cy="1604481"/>
          </a:xfrm>
          <a:prstGeom prst="rect">
            <a:avLst/>
          </a:prstGeom>
          <a:noFill/>
          <a:ln>
            <a:noFill/>
          </a:ln>
        </p:spPr>
        <p:txBody>
          <a:bodyPr spcFirstLastPara="1" wrap="square" lIns="91425" tIns="45700" rIns="91425" bIns="45700" anchor="t" anchorCtr="0">
            <a:noAutofit/>
          </a:bodyPr>
          <a:lstStyle/>
          <a:p>
            <a:pPr marL="342900" lvl="0" indent="-342900" rtl="0">
              <a:spcBef>
                <a:spcPts val="480"/>
              </a:spcBef>
              <a:spcAft>
                <a:spcPts val="0"/>
              </a:spcAft>
              <a:buClr>
                <a:schemeClr val="dk1"/>
              </a:buClr>
              <a:buSzPts val="2400"/>
              <a:buFont typeface="Arial"/>
              <a:buChar char="•"/>
            </a:pPr>
            <a:endParaRPr lang="en-US" sz="1400" b="0"/>
          </a:p>
          <a:p>
            <a:pPr marL="0" indent="0">
              <a:buNone/>
            </a:pPr>
            <a:r>
              <a:rPr lang="en-US" sz="1400" b="0"/>
              <a:t>FSW can be recovered to correct state after processor reset during flight, in the unlikely event of temporary power failure because of the battery, by using the data written to EEPROM .</a:t>
            </a:r>
            <a:endParaRPr lang="en-US" sz="1400"/>
          </a:p>
        </p:txBody>
      </p:sp>
      <p:sp>
        <p:nvSpPr>
          <p:cNvPr id="833" name="Google Shape;833;p95"/>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2" name="Table 1">
            <a:extLst>
              <a:ext uri="{FF2B5EF4-FFF2-40B4-BE49-F238E27FC236}">
                <a16:creationId xmlns:a16="http://schemas.microsoft.com/office/drawing/2014/main" id="{A8C44D9A-A96F-DB4E-A0BD-D0B23EC2E02C}"/>
              </a:ext>
            </a:extLst>
          </p:cNvPr>
          <p:cNvGraphicFramePr>
            <a:graphicFrameLocks noGrp="1"/>
          </p:cNvGraphicFramePr>
          <p:nvPr>
            <p:extLst>
              <p:ext uri="{D42A27DB-BD31-4B8C-83A1-F6EECF244321}">
                <p14:modId xmlns:p14="http://schemas.microsoft.com/office/powerpoint/2010/main" val="1077758311"/>
              </p:ext>
            </p:extLst>
          </p:nvPr>
        </p:nvGraphicFramePr>
        <p:xfrm>
          <a:off x="269776" y="1121701"/>
          <a:ext cx="8655626" cy="3491117"/>
        </p:xfrm>
        <a:graphic>
          <a:graphicData uri="http://schemas.openxmlformats.org/drawingml/2006/table">
            <a:tbl>
              <a:tblPr firstRow="1" bandRow="1">
                <a:tableStyleId>{4FCABC46-33DD-4BA5-BAFD-CE028121269A}</a:tableStyleId>
              </a:tblPr>
              <a:tblGrid>
                <a:gridCol w="3052884">
                  <a:extLst>
                    <a:ext uri="{9D8B030D-6E8A-4147-A177-3AD203B41FA5}">
                      <a16:colId xmlns:a16="http://schemas.microsoft.com/office/drawing/2014/main" val="3710167564"/>
                    </a:ext>
                  </a:extLst>
                </a:gridCol>
                <a:gridCol w="5602742">
                  <a:extLst>
                    <a:ext uri="{9D8B030D-6E8A-4147-A177-3AD203B41FA5}">
                      <a16:colId xmlns:a16="http://schemas.microsoft.com/office/drawing/2014/main" val="3030427022"/>
                    </a:ext>
                  </a:extLst>
                </a:gridCol>
              </a:tblGrid>
              <a:tr h="77726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t>Sampling of sensors </a:t>
                      </a:r>
                      <a:br>
                        <a:rPr lang="en-US" sz="1400" b="1"/>
                      </a:br>
                      <a:r>
                        <a:rPr lang="en-US" sz="1400" b="1"/>
                        <a:t>(including rates)</a:t>
                      </a:r>
                    </a:p>
                    <a:p>
                      <a:endParaRPr lang="en-US" b="1"/>
                    </a:p>
                  </a:txBody>
                  <a:tcPr>
                    <a:solidFill>
                      <a:srgbClr val="F6B264"/>
                    </a:solidFill>
                  </a:tcPr>
                </a:tc>
                <a:tc>
                  <a:txBody>
                    <a:bodyPr/>
                    <a:lstStyle/>
                    <a:p>
                      <a:r>
                        <a:rPr lang="en-US" b="0"/>
                        <a:t>Altitude is calculated from BMP180, the only sensor in container, every time loop repeats itself. Sampling of BMP180 stops as and when container deploys the payload</a:t>
                      </a:r>
                    </a:p>
                  </a:txBody>
                  <a:tcPr>
                    <a:solidFill>
                      <a:srgbClr val="F9F5E4"/>
                    </a:solidFill>
                  </a:tcPr>
                </a:tc>
                <a:extLst>
                  <a:ext uri="{0D108BD9-81ED-4DB2-BD59-A6C34878D82A}">
                    <a16:rowId xmlns:a16="http://schemas.microsoft.com/office/drawing/2014/main" val="2988579600"/>
                  </a:ext>
                </a:extLst>
              </a:tr>
              <a:tr h="5533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t>Communications </a:t>
                      </a:r>
                      <a:br>
                        <a:rPr lang="en-US" sz="1400" b="1"/>
                      </a:br>
                      <a:r>
                        <a:rPr lang="en-US" sz="1400" b="1"/>
                        <a:t>(command and telemetry)</a:t>
                      </a:r>
                    </a:p>
                  </a:txBody>
                  <a:tcPr>
                    <a:solidFill>
                      <a:srgbClr val="F6B264"/>
                    </a:solidFill>
                  </a:tcPr>
                </a:tc>
                <a:tc>
                  <a:txBody>
                    <a:bodyPr/>
                    <a:lstStyle/>
                    <a:p>
                      <a:pPr lvl="0">
                        <a:buNone/>
                      </a:pPr>
                      <a:r>
                        <a:rPr lang="en-US" b="0"/>
                        <a:t>Calibration command is used to calibrate sensors from a distance and telemetry is sent at 1 Hz .</a:t>
                      </a:r>
                    </a:p>
                  </a:txBody>
                  <a:tcPr>
                    <a:solidFill>
                      <a:srgbClr val="F9F5E4"/>
                    </a:solidFill>
                  </a:tcPr>
                </a:tc>
                <a:extLst>
                  <a:ext uri="{0D108BD9-81ED-4DB2-BD59-A6C34878D82A}">
                    <a16:rowId xmlns:a16="http://schemas.microsoft.com/office/drawing/2014/main" val="643744897"/>
                  </a:ext>
                </a:extLst>
              </a:tr>
              <a:tr h="31617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t>Data storage</a:t>
                      </a:r>
                    </a:p>
                  </a:txBody>
                  <a:tcPr>
                    <a:solidFill>
                      <a:srgbClr val="F6B264"/>
                    </a:solidFill>
                  </a:tcPr>
                </a:tc>
                <a:tc>
                  <a:txBody>
                    <a:bodyPr/>
                    <a:lstStyle/>
                    <a:p>
                      <a:r>
                        <a:rPr lang="en-US" b="0"/>
                        <a:t>Data is stored in the EEPROM</a:t>
                      </a:r>
                    </a:p>
                  </a:txBody>
                  <a:tcPr>
                    <a:solidFill>
                      <a:srgbClr val="F9F5E4"/>
                    </a:solidFill>
                  </a:tcPr>
                </a:tc>
                <a:extLst>
                  <a:ext uri="{0D108BD9-81ED-4DB2-BD59-A6C34878D82A}">
                    <a16:rowId xmlns:a16="http://schemas.microsoft.com/office/drawing/2014/main" val="3456697920"/>
                  </a:ext>
                </a:extLst>
              </a:tr>
              <a:tr h="54013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t>Mechanism activations</a:t>
                      </a:r>
                    </a:p>
                  </a:txBody>
                  <a:tcPr>
                    <a:solidFill>
                      <a:srgbClr val="F6B264"/>
                    </a:solidFill>
                  </a:tcPr>
                </a:tc>
                <a:tc>
                  <a:txBody>
                    <a:bodyPr/>
                    <a:lstStyle/>
                    <a:p>
                      <a:r>
                        <a:rPr lang="en-US" b="0"/>
                        <a:t>When the payload is to be deployed , the servo is activated which cuts the wire and separates it from the payload.</a:t>
                      </a:r>
                    </a:p>
                  </a:txBody>
                  <a:tcPr>
                    <a:solidFill>
                      <a:srgbClr val="F9F5E4"/>
                    </a:solidFill>
                  </a:tcPr>
                </a:tc>
                <a:extLst>
                  <a:ext uri="{0D108BD9-81ED-4DB2-BD59-A6C34878D82A}">
                    <a16:rowId xmlns:a16="http://schemas.microsoft.com/office/drawing/2014/main" val="3217642184"/>
                  </a:ext>
                </a:extLst>
              </a:tr>
              <a:tr h="76409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t>Major decision points in the logic</a:t>
                      </a:r>
                    </a:p>
                  </a:txBody>
                  <a:tcPr>
                    <a:solidFill>
                      <a:srgbClr val="F6B264"/>
                    </a:solidFill>
                  </a:tcPr>
                </a:tc>
                <a:tc>
                  <a:txBody>
                    <a:bodyPr/>
                    <a:lstStyle/>
                    <a:p>
                      <a:pPr marL="342900" indent="-342900">
                        <a:buFont typeface="+mj-lt"/>
                        <a:buAutoNum type="arabicPeriod"/>
                      </a:pPr>
                      <a:r>
                        <a:rPr lang="en-US" b="0"/>
                        <a:t>Store the height in EEPROM when CanSat is deployed from rocket.</a:t>
                      </a:r>
                    </a:p>
                    <a:p>
                      <a:pPr marL="342900" indent="-342900">
                        <a:buFont typeface="+mj-lt"/>
                        <a:buAutoNum type="arabicPeriod"/>
                      </a:pPr>
                      <a:r>
                        <a:rPr lang="en-US" b="0"/>
                        <a:t>Activate wire cutting mechanism at height of 450m.</a:t>
                      </a:r>
                    </a:p>
                  </a:txBody>
                  <a:tcPr>
                    <a:solidFill>
                      <a:srgbClr val="F9F5E4"/>
                    </a:solidFill>
                  </a:tcPr>
                </a:tc>
                <a:extLst>
                  <a:ext uri="{0D108BD9-81ED-4DB2-BD59-A6C34878D82A}">
                    <a16:rowId xmlns:a16="http://schemas.microsoft.com/office/drawing/2014/main" val="2105995149"/>
                  </a:ext>
                </a:extLst>
              </a:tr>
              <a:tr h="54013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t>Power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1"/>
                    </a:p>
                  </a:txBody>
                  <a:tcPr>
                    <a:solidFill>
                      <a:srgbClr val="F6B264"/>
                    </a:solidFill>
                  </a:tcPr>
                </a:tc>
                <a:tc>
                  <a:txBody>
                    <a:bodyPr/>
                    <a:lstStyle/>
                    <a:p>
                      <a:r>
                        <a:rPr lang="en-US" b="0"/>
                        <a:t>Battery voltage is being continously monitored</a:t>
                      </a:r>
                    </a:p>
                  </a:txBody>
                  <a:tcPr>
                    <a:solidFill>
                      <a:srgbClr val="F9F5E4"/>
                    </a:solidFill>
                  </a:tcPr>
                </a:tc>
                <a:extLst>
                  <a:ext uri="{0D108BD9-81ED-4DB2-BD59-A6C34878D82A}">
                    <a16:rowId xmlns:a16="http://schemas.microsoft.com/office/drawing/2014/main" val="1824672869"/>
                  </a:ext>
                </a:extLst>
              </a:tr>
            </a:tbl>
          </a:graphicData>
        </a:graphic>
      </p:graphicFrame>
      <p:sp>
        <p:nvSpPr>
          <p:cNvPr id="9" name="Google Shape;764;p81">
            <a:extLst>
              <a:ext uri="{FF2B5EF4-FFF2-40B4-BE49-F238E27FC236}">
                <a16:creationId xmlns:a16="http://schemas.microsoft.com/office/drawing/2014/main" id="{FE1E7C3E-F903-C840-A863-69B37C8EA31C}"/>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0" name="Google Shape;777;p82">
            <a:extLst>
              <a:ext uri="{FF2B5EF4-FFF2-40B4-BE49-F238E27FC236}">
                <a16:creationId xmlns:a16="http://schemas.microsoft.com/office/drawing/2014/main" id="{27877B6F-D84A-CF49-B9F2-0958046FA660}"/>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Rishabh Yadav</a:t>
            </a:r>
            <a:endParaRPr/>
          </a:p>
        </p:txBody>
      </p:sp>
    </p:spTree>
    <p:extLst>
      <p:ext uri="{BB962C8B-B14F-4D97-AF65-F5344CB8AC3E}">
        <p14:creationId xmlns:p14="http://schemas.microsoft.com/office/powerpoint/2010/main" val="1244361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Summary of Changes Since PDR</a:t>
            </a:r>
            <a:endParaRPr/>
          </a:p>
        </p:txBody>
      </p:sp>
      <p:sp>
        <p:nvSpPr>
          <p:cNvPr id="269" name="Google Shape;269;p35"/>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270" name="Google Shape;270;p3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14</a:t>
            </a:fld>
            <a:endParaRPr sz="1000" b="0" i="0" u="none" strike="noStrike" cap="none">
              <a:solidFill>
                <a:schemeClr val="dk1"/>
              </a:solidFill>
              <a:latin typeface="Arial"/>
              <a:ea typeface="Arial"/>
              <a:cs typeface="Arial"/>
              <a:sym typeface="Arial"/>
            </a:endParaRPr>
          </a:p>
        </p:txBody>
      </p:sp>
      <p:sp>
        <p:nvSpPr>
          <p:cNvPr id="271" name="Google Shape;271;p3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2" name="Google Shape;272;p35"/>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err="1"/>
              <a:t>Sanuj</a:t>
            </a:r>
            <a:r>
              <a:rPr lang="en-US" sz="1000"/>
              <a:t> </a:t>
            </a:r>
            <a:r>
              <a:rPr lang="en-US" sz="1000" err="1"/>
              <a:t>Kulshrestha</a:t>
            </a:r>
            <a:endParaRPr lang="en-US" sz="1400" b="0" i="0" u="none" strike="noStrike" cap="none">
              <a:solidFill>
                <a:srgbClr val="000000"/>
              </a:solidFill>
              <a:latin typeface="Arial"/>
              <a:ea typeface="Arial"/>
              <a:cs typeface="Arial"/>
              <a:sym typeface="Arial"/>
            </a:endParaRPr>
          </a:p>
        </p:txBody>
      </p:sp>
      <p:sp>
        <p:nvSpPr>
          <p:cNvPr id="11" name="TextBox 10">
            <a:extLst>
              <a:ext uri="{FF2B5EF4-FFF2-40B4-BE49-F238E27FC236}">
                <a16:creationId xmlns:a16="http://schemas.microsoft.com/office/drawing/2014/main" id="{F3B78E15-2115-493E-A579-1165BAB82B28}"/>
              </a:ext>
            </a:extLst>
          </p:cNvPr>
          <p:cNvSpPr txBox="1"/>
          <p:nvPr/>
        </p:nvSpPr>
        <p:spPr>
          <a:xfrm>
            <a:off x="228600" y="1073302"/>
            <a:ext cx="8686800" cy="461665"/>
          </a:xfrm>
          <a:prstGeom prst="rect">
            <a:avLst/>
          </a:prstGeom>
          <a:solidFill>
            <a:srgbClr val="FD8008"/>
          </a:solidFill>
          <a:ln w="28575">
            <a:solidFill>
              <a:schemeClr val="tx1"/>
            </a:solidFill>
          </a:ln>
        </p:spPr>
        <p:txBody>
          <a:bodyPr wrap="square" rtlCol="0" anchor="t">
            <a:spAutoFit/>
          </a:bodyPr>
          <a:lstStyle/>
          <a:p>
            <a:pPr marL="76200" algn="ctr"/>
            <a:r>
              <a:rPr lang="en-US" sz="2400" b="1" spc="-5">
                <a:solidFill>
                  <a:schemeClr val="bg1"/>
                </a:solidFill>
                <a:latin typeface="Helvetica Neue"/>
                <a:ea typeface="Helvetica Neue" panose="02000503000000020004" pitchFamily="2" charset="0"/>
                <a:cs typeface="Helvetica Neue" panose="02000503000000020004" pitchFamily="2" charset="0"/>
              </a:rPr>
              <a:t>Electrical Power Subsystem Changes</a:t>
            </a:r>
            <a:endParaRPr lang="en-US" sz="2400" b="1">
              <a:solidFill>
                <a:schemeClr val="bg1"/>
              </a:solidFill>
              <a:latin typeface="Helvetica Neue"/>
            </a:endParaRPr>
          </a:p>
        </p:txBody>
      </p:sp>
      <p:sp>
        <p:nvSpPr>
          <p:cNvPr id="12" name="TextBox 11">
            <a:extLst>
              <a:ext uri="{FF2B5EF4-FFF2-40B4-BE49-F238E27FC236}">
                <a16:creationId xmlns:a16="http://schemas.microsoft.com/office/drawing/2014/main" id="{F39ECE6A-EA1C-4005-B664-66256156E1D9}"/>
              </a:ext>
            </a:extLst>
          </p:cNvPr>
          <p:cNvSpPr txBox="1"/>
          <p:nvPr/>
        </p:nvSpPr>
        <p:spPr>
          <a:xfrm>
            <a:off x="228600" y="3257189"/>
            <a:ext cx="8686800" cy="461665"/>
          </a:xfrm>
          <a:prstGeom prst="rect">
            <a:avLst/>
          </a:prstGeom>
          <a:solidFill>
            <a:srgbClr val="FD8008"/>
          </a:solidFill>
          <a:ln w="28575">
            <a:solidFill>
              <a:schemeClr val="tx1"/>
            </a:solidFill>
          </a:ln>
        </p:spPr>
        <p:txBody>
          <a:bodyPr wrap="square" rtlCol="0" anchor="t">
            <a:spAutoFit/>
          </a:bodyPr>
          <a:lstStyle/>
          <a:p>
            <a:pPr marL="76200" algn="ctr"/>
            <a:r>
              <a:rPr lang="en-US" sz="2400" b="1" spc="-5">
                <a:solidFill>
                  <a:schemeClr val="bg1"/>
                </a:solidFill>
                <a:latin typeface="Helvetica Neue"/>
                <a:ea typeface="Helvetica Neue" panose="02000503000000020004" pitchFamily="2" charset="0"/>
                <a:cs typeface="Helvetica Neue" panose="02000503000000020004" pitchFamily="2" charset="0"/>
              </a:rPr>
              <a:t>Flight Software Changes</a:t>
            </a:r>
            <a:endParaRPr lang="en-US" sz="2400" b="1">
              <a:solidFill>
                <a:schemeClr val="bg1"/>
              </a:solidFill>
              <a:latin typeface="Helvetica Neue"/>
            </a:endParaRPr>
          </a:p>
        </p:txBody>
      </p:sp>
      <p:sp>
        <p:nvSpPr>
          <p:cNvPr id="3" name="TextBox 2">
            <a:extLst>
              <a:ext uri="{FF2B5EF4-FFF2-40B4-BE49-F238E27FC236}">
                <a16:creationId xmlns:a16="http://schemas.microsoft.com/office/drawing/2014/main" id="{5CC95010-F36D-4FDF-B3CC-1673AFBB3D28}"/>
              </a:ext>
            </a:extLst>
          </p:cNvPr>
          <p:cNvSpPr txBox="1"/>
          <p:nvPr/>
        </p:nvSpPr>
        <p:spPr>
          <a:xfrm>
            <a:off x="228600" y="3898452"/>
            <a:ext cx="869369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t>There have been no changes in the FSW since the PDR</a:t>
            </a:r>
          </a:p>
        </p:txBody>
      </p:sp>
      <p:sp>
        <p:nvSpPr>
          <p:cNvPr id="4" name="TextBox 3">
            <a:extLst>
              <a:ext uri="{FF2B5EF4-FFF2-40B4-BE49-F238E27FC236}">
                <a16:creationId xmlns:a16="http://schemas.microsoft.com/office/drawing/2014/main" id="{92016DA6-51D4-408D-8B27-B0034618AD09}"/>
              </a:ext>
            </a:extLst>
          </p:cNvPr>
          <p:cNvSpPr txBox="1"/>
          <p:nvPr/>
        </p:nvSpPr>
        <p:spPr>
          <a:xfrm>
            <a:off x="228600" y="4681823"/>
            <a:ext cx="8686800" cy="461665"/>
          </a:xfrm>
          <a:prstGeom prst="rect">
            <a:avLst/>
          </a:prstGeom>
          <a:solidFill>
            <a:srgbClr val="FD8008"/>
          </a:solidFill>
          <a:ln w="28575">
            <a:solidFill>
              <a:schemeClr val="tx1"/>
            </a:solidFill>
          </a:ln>
        </p:spPr>
        <p:txBody>
          <a:bodyPr wrap="square" rtlCol="0" anchor="t">
            <a:spAutoFit/>
          </a:bodyPr>
          <a:lstStyle/>
          <a:p>
            <a:pPr marL="76200" algn="ctr"/>
            <a:r>
              <a:rPr lang="en-US" sz="2400" b="1" spc="-5">
                <a:solidFill>
                  <a:schemeClr val="bg1"/>
                </a:solidFill>
                <a:latin typeface="Helvetica Neue"/>
                <a:ea typeface="Helvetica Neue" panose="02000503000000020004" pitchFamily="2" charset="0"/>
                <a:cs typeface="Helvetica Neue" panose="02000503000000020004" pitchFamily="2" charset="0"/>
              </a:rPr>
              <a:t>Ground Control Station Changes</a:t>
            </a:r>
            <a:endParaRPr lang="en-US" sz="2400" b="1">
              <a:solidFill>
                <a:schemeClr val="bg1"/>
              </a:solidFill>
              <a:latin typeface="Helvetica Neue"/>
            </a:endParaRPr>
          </a:p>
        </p:txBody>
      </p:sp>
      <p:sp>
        <p:nvSpPr>
          <p:cNvPr id="17" name="TextBox 16">
            <a:extLst>
              <a:ext uri="{FF2B5EF4-FFF2-40B4-BE49-F238E27FC236}">
                <a16:creationId xmlns:a16="http://schemas.microsoft.com/office/drawing/2014/main" id="{96FA1486-1AB6-460D-8EB6-D7A157DB816B}"/>
              </a:ext>
            </a:extLst>
          </p:cNvPr>
          <p:cNvSpPr txBox="1"/>
          <p:nvPr/>
        </p:nvSpPr>
        <p:spPr>
          <a:xfrm>
            <a:off x="228600" y="5274885"/>
            <a:ext cx="869369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t>There have been no changes in Ground Control Station since PDR</a:t>
            </a:r>
          </a:p>
        </p:txBody>
      </p:sp>
      <p:sp>
        <p:nvSpPr>
          <p:cNvPr id="16" name="TextBox 15">
            <a:extLst>
              <a:ext uri="{FF2B5EF4-FFF2-40B4-BE49-F238E27FC236}">
                <a16:creationId xmlns:a16="http://schemas.microsoft.com/office/drawing/2014/main" id="{77122ABA-1982-42AF-BC7B-13A20509B7B8}"/>
              </a:ext>
            </a:extLst>
          </p:cNvPr>
          <p:cNvSpPr txBox="1"/>
          <p:nvPr/>
        </p:nvSpPr>
        <p:spPr>
          <a:xfrm>
            <a:off x="228600" y="1642821"/>
            <a:ext cx="8693691"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t>A 9V – 12V booster has been used to power the buzzer so as to obtain a sound rated 100dB intensity.</a:t>
            </a:r>
          </a:p>
          <a:p>
            <a:pPr marL="285750" indent="-285750">
              <a:buChar char="•"/>
            </a:pPr>
            <a:r>
              <a:rPr lang="en-US" sz="1800"/>
              <a:t>The container battery bas been updated to EBL Li-ion Battery as it performs equally well in low as well as in high rate of discharge</a:t>
            </a:r>
          </a:p>
        </p:txBody>
      </p:sp>
    </p:spTree>
    <p:extLst>
      <p:ext uri="{BB962C8B-B14F-4D97-AF65-F5344CB8AC3E}">
        <p14:creationId xmlns:p14="http://schemas.microsoft.com/office/powerpoint/2010/main" val="31287385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9" name="Google Shape;839;p9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140</a:t>
            </a:fld>
            <a:endParaRPr sz="1000" b="0" i="0" u="none" strike="noStrike" cap="none">
              <a:solidFill>
                <a:schemeClr val="dk1"/>
              </a:solidFill>
              <a:latin typeface="Arial"/>
              <a:ea typeface="Arial"/>
              <a:cs typeface="Arial"/>
              <a:sym typeface="Arial"/>
            </a:endParaRPr>
          </a:p>
        </p:txBody>
      </p:sp>
      <p:sp>
        <p:nvSpPr>
          <p:cNvPr id="840" name="Google Shape;840;p9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latin typeface="Arial"/>
                <a:ea typeface="Arial"/>
                <a:cs typeface="Arial"/>
                <a:sym typeface="Arial"/>
              </a:rPr>
              <a:t>Software Development Plan</a:t>
            </a:r>
            <a:r>
              <a:rPr lang="en-US"/>
              <a:t>[1/2]</a:t>
            </a:r>
            <a:endParaRPr/>
          </a:p>
        </p:txBody>
      </p:sp>
      <p:sp>
        <p:nvSpPr>
          <p:cNvPr id="842" name="Google Shape;842;p96"/>
          <p:cNvSpPr/>
          <p:nvPr/>
        </p:nvSpPr>
        <p:spPr>
          <a:xfrm>
            <a:off x="8610600" y="152400"/>
            <a:ext cx="457200" cy="457200"/>
          </a:xfrm>
          <a:prstGeom prst="star5">
            <a:avLst>
              <a:gd name="adj" fmla="val 19098"/>
              <a:gd name="hf" fmla="val 105146"/>
              <a:gd name="vf" fmla="val 110557"/>
            </a:avLst>
          </a:prstGeom>
          <a:solidFill>
            <a:srgbClr val="BBE0E3"/>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 name="Google Shape;748;p79">
            <a:extLst>
              <a:ext uri="{FF2B5EF4-FFF2-40B4-BE49-F238E27FC236}">
                <a16:creationId xmlns:a16="http://schemas.microsoft.com/office/drawing/2014/main" id="{E01D316E-59C3-4BBA-A30E-CCE75BA46534}"/>
              </a:ext>
            </a:extLst>
          </p:cNvPr>
          <p:cNvSpPr txBox="1">
            <a:spLocks noGrp="1"/>
          </p:cNvSpPr>
          <p:nvPr/>
        </p:nvSpPr>
        <p:spPr>
          <a:xfrm>
            <a:off x="228600" y="1121868"/>
            <a:ext cx="8715703" cy="5114039"/>
          </a:xfrm>
          <a:prstGeom prst="rect">
            <a:avLst/>
          </a:prstGeom>
          <a:solidFill>
            <a:srgbClr val="F9F5E4"/>
          </a:solid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Font typeface="Wingdings" pitchFamily="2" charset="2"/>
              <a:buChar char="ü"/>
            </a:pPr>
            <a:r>
              <a:rPr lang="en-US" sz="2000"/>
              <a:t>To Avoid Late Software Development:</a:t>
            </a:r>
          </a:p>
          <a:p>
            <a:pPr marL="76200" indent="0">
              <a:buNone/>
            </a:pPr>
            <a:r>
              <a:rPr lang="en-US" sz="1600" b="0"/>
              <a:t>         1. Proper schedule followed according to Gantt Chart</a:t>
            </a:r>
          </a:p>
          <a:p>
            <a:pPr marL="76200" indent="0">
              <a:buNone/>
            </a:pPr>
            <a:r>
              <a:rPr lang="en-US" sz="1600" b="0"/>
              <a:t>         2. Work divided in accordance with Waterfall Model.</a:t>
            </a:r>
          </a:p>
          <a:p>
            <a:pPr marL="76200" indent="0">
              <a:buNone/>
            </a:pPr>
            <a:r>
              <a:rPr lang="en-US" sz="1600" b="0"/>
              <a:t>         3.First prototype of FSW is ready , has been  successfully tested on a breadboard and</a:t>
            </a:r>
            <a:br>
              <a:rPr lang="en-US" sz="1600" b="0"/>
            </a:br>
            <a:r>
              <a:rPr lang="en-US" sz="1600" b="0"/>
              <a:t>            is currently being improved</a:t>
            </a:r>
            <a:endParaRPr lang="en-US"/>
          </a:p>
          <a:p>
            <a:pPr marL="342900" indent="-342900">
              <a:spcBef>
                <a:spcPts val="0"/>
              </a:spcBef>
            </a:pPr>
            <a:endParaRPr lang="en-US"/>
          </a:p>
          <a:p>
            <a:pPr marL="0" indent="0">
              <a:buNone/>
            </a:pPr>
            <a:endParaRPr lang="en-US"/>
          </a:p>
          <a:p>
            <a:pPr marL="0" indent="0">
              <a:buNone/>
            </a:pPr>
            <a:r>
              <a:rPr lang="en-US"/>
              <a:t>     </a:t>
            </a:r>
            <a:r>
              <a:rPr lang="en-US" sz="1600" b="0"/>
              <a:t>1. Each sensor is tested separately on breadboard and proper operation is ensured .</a:t>
            </a:r>
          </a:p>
          <a:p>
            <a:pPr>
              <a:buNone/>
            </a:pPr>
            <a:r>
              <a:rPr lang="en-US" sz="1600" b="0"/>
              <a:t>       2. An electronic system prototype containing all sensors is created on a breadboard to </a:t>
            </a:r>
            <a:endParaRPr lang="en-US" sz="1600"/>
          </a:p>
          <a:p>
            <a:pPr>
              <a:buNone/>
            </a:pPr>
            <a:r>
              <a:rPr lang="en-US" sz="1600" b="0"/>
              <a:t>            ensure that all sensors and microcontrollers are working in accordance with each other.</a:t>
            </a:r>
            <a:endParaRPr lang="en-US" sz="1600"/>
          </a:p>
          <a:p>
            <a:pPr>
              <a:buNone/>
            </a:pPr>
            <a:r>
              <a:rPr lang="en-US" sz="1600" b="0"/>
              <a:t>       3. Sensor subsystems are designed in accordance with the competition and system</a:t>
            </a:r>
            <a:endParaRPr lang="en-US" sz="1600"/>
          </a:p>
          <a:p>
            <a:pPr>
              <a:buNone/>
            </a:pPr>
            <a:r>
              <a:rPr lang="en-US" sz="1600" b="0"/>
              <a:t>           requirements</a:t>
            </a:r>
            <a:endParaRPr lang="en-US" sz="1600"/>
          </a:p>
          <a:p>
            <a:pPr>
              <a:buNone/>
            </a:pPr>
            <a:r>
              <a:rPr lang="en-US" sz="1600" b="0"/>
              <a:t>       4. The results obtained from the prototype are used to make the PCB which is further</a:t>
            </a:r>
            <a:endParaRPr lang="en-US" sz="1600"/>
          </a:p>
          <a:p>
            <a:pPr>
              <a:buNone/>
            </a:pPr>
            <a:r>
              <a:rPr lang="en-US" sz="1600" b="0"/>
              <a:t>            tested and improved by the software</a:t>
            </a:r>
            <a:endParaRPr lang="en-US"/>
          </a:p>
        </p:txBody>
      </p:sp>
      <p:sp>
        <p:nvSpPr>
          <p:cNvPr id="11" name="Rectangle 10">
            <a:extLst>
              <a:ext uri="{FF2B5EF4-FFF2-40B4-BE49-F238E27FC236}">
                <a16:creationId xmlns:a16="http://schemas.microsoft.com/office/drawing/2014/main" id="{3E7C1F29-5F1D-4180-A7D2-AE078C5BC762}"/>
              </a:ext>
            </a:extLst>
          </p:cNvPr>
          <p:cNvSpPr/>
          <p:nvPr/>
        </p:nvSpPr>
        <p:spPr>
          <a:xfrm>
            <a:off x="228600" y="1060746"/>
            <a:ext cx="8715704" cy="423152"/>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sz="1800" b="1">
                <a:latin typeface="Helvetica Neue"/>
              </a:rPr>
              <a:t>To Avoid Late Software Development </a:t>
            </a:r>
            <a:r>
              <a:rPr lang="en-US" sz="1800" b="1">
                <a:latin typeface="Helvetica Neue"/>
                <a:ea typeface="Helvetica Neue" panose="02000503000000020004" pitchFamily="2" charset="0"/>
                <a:cs typeface="Helvetica Neue" panose="02000503000000020004" pitchFamily="2" charset="0"/>
              </a:rPr>
              <a:t>:</a:t>
            </a:r>
            <a:endParaRPr lang="en-US" sz="1600">
              <a:cs typeface="Arial"/>
            </a:endParaRPr>
          </a:p>
        </p:txBody>
      </p:sp>
      <p:sp>
        <p:nvSpPr>
          <p:cNvPr id="12" name="Rectangle 11">
            <a:extLst>
              <a:ext uri="{FF2B5EF4-FFF2-40B4-BE49-F238E27FC236}">
                <a16:creationId xmlns:a16="http://schemas.microsoft.com/office/drawing/2014/main" id="{D475F12D-D212-4A53-BB51-8B21FDADBCF0}"/>
              </a:ext>
            </a:extLst>
          </p:cNvPr>
          <p:cNvSpPr/>
          <p:nvPr/>
        </p:nvSpPr>
        <p:spPr>
          <a:xfrm>
            <a:off x="228599" y="2946554"/>
            <a:ext cx="8715704" cy="476377"/>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76200">
              <a:spcBef>
                <a:spcPts val="480"/>
              </a:spcBef>
            </a:pPr>
            <a:r>
              <a:rPr lang="en-US" sz="1800" b="1">
                <a:latin typeface="Helvetica Neue"/>
                <a:ea typeface="Helvetica Neue" panose="02000503000000020004" pitchFamily="2" charset="0"/>
                <a:cs typeface="Helvetica Neue" panose="02000503000000020004" pitchFamily="2" charset="0"/>
              </a:rPr>
              <a:t>Prototyping and prototyping environments :</a:t>
            </a:r>
            <a:endParaRPr lang="en-US" sz="1800">
              <a:latin typeface="Helvetica Neue"/>
              <a:ea typeface="Helvetica Neue" panose="02000503000000020004" pitchFamily="2" charset="0"/>
              <a:cs typeface="Helvetica Neue" panose="02000503000000020004" pitchFamily="2" charset="0"/>
            </a:endParaRPr>
          </a:p>
        </p:txBody>
      </p:sp>
      <p:sp>
        <p:nvSpPr>
          <p:cNvPr id="13" name="Google Shape;764;p81">
            <a:extLst>
              <a:ext uri="{FF2B5EF4-FFF2-40B4-BE49-F238E27FC236}">
                <a16:creationId xmlns:a16="http://schemas.microsoft.com/office/drawing/2014/main" id="{DF6DD8F4-DC93-A94A-BF7C-03ACA3A9D4E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4" name="Google Shape;777;p82">
            <a:extLst>
              <a:ext uri="{FF2B5EF4-FFF2-40B4-BE49-F238E27FC236}">
                <a16:creationId xmlns:a16="http://schemas.microsoft.com/office/drawing/2014/main" id="{554021A7-F4F6-914D-9EBB-119765029137}"/>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Rishabh Yadav</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DE0D-4B06-4D76-8815-4318D6901120}"/>
              </a:ext>
            </a:extLst>
          </p:cNvPr>
          <p:cNvSpPr>
            <a:spLocks noGrp="1"/>
          </p:cNvSpPr>
          <p:nvPr>
            <p:ph type="title"/>
          </p:nvPr>
        </p:nvSpPr>
        <p:spPr/>
        <p:txBody>
          <a:bodyPr/>
          <a:lstStyle/>
          <a:p>
            <a:r>
              <a:rPr lang="en-US"/>
              <a:t>Software Development Plan[2/2]</a:t>
            </a:r>
            <a:endParaRPr lang="en-US" b="0"/>
          </a:p>
        </p:txBody>
      </p:sp>
      <p:sp>
        <p:nvSpPr>
          <p:cNvPr id="4" name="Slide Number Placeholder 3">
            <a:extLst>
              <a:ext uri="{FF2B5EF4-FFF2-40B4-BE49-F238E27FC236}">
                <a16:creationId xmlns:a16="http://schemas.microsoft.com/office/drawing/2014/main" id="{8A2317A7-86C4-4670-9924-AABFFDBA42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141</a:t>
            </a:fld>
            <a:endParaRPr lang="en-US"/>
          </a:p>
        </p:txBody>
      </p:sp>
      <p:sp>
        <p:nvSpPr>
          <p:cNvPr id="5" name="Text Placeholder 2">
            <a:extLst>
              <a:ext uri="{FF2B5EF4-FFF2-40B4-BE49-F238E27FC236}">
                <a16:creationId xmlns:a16="http://schemas.microsoft.com/office/drawing/2014/main" id="{3ACEDB0F-FEC0-42C2-8BB9-F638B2D79C20}"/>
              </a:ext>
            </a:extLst>
          </p:cNvPr>
          <p:cNvSpPr txBox="1">
            <a:spLocks/>
          </p:cNvSpPr>
          <p:nvPr/>
        </p:nvSpPr>
        <p:spPr>
          <a:xfrm>
            <a:off x="368202" y="1434203"/>
            <a:ext cx="8385710" cy="2303494"/>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200"/>
              </a:spcBef>
              <a:buChar char="•"/>
            </a:pPr>
            <a:r>
              <a:rPr lang="en-US">
                <a:latin typeface="Helvetica"/>
                <a:cs typeface="Helvetica"/>
              </a:rPr>
              <a:t>  </a:t>
            </a:r>
            <a:r>
              <a:rPr lang="en-US" b="0">
                <a:latin typeface="Helvetica"/>
                <a:cs typeface="Helvetica"/>
              </a:rPr>
              <a:t>Waterfall Software Development Life Cycle Model with a well-defined </a:t>
            </a:r>
            <a:r>
              <a:rPr lang="en-US">
                <a:latin typeface="Helvetica"/>
                <a:cs typeface="Helvetica"/>
              </a:rPr>
              <a:t>Risk</a:t>
            </a:r>
            <a:endParaRPr lang="en-US">
              <a:latin typeface="Helvetica" pitchFamily="2" charset="0"/>
              <a:cs typeface="Helvetica" pitchFamily="2" charset="0"/>
            </a:endParaRPr>
          </a:p>
          <a:p>
            <a:pPr>
              <a:spcBef>
                <a:spcPts val="200"/>
              </a:spcBef>
            </a:pPr>
            <a:r>
              <a:rPr lang="en-US">
                <a:latin typeface="Helvetica"/>
                <a:cs typeface="Helvetica"/>
              </a:rPr>
              <a:t>        Management</a:t>
            </a:r>
            <a:r>
              <a:rPr lang="en-US" b="0">
                <a:latin typeface="Helvetica"/>
                <a:cs typeface="Helvetica"/>
              </a:rPr>
              <a:t> System    </a:t>
            </a:r>
            <a:endParaRPr lang="en-US"/>
          </a:p>
          <a:p>
            <a:pPr>
              <a:spcBef>
                <a:spcPts val="200"/>
              </a:spcBef>
              <a:buFont typeface="Arial"/>
              <a:buChar char="•"/>
            </a:pPr>
            <a:r>
              <a:rPr lang="en-US" b="0">
                <a:latin typeface="Helvetica"/>
                <a:cs typeface="Helvetica"/>
              </a:rPr>
              <a:t> </a:t>
            </a:r>
            <a:r>
              <a:rPr lang="en-US">
                <a:latin typeface="Helvetica"/>
                <a:cs typeface="Helvetica"/>
              </a:rPr>
              <a:t>     </a:t>
            </a:r>
            <a:r>
              <a:rPr lang="en-US" b="0">
                <a:latin typeface="Helvetica"/>
                <a:cs typeface="Helvetica"/>
              </a:rPr>
              <a:t>Defining FSW functions, states, interactions and </a:t>
            </a:r>
            <a:r>
              <a:rPr lang="en-US">
                <a:latin typeface="Helvetica"/>
                <a:cs typeface="Helvetica"/>
              </a:rPr>
              <a:t>requirement.</a:t>
            </a:r>
            <a:endParaRPr lang="en-US" b="0">
              <a:latin typeface="Helvetica" pitchFamily="2" charset="0"/>
              <a:cs typeface="Helvetica" pitchFamily="2" charset="0"/>
            </a:endParaRPr>
          </a:p>
          <a:p>
            <a:pPr>
              <a:spcBef>
                <a:spcPts val="200"/>
              </a:spcBef>
              <a:buFont typeface="Arial"/>
              <a:buChar char="•"/>
            </a:pPr>
            <a:r>
              <a:rPr lang="en-US" b="0">
                <a:latin typeface="Helvetica"/>
                <a:cs typeface="Helvetica"/>
              </a:rPr>
              <a:t> </a:t>
            </a:r>
            <a:r>
              <a:rPr lang="en-US">
                <a:latin typeface="Helvetica"/>
                <a:cs typeface="Helvetica"/>
              </a:rPr>
              <a:t>     </a:t>
            </a:r>
            <a:r>
              <a:rPr lang="en-US" b="0">
                <a:latin typeface="Helvetica"/>
                <a:cs typeface="Helvetica"/>
              </a:rPr>
              <a:t>Proper interfacing of sensors with processor and unit testing</a:t>
            </a:r>
            <a:endParaRPr lang="en-US">
              <a:latin typeface="Helvetica"/>
              <a:cs typeface="Helvetica"/>
            </a:endParaRPr>
          </a:p>
          <a:p>
            <a:pPr>
              <a:spcBef>
                <a:spcPts val="200"/>
              </a:spcBef>
              <a:buChar char="•"/>
            </a:pPr>
            <a:r>
              <a:rPr lang="en-US">
                <a:latin typeface="Helvetica"/>
                <a:cs typeface="Helvetica"/>
              </a:rPr>
              <a:t>      </a:t>
            </a:r>
            <a:r>
              <a:rPr lang="en-US" b="0">
                <a:latin typeface="Helvetica"/>
                <a:cs typeface="Helvetica"/>
              </a:rPr>
              <a:t>Integrated Sensor sub-system module will be made</a:t>
            </a:r>
            <a:endParaRPr lang="en-US">
              <a:latin typeface="Helvetica" pitchFamily="2" charset="0"/>
              <a:cs typeface="Helvetica" pitchFamily="2" charset="0"/>
            </a:endParaRPr>
          </a:p>
          <a:p>
            <a:pPr>
              <a:spcBef>
                <a:spcPts val="200"/>
              </a:spcBef>
              <a:buFont typeface="Arial"/>
              <a:buChar char="•"/>
            </a:pPr>
            <a:r>
              <a:rPr lang="en-US" b="0">
                <a:latin typeface="Helvetica"/>
                <a:cs typeface="Helvetica"/>
              </a:rPr>
              <a:t> </a:t>
            </a:r>
            <a:r>
              <a:rPr lang="en-US">
                <a:latin typeface="Helvetica"/>
                <a:cs typeface="Helvetica"/>
              </a:rPr>
              <a:t>    </a:t>
            </a:r>
            <a:r>
              <a:rPr lang="en-US" b="0">
                <a:latin typeface="Helvetica"/>
                <a:cs typeface="Helvetica"/>
              </a:rPr>
              <a:t>Applying different algorithms to check various FSW states and implementation</a:t>
            </a:r>
            <a:endParaRPr lang="en-US">
              <a:latin typeface="Helvetica"/>
              <a:cs typeface="Helvetica"/>
            </a:endParaRPr>
          </a:p>
          <a:p>
            <a:pPr>
              <a:spcBef>
                <a:spcPts val="200"/>
              </a:spcBef>
            </a:pPr>
            <a:r>
              <a:rPr lang="en-US">
                <a:latin typeface="Helvetica"/>
                <a:cs typeface="Helvetica"/>
              </a:rPr>
              <a:t>       </a:t>
            </a:r>
            <a:r>
              <a:rPr lang="en-US" b="0">
                <a:latin typeface="Helvetica"/>
                <a:cs typeface="Helvetica"/>
              </a:rPr>
              <a:t>Sandwich Integrated Testing will be performed and review of logic</a:t>
            </a:r>
            <a:endParaRPr lang="en-US">
              <a:latin typeface="Helvetica" pitchFamily="2" charset="0"/>
              <a:cs typeface="Helvetica" pitchFamily="2" charset="0"/>
            </a:endParaRPr>
          </a:p>
          <a:p>
            <a:pPr marL="285750" indent="-285750">
              <a:spcBef>
                <a:spcPts val="200"/>
              </a:spcBef>
              <a:buChar char="•"/>
            </a:pPr>
            <a:r>
              <a:rPr lang="en-US">
                <a:latin typeface="Helvetica"/>
                <a:cs typeface="Helvetica"/>
              </a:rPr>
              <a:t> </a:t>
            </a:r>
            <a:r>
              <a:rPr lang="en-US" b="0">
                <a:latin typeface="Helvetica"/>
                <a:cs typeface="Helvetica"/>
              </a:rPr>
              <a:t>Risk Management System will identify bugs and their subsequent removal</a:t>
            </a:r>
            <a:endParaRPr lang="en-US">
              <a:latin typeface="Helvetica" pitchFamily="2" charset="0"/>
              <a:cs typeface="Helvetica" pitchFamily="2" charset="0"/>
            </a:endParaRPr>
          </a:p>
          <a:p>
            <a:pPr marL="285750" indent="-285750">
              <a:spcBef>
                <a:spcPts val="200"/>
              </a:spcBef>
              <a:buChar char="•"/>
            </a:pPr>
            <a:r>
              <a:rPr lang="en-US">
                <a:latin typeface="Helvetica"/>
                <a:cs typeface="Helvetica"/>
              </a:rPr>
              <a:t> </a:t>
            </a:r>
            <a:r>
              <a:rPr lang="en-US" b="0">
                <a:latin typeface="Helvetica"/>
                <a:cs typeface="Helvetica"/>
              </a:rPr>
              <a:t>Final system testing</a:t>
            </a:r>
            <a:endParaRPr lang="en-US">
              <a:latin typeface="Helvetica" pitchFamily="2" charset="0"/>
              <a:cs typeface="Helvetica" pitchFamily="2" charset="0"/>
            </a:endParaRPr>
          </a:p>
        </p:txBody>
      </p:sp>
      <p:sp>
        <p:nvSpPr>
          <p:cNvPr id="6" name="Rectangle 5">
            <a:extLst>
              <a:ext uri="{FF2B5EF4-FFF2-40B4-BE49-F238E27FC236}">
                <a16:creationId xmlns:a16="http://schemas.microsoft.com/office/drawing/2014/main" id="{7A0469EF-E326-4454-ACFA-553C3D33127C}"/>
              </a:ext>
            </a:extLst>
          </p:cNvPr>
          <p:cNvSpPr/>
          <p:nvPr/>
        </p:nvSpPr>
        <p:spPr>
          <a:xfrm>
            <a:off x="371751" y="1026899"/>
            <a:ext cx="8385710" cy="392317"/>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342900" indent="-342900">
              <a:spcBef>
                <a:spcPts val="200"/>
              </a:spcBef>
              <a:buClr>
                <a:schemeClr val="bg1"/>
              </a:buClr>
              <a:buFont typeface="Wingdings" pitchFamily="2" charset="2"/>
              <a:buChar char="ü"/>
            </a:pPr>
            <a:r>
              <a:rPr lang="en-US" sz="2000">
                <a:latin typeface="Helvetica"/>
                <a:cs typeface="Helvetica"/>
              </a:rPr>
              <a:t>Software subsystem development sequence:</a:t>
            </a:r>
          </a:p>
        </p:txBody>
      </p:sp>
      <p:sp>
        <p:nvSpPr>
          <p:cNvPr id="7" name="Google Shape;764;p81">
            <a:extLst>
              <a:ext uri="{FF2B5EF4-FFF2-40B4-BE49-F238E27FC236}">
                <a16:creationId xmlns:a16="http://schemas.microsoft.com/office/drawing/2014/main" id="{7602C3AB-69F1-AB4C-B173-E7E1FE8BD62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8" name="Google Shape;777;p82">
            <a:extLst>
              <a:ext uri="{FF2B5EF4-FFF2-40B4-BE49-F238E27FC236}">
                <a16:creationId xmlns:a16="http://schemas.microsoft.com/office/drawing/2014/main" id="{11E5B817-5A0B-0347-A50A-C0A4FA2B7E12}"/>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Rishabh Yadav</a:t>
            </a:r>
            <a:endParaRPr/>
          </a:p>
        </p:txBody>
      </p:sp>
      <p:sp>
        <p:nvSpPr>
          <p:cNvPr id="3" name="Text Placeholder 2">
            <a:extLst>
              <a:ext uri="{FF2B5EF4-FFF2-40B4-BE49-F238E27FC236}">
                <a16:creationId xmlns:a16="http://schemas.microsoft.com/office/drawing/2014/main" id="{E600AB33-D946-4173-87AC-497E80F37389}"/>
              </a:ext>
            </a:extLst>
          </p:cNvPr>
          <p:cNvSpPr>
            <a:spLocks noGrp="1"/>
          </p:cNvSpPr>
          <p:nvPr/>
        </p:nvSpPr>
        <p:spPr>
          <a:xfrm>
            <a:off x="371096" y="4188877"/>
            <a:ext cx="4424961" cy="1305357"/>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200"/>
              </a:spcBef>
              <a:buNone/>
            </a:pPr>
            <a:r>
              <a:rPr lang="en-US" sz="1400" b="0">
                <a:latin typeface="Helvetica Neue"/>
                <a:ea typeface="Helvetica Neue" panose="02000503000000020004" pitchFamily="2" charset="0"/>
                <a:cs typeface="Helvetica Neue" panose="02000503000000020004" pitchFamily="2" charset="0"/>
              </a:rPr>
              <a:t>       1. Drop Test from tallest building in campus</a:t>
            </a:r>
            <a:endParaRPr lang="en-US" sz="1400">
              <a:latin typeface="Helvetica Neue"/>
              <a:ea typeface="Helvetica Neue" panose="02000503000000020004" pitchFamily="2" charset="0"/>
              <a:cs typeface="Helvetica Neue" panose="02000503000000020004" pitchFamily="2" charset="0"/>
            </a:endParaRPr>
          </a:p>
          <a:p>
            <a:pPr marL="76200" indent="0">
              <a:spcBef>
                <a:spcPts val="200"/>
              </a:spcBef>
              <a:buNone/>
            </a:pPr>
            <a:r>
              <a:rPr lang="en-US" sz="1400" b="0">
                <a:latin typeface="Helvetica Neue"/>
                <a:ea typeface="Helvetica Neue" panose="02000503000000020004" pitchFamily="2" charset="0"/>
                <a:cs typeface="Helvetica Neue" panose="02000503000000020004" pitchFamily="2" charset="0"/>
              </a:rPr>
              <a:t>       2. Communication Test for patch antenna</a:t>
            </a:r>
            <a:endParaRPr lang="en-US" sz="1400">
              <a:latin typeface="Helvetica Neue"/>
              <a:ea typeface="Helvetica Neue" panose="02000503000000020004" pitchFamily="2" charset="0"/>
              <a:cs typeface="Helvetica Neue" panose="02000503000000020004" pitchFamily="2" charset="0"/>
            </a:endParaRPr>
          </a:p>
          <a:p>
            <a:pPr marL="76200" indent="0">
              <a:spcBef>
                <a:spcPts val="200"/>
              </a:spcBef>
              <a:buNone/>
            </a:pPr>
            <a:r>
              <a:rPr lang="en-US" sz="1400" b="0">
                <a:latin typeface="Helvetica Neue"/>
                <a:ea typeface="Helvetica Neue" panose="02000503000000020004" pitchFamily="2" charset="0"/>
                <a:cs typeface="Helvetica Neue" panose="02000503000000020004" pitchFamily="2" charset="0"/>
              </a:rPr>
              <a:t>       3. Integration of all sensors to analyze </a:t>
            </a:r>
            <a:br>
              <a:rPr lang="en-US" sz="1400" b="0">
                <a:latin typeface="Helvetica Neue"/>
                <a:ea typeface="Helvetica Neue" panose="02000503000000020004" pitchFamily="2" charset="0"/>
                <a:cs typeface="Helvetica Neue" panose="02000503000000020004" pitchFamily="2" charset="0"/>
              </a:rPr>
            </a:br>
            <a:r>
              <a:rPr lang="en-US" sz="1400" b="0">
                <a:latin typeface="Helvetica Neue"/>
                <a:ea typeface="Helvetica Neue" panose="02000503000000020004" pitchFamily="2" charset="0"/>
                <a:cs typeface="Helvetica Neue" panose="02000503000000020004" pitchFamily="2" charset="0"/>
              </a:rPr>
              <a:t>           frequency of telemetry and </a:t>
            </a:r>
          </a:p>
          <a:p>
            <a:pPr marL="76200" indent="0">
              <a:spcBef>
                <a:spcPts val="200"/>
              </a:spcBef>
              <a:buNone/>
            </a:pPr>
            <a:r>
              <a:rPr lang="en-US" sz="1400" b="0">
                <a:latin typeface="Helvetica Neue"/>
                <a:ea typeface="Helvetica Neue" panose="02000503000000020004" pitchFamily="2" charset="0"/>
                <a:cs typeface="Helvetica Neue" panose="02000503000000020004" pitchFamily="2" charset="0"/>
              </a:rPr>
              <a:t>           appropriate optimization algorithm used.</a:t>
            </a:r>
          </a:p>
          <a:p>
            <a:pPr marL="76200" indent="0">
              <a:spcBef>
                <a:spcPts val="200"/>
              </a:spcBef>
              <a:buNone/>
            </a:pPr>
            <a:endParaRPr lang="en-US" sz="1400" b="0">
              <a:latin typeface="Helvetica Neue" panose="02000503000000020004" pitchFamily="2" charset="0"/>
              <a:ea typeface="Helvetica Neue" panose="02000503000000020004" pitchFamily="2" charset="0"/>
              <a:cs typeface="Helvetica Neue" panose="02000503000000020004" pitchFamily="2" charset="0"/>
            </a:endParaRPr>
          </a:p>
          <a:p>
            <a:pPr marL="76200" indent="0">
              <a:spcBef>
                <a:spcPts val="200"/>
              </a:spcBef>
              <a:buNone/>
            </a:pPr>
            <a:br>
              <a:rPr lang="en-US" sz="2000">
                <a:latin typeface="Helvetica Neue" panose="02000503000000020004" pitchFamily="2" charset="0"/>
                <a:ea typeface="Helvetica Neue" panose="02000503000000020004" pitchFamily="2" charset="0"/>
                <a:cs typeface="Helvetica Neue" panose="02000503000000020004" pitchFamily="2" charset="0"/>
              </a:rPr>
            </a:b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76200" indent="0">
              <a:spcBef>
                <a:spcPts val="200"/>
              </a:spcBef>
              <a:buNone/>
            </a:pPr>
            <a:r>
              <a:rPr lang="en-US" sz="1400" b="0">
                <a:latin typeface="Helvetica Neue"/>
                <a:ea typeface="Helvetica Neue" panose="02000503000000020004" pitchFamily="2" charset="0"/>
                <a:cs typeface="Helvetica Neue" panose="02000503000000020004" pitchFamily="2" charset="0"/>
              </a:rPr>
              <a:t>     </a:t>
            </a:r>
          </a:p>
        </p:txBody>
      </p:sp>
      <p:sp>
        <p:nvSpPr>
          <p:cNvPr id="11" name="Rectangle 10">
            <a:extLst>
              <a:ext uri="{FF2B5EF4-FFF2-40B4-BE49-F238E27FC236}">
                <a16:creationId xmlns:a16="http://schemas.microsoft.com/office/drawing/2014/main" id="{C6900CA6-F321-4457-8E29-FC81D1DF74CA}"/>
              </a:ext>
            </a:extLst>
          </p:cNvPr>
          <p:cNvSpPr/>
          <p:nvPr/>
        </p:nvSpPr>
        <p:spPr>
          <a:xfrm>
            <a:off x="371097" y="3842054"/>
            <a:ext cx="4424961" cy="388837"/>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342900" indent="-342900">
              <a:spcBef>
                <a:spcPts val="200"/>
              </a:spcBef>
              <a:buClr>
                <a:schemeClr val="bg1"/>
              </a:buClr>
              <a:buFont typeface="Wingdings" pitchFamily="2" charset="2"/>
              <a:buChar char="ü"/>
            </a:pPr>
            <a:r>
              <a:rPr lang="en-US" sz="2000" b="1">
                <a:latin typeface="Helvetica Neue"/>
                <a:ea typeface="Helvetica Neue" panose="02000503000000020004" pitchFamily="2" charset="0"/>
                <a:cs typeface="Helvetica Neue" panose="02000503000000020004" pitchFamily="2" charset="0"/>
              </a:rPr>
              <a:t>Test Methodology:</a:t>
            </a:r>
          </a:p>
        </p:txBody>
      </p:sp>
      <p:sp>
        <p:nvSpPr>
          <p:cNvPr id="13" name="Rectangle 12">
            <a:extLst>
              <a:ext uri="{FF2B5EF4-FFF2-40B4-BE49-F238E27FC236}">
                <a16:creationId xmlns:a16="http://schemas.microsoft.com/office/drawing/2014/main" id="{E16521DE-77B3-42E7-A150-23AB180F10D6}"/>
              </a:ext>
            </a:extLst>
          </p:cNvPr>
          <p:cNvSpPr/>
          <p:nvPr/>
        </p:nvSpPr>
        <p:spPr>
          <a:xfrm>
            <a:off x="4943096" y="3841759"/>
            <a:ext cx="3804641" cy="388836"/>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342900" indent="-342900">
              <a:spcBef>
                <a:spcPts val="200"/>
              </a:spcBef>
              <a:buClr>
                <a:schemeClr val="bg1"/>
              </a:buClr>
              <a:buFont typeface="Wingdings" pitchFamily="2" charset="2"/>
              <a:buChar char="ü"/>
            </a:pPr>
            <a:r>
              <a:rPr lang="en-US" sz="2000" b="1">
                <a:latin typeface="Helvetica Neue"/>
                <a:ea typeface="Helvetica Neue" panose="02000503000000020004" pitchFamily="2" charset="0"/>
                <a:cs typeface="Helvetica Neue" panose="02000503000000020004" pitchFamily="2" charset="0"/>
              </a:rPr>
              <a:t>Development Team:</a:t>
            </a:r>
          </a:p>
        </p:txBody>
      </p:sp>
      <p:sp>
        <p:nvSpPr>
          <p:cNvPr id="15" name="Text Placeholder 2">
            <a:extLst>
              <a:ext uri="{FF2B5EF4-FFF2-40B4-BE49-F238E27FC236}">
                <a16:creationId xmlns:a16="http://schemas.microsoft.com/office/drawing/2014/main" id="{A9218C9D-E1E2-4304-9FC0-4578559A2A6F}"/>
              </a:ext>
            </a:extLst>
          </p:cNvPr>
          <p:cNvSpPr>
            <a:spLocks noGrp="1"/>
          </p:cNvSpPr>
          <p:nvPr/>
        </p:nvSpPr>
        <p:spPr>
          <a:xfrm>
            <a:off x="4943096" y="4234622"/>
            <a:ext cx="3804641" cy="576687"/>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200"/>
              </a:spcBef>
              <a:buNone/>
            </a:pPr>
            <a:r>
              <a:rPr lang="en-US" sz="1400" b="0">
                <a:latin typeface="Helvetica Neue"/>
                <a:ea typeface="Helvetica Neue" panose="02000503000000020004" pitchFamily="2" charset="0"/>
                <a:cs typeface="Helvetica Neue" panose="02000503000000020004" pitchFamily="2" charset="0"/>
              </a:rPr>
              <a:t> </a:t>
            </a:r>
            <a:r>
              <a:rPr lang="en-US" sz="1400" b="0" err="1">
                <a:latin typeface="Helvetica Neue"/>
                <a:ea typeface="Helvetica Neue" panose="02000503000000020004" pitchFamily="2" charset="0"/>
                <a:cs typeface="Helvetica Neue" panose="02000503000000020004" pitchFamily="2" charset="0"/>
              </a:rPr>
              <a:t>Sanuj</a:t>
            </a:r>
            <a:r>
              <a:rPr lang="en-US" sz="1400" b="0">
                <a:latin typeface="Helvetica Neue"/>
                <a:ea typeface="Helvetica Neue" panose="02000503000000020004" pitchFamily="2" charset="0"/>
                <a:cs typeface="Helvetica Neue" panose="02000503000000020004" pitchFamily="2" charset="0"/>
              </a:rPr>
              <a:t> </a:t>
            </a:r>
            <a:r>
              <a:rPr lang="en-US" sz="1400" b="0" err="1">
                <a:latin typeface="Helvetica Neue"/>
                <a:ea typeface="Helvetica Neue" panose="02000503000000020004" pitchFamily="2" charset="0"/>
                <a:cs typeface="Helvetica Neue" panose="02000503000000020004" pitchFamily="2" charset="0"/>
              </a:rPr>
              <a:t>Kulshrestha</a:t>
            </a:r>
            <a:r>
              <a:rPr lang="en-US" sz="1400" b="0">
                <a:latin typeface="Helvetica Neue"/>
                <a:ea typeface="Helvetica Neue" panose="02000503000000020004" pitchFamily="2" charset="0"/>
                <a:cs typeface="Helvetica Neue" panose="02000503000000020004" pitchFamily="2" charset="0"/>
              </a:rPr>
              <a:t>, Anmol Gulati, Vineet Khurana, Rishabh Yadav</a:t>
            </a:r>
            <a:endParaRPr lang="en-US" sz="1400">
              <a:latin typeface="Helvetica Neue"/>
              <a:ea typeface="Helvetica Neue" panose="02000503000000020004" pitchFamily="2" charset="0"/>
              <a:cs typeface="Helvetica Neue" panose="02000503000000020004" pitchFamily="2" charset="0"/>
            </a:endParaRPr>
          </a:p>
        </p:txBody>
      </p:sp>
      <p:pic>
        <p:nvPicPr>
          <p:cNvPr id="17" name="Picture 6" descr="A picture containing ground&#10;&#10;Description generated with very high confidence">
            <a:extLst>
              <a:ext uri="{FF2B5EF4-FFF2-40B4-BE49-F238E27FC236}">
                <a16:creationId xmlns:a16="http://schemas.microsoft.com/office/drawing/2014/main" id="{8DB9F445-6FC1-4754-8699-9E832B6824E5}"/>
              </a:ext>
            </a:extLst>
          </p:cNvPr>
          <p:cNvPicPr>
            <a:picLocks noChangeAspect="1"/>
          </p:cNvPicPr>
          <p:nvPr/>
        </p:nvPicPr>
        <p:blipFill>
          <a:blip r:embed="rId2"/>
          <a:stretch>
            <a:fillRect/>
          </a:stretch>
        </p:blipFill>
        <p:spPr>
          <a:xfrm>
            <a:off x="5748426" y="4855374"/>
            <a:ext cx="2364115" cy="1515226"/>
          </a:xfrm>
          <a:prstGeom prst="rect">
            <a:avLst/>
          </a:prstGeom>
        </p:spPr>
      </p:pic>
      <p:sp>
        <p:nvSpPr>
          <p:cNvPr id="9" name="Google Shape;794;p91">
            <a:extLst>
              <a:ext uri="{FF2B5EF4-FFF2-40B4-BE49-F238E27FC236}">
                <a16:creationId xmlns:a16="http://schemas.microsoft.com/office/drawing/2014/main" id="{1772797A-F369-403B-AD18-5D0C658FA893}"/>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TextBox 11">
            <a:extLst>
              <a:ext uri="{FF2B5EF4-FFF2-40B4-BE49-F238E27FC236}">
                <a16:creationId xmlns:a16="http://schemas.microsoft.com/office/drawing/2014/main" id="{6D23B786-871C-4B4F-81A5-9C2711616EBB}"/>
              </a:ext>
            </a:extLst>
          </p:cNvPr>
          <p:cNvSpPr txBox="1"/>
          <p:nvPr/>
        </p:nvSpPr>
        <p:spPr>
          <a:xfrm>
            <a:off x="299783" y="5588694"/>
            <a:ext cx="4975092"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PROGRESS SINCE PDR:</a:t>
            </a:r>
            <a:r>
              <a:rPr lang="en-US"/>
              <a:t> FSW states have been decided and finalized and code has been written and packet testing has been achieved over 2 km </a:t>
            </a:r>
          </a:p>
        </p:txBody>
      </p:sp>
    </p:spTree>
    <p:extLst>
      <p:ext uri="{BB962C8B-B14F-4D97-AF65-F5344CB8AC3E}">
        <p14:creationId xmlns:p14="http://schemas.microsoft.com/office/powerpoint/2010/main" val="34513881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9" name="Google Shape;849;p97"/>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142</a:t>
            </a:fld>
            <a:endParaRPr sz="1000" b="0" i="0" u="none" strike="noStrike" cap="none">
              <a:solidFill>
                <a:schemeClr val="dk1"/>
              </a:solidFill>
              <a:latin typeface="Arial"/>
              <a:ea typeface="Arial"/>
              <a:cs typeface="Arial"/>
              <a:sym typeface="Arial"/>
            </a:endParaRPr>
          </a:p>
        </p:txBody>
      </p:sp>
      <p:sp>
        <p:nvSpPr>
          <p:cNvPr id="850" name="Google Shape;850;p9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b="1" i="0" u="none" strike="noStrike" cap="none">
                <a:solidFill>
                  <a:schemeClr val="accent2"/>
                </a:solidFill>
                <a:latin typeface="Arial"/>
                <a:ea typeface="Arial"/>
                <a:cs typeface="Arial"/>
                <a:sym typeface="Arial"/>
              </a:rPr>
              <a:t>Ground Control System (GCS) Design</a:t>
            </a:r>
            <a:endParaRPr/>
          </a:p>
        </p:txBody>
      </p:sp>
      <p:sp>
        <p:nvSpPr>
          <p:cNvPr id="851" name="Google Shape;851;p97"/>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a:t>Vineet Khurana</a:t>
            </a:r>
          </a:p>
          <a:p>
            <a:pPr marL="0" marR="0" lvl="0" indent="0" algn="ctr" rtl="0">
              <a:lnSpc>
                <a:spcPct val="100000"/>
              </a:lnSpc>
              <a:spcBef>
                <a:spcPts val="48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7" name="Google Shape;764;p81">
            <a:extLst>
              <a:ext uri="{FF2B5EF4-FFF2-40B4-BE49-F238E27FC236}">
                <a16:creationId xmlns:a16="http://schemas.microsoft.com/office/drawing/2014/main" id="{FFE20E26-777C-854C-ACE1-142B13C238D3}"/>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1"/>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765" name="Google Shape;765;p81"/>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143</a:t>
            </a:fld>
            <a:endParaRPr sz="1000" b="0" i="0" u="none" strike="noStrike" cap="none">
              <a:solidFill>
                <a:schemeClr val="dk1"/>
              </a:solidFill>
              <a:latin typeface="Arial"/>
              <a:ea typeface="Arial"/>
              <a:cs typeface="Arial"/>
              <a:sym typeface="Arial"/>
            </a:endParaRPr>
          </a:p>
        </p:txBody>
      </p:sp>
      <p:sp>
        <p:nvSpPr>
          <p:cNvPr id="766" name="Google Shape;766;p81"/>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GCS Overview</a:t>
            </a:r>
            <a:endParaRPr/>
          </a:p>
        </p:txBody>
      </p:sp>
      <p:sp>
        <p:nvSpPr>
          <p:cNvPr id="769" name="Google Shape;769;p8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8" name="Picture 7">
            <a:extLst>
              <a:ext uri="{FF2B5EF4-FFF2-40B4-BE49-F238E27FC236}">
                <a16:creationId xmlns:a16="http://schemas.microsoft.com/office/drawing/2014/main" id="{E59DF5A2-24AB-48E4-ADC6-6DF895D3C4BB}"/>
              </a:ext>
            </a:extLst>
          </p:cNvPr>
          <p:cNvPicPr>
            <a:picLocks noChangeAspect="1"/>
          </p:cNvPicPr>
          <p:nvPr/>
        </p:nvPicPr>
        <p:blipFill>
          <a:blip r:embed="rId3"/>
          <a:stretch>
            <a:fillRect/>
          </a:stretch>
        </p:blipFill>
        <p:spPr>
          <a:xfrm>
            <a:off x="711201" y="998537"/>
            <a:ext cx="7379854" cy="5362575"/>
          </a:xfrm>
          <a:prstGeom prst="rect">
            <a:avLst/>
          </a:prstGeom>
        </p:spPr>
      </p:pic>
      <p:sp>
        <p:nvSpPr>
          <p:cNvPr id="3" name="Google Shape;777;p82">
            <a:extLst>
              <a:ext uri="{FF2B5EF4-FFF2-40B4-BE49-F238E27FC236}">
                <a16:creationId xmlns:a16="http://schemas.microsoft.com/office/drawing/2014/main" id="{02C1D64D-3C38-43D0-8F32-3994D40FF7A9}"/>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lang="en-US"/>
          </a:p>
        </p:txBody>
      </p:sp>
    </p:spTree>
    <p:extLst>
      <p:ext uri="{BB962C8B-B14F-4D97-AF65-F5344CB8AC3E}">
        <p14:creationId xmlns:p14="http://schemas.microsoft.com/office/powerpoint/2010/main" val="28038184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1"/>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765" name="Google Shape;765;p81"/>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144</a:t>
            </a:fld>
            <a:endParaRPr sz="1000" b="0" i="0" u="none" strike="noStrike" cap="none">
              <a:solidFill>
                <a:schemeClr val="dk1"/>
              </a:solidFill>
              <a:latin typeface="Arial"/>
              <a:ea typeface="Arial"/>
              <a:cs typeface="Arial"/>
              <a:sym typeface="Arial"/>
            </a:endParaRPr>
          </a:p>
        </p:txBody>
      </p:sp>
      <p:sp>
        <p:nvSpPr>
          <p:cNvPr id="766" name="Google Shape;766;p81"/>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a:buClr>
                <a:schemeClr val="accent2"/>
              </a:buClr>
            </a:pPr>
            <a:r>
              <a:rPr lang="en-US" sz="2400" b="1" i="0" u="none" strike="noStrike" cap="none">
                <a:latin typeface="Arial"/>
                <a:ea typeface="Arial"/>
                <a:cs typeface="Arial"/>
                <a:sym typeface="Arial"/>
              </a:rPr>
              <a:t>GCS </a:t>
            </a:r>
            <a:r>
              <a:rPr lang="en-US"/>
              <a:t>Changes since PDR</a:t>
            </a:r>
            <a:endParaRPr/>
          </a:p>
        </p:txBody>
      </p:sp>
      <p:sp>
        <p:nvSpPr>
          <p:cNvPr id="769" name="Google Shape;769;p8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3" name="Google Shape;777;p82">
            <a:extLst>
              <a:ext uri="{FF2B5EF4-FFF2-40B4-BE49-F238E27FC236}">
                <a16:creationId xmlns:a16="http://schemas.microsoft.com/office/drawing/2014/main" id="{02C1D64D-3C38-43D0-8F32-3994D40FF7A9}"/>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lang="en-US"/>
          </a:p>
        </p:txBody>
      </p:sp>
      <p:sp>
        <p:nvSpPr>
          <p:cNvPr id="4" name="Text Placeholder 2">
            <a:extLst>
              <a:ext uri="{FF2B5EF4-FFF2-40B4-BE49-F238E27FC236}">
                <a16:creationId xmlns:a16="http://schemas.microsoft.com/office/drawing/2014/main" id="{7C3809BE-12B3-49A2-94C7-B83E7D744931}"/>
              </a:ext>
            </a:extLst>
          </p:cNvPr>
          <p:cNvSpPr>
            <a:spLocks noGrp="1"/>
          </p:cNvSpPr>
          <p:nvPr/>
        </p:nvSpPr>
        <p:spPr>
          <a:xfrm>
            <a:off x="541217" y="1236241"/>
            <a:ext cx="3804641" cy="427832"/>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200"/>
              </a:spcBef>
              <a:buNone/>
            </a:pPr>
            <a:r>
              <a:rPr lang="en-US" sz="1400" b="0">
                <a:latin typeface="Helvetica Neue"/>
                <a:ea typeface="Helvetica Neue" panose="02000503000000020004" pitchFamily="2" charset="0"/>
                <a:cs typeface="Helvetica Neue" panose="02000503000000020004" pitchFamily="2" charset="0"/>
              </a:rPr>
              <a:t>No changes in GCS since PDR</a:t>
            </a:r>
          </a:p>
        </p:txBody>
      </p:sp>
    </p:spTree>
    <p:extLst>
      <p:ext uri="{BB962C8B-B14F-4D97-AF65-F5344CB8AC3E}">
        <p14:creationId xmlns:p14="http://schemas.microsoft.com/office/powerpoint/2010/main" val="21341609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2"/>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CDH:  Team 3279 (Team KALAM)</a:t>
            </a:r>
            <a:endParaRPr/>
          </a:p>
        </p:txBody>
      </p:sp>
      <p:sp>
        <p:nvSpPr>
          <p:cNvPr id="775" name="Google Shape;775;p8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145</a:t>
            </a:fld>
            <a:endParaRPr sz="1000" b="0" i="0" u="none" strike="noStrike" cap="none">
              <a:solidFill>
                <a:schemeClr val="dk1"/>
              </a:solidFill>
              <a:latin typeface="Arial"/>
              <a:ea typeface="Arial"/>
              <a:cs typeface="Arial"/>
              <a:sym typeface="Arial"/>
            </a:endParaRPr>
          </a:p>
        </p:txBody>
      </p:sp>
      <p:sp>
        <p:nvSpPr>
          <p:cNvPr id="776" name="Google Shape;776;p82"/>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GCS Requirements</a:t>
            </a:r>
            <a:r>
              <a:rPr lang="en-US"/>
              <a:t>[1/2]</a:t>
            </a:r>
            <a:endParaRPr/>
          </a:p>
        </p:txBody>
      </p:sp>
      <p:graphicFrame>
        <p:nvGraphicFramePr>
          <p:cNvPr id="3" name="Table 2"/>
          <p:cNvGraphicFramePr>
            <a:graphicFrameLocks noGrp="1"/>
          </p:cNvGraphicFramePr>
          <p:nvPr>
            <p:extLst>
              <p:ext uri="{D42A27DB-BD31-4B8C-83A1-F6EECF244321}">
                <p14:modId xmlns:p14="http://schemas.microsoft.com/office/powerpoint/2010/main" val="1467464750"/>
              </p:ext>
            </p:extLst>
          </p:nvPr>
        </p:nvGraphicFramePr>
        <p:xfrm>
          <a:off x="216243" y="1174827"/>
          <a:ext cx="8740609" cy="4755542"/>
        </p:xfrm>
        <a:graphic>
          <a:graphicData uri="http://schemas.openxmlformats.org/drawingml/2006/table">
            <a:tbl>
              <a:tblPr>
                <a:effectLst>
                  <a:outerShdw blurRad="203200" dist="76200" dir="1200000" algn="ctr" rotWithShape="0">
                    <a:srgbClr val="000000"/>
                  </a:outerShdw>
                </a:effectLst>
              </a:tblPr>
              <a:tblGrid>
                <a:gridCol w="1083014">
                  <a:extLst>
                    <a:ext uri="{9D8B030D-6E8A-4147-A177-3AD203B41FA5}">
                      <a16:colId xmlns:a16="http://schemas.microsoft.com/office/drawing/2014/main" val="20000"/>
                    </a:ext>
                  </a:extLst>
                </a:gridCol>
                <a:gridCol w="2465301">
                  <a:extLst>
                    <a:ext uri="{9D8B030D-6E8A-4147-A177-3AD203B41FA5}">
                      <a16:colId xmlns:a16="http://schemas.microsoft.com/office/drawing/2014/main" val="20001"/>
                    </a:ext>
                  </a:extLst>
                </a:gridCol>
                <a:gridCol w="1512462">
                  <a:extLst>
                    <a:ext uri="{9D8B030D-6E8A-4147-A177-3AD203B41FA5}">
                      <a16:colId xmlns:a16="http://schemas.microsoft.com/office/drawing/2014/main" val="20002"/>
                    </a:ext>
                  </a:extLst>
                </a:gridCol>
                <a:gridCol w="962232">
                  <a:extLst>
                    <a:ext uri="{9D8B030D-6E8A-4147-A177-3AD203B41FA5}">
                      <a16:colId xmlns:a16="http://schemas.microsoft.com/office/drawing/2014/main" val="20003"/>
                    </a:ext>
                  </a:extLst>
                </a:gridCol>
                <a:gridCol w="1176956">
                  <a:extLst>
                    <a:ext uri="{9D8B030D-6E8A-4147-A177-3AD203B41FA5}">
                      <a16:colId xmlns:a16="http://schemas.microsoft.com/office/drawing/2014/main" val="20005"/>
                    </a:ext>
                  </a:extLst>
                </a:gridCol>
                <a:gridCol w="425422">
                  <a:extLst>
                    <a:ext uri="{9D8B030D-6E8A-4147-A177-3AD203B41FA5}">
                      <a16:colId xmlns:a16="http://schemas.microsoft.com/office/drawing/2014/main" val="20006"/>
                    </a:ext>
                  </a:extLst>
                </a:gridCol>
                <a:gridCol w="385161">
                  <a:extLst>
                    <a:ext uri="{9D8B030D-6E8A-4147-A177-3AD203B41FA5}">
                      <a16:colId xmlns:a16="http://schemas.microsoft.com/office/drawing/2014/main" val="20007"/>
                    </a:ext>
                  </a:extLst>
                </a:gridCol>
                <a:gridCol w="344900">
                  <a:extLst>
                    <a:ext uri="{9D8B030D-6E8A-4147-A177-3AD203B41FA5}">
                      <a16:colId xmlns:a16="http://schemas.microsoft.com/office/drawing/2014/main" val="20008"/>
                    </a:ext>
                  </a:extLst>
                </a:gridCol>
                <a:gridCol w="385161">
                  <a:extLst>
                    <a:ext uri="{9D8B030D-6E8A-4147-A177-3AD203B41FA5}">
                      <a16:colId xmlns:a16="http://schemas.microsoft.com/office/drawing/2014/main" val="20009"/>
                    </a:ext>
                  </a:extLst>
                </a:gridCol>
              </a:tblGrid>
              <a:tr h="635656">
                <a:tc>
                  <a:txBody>
                    <a:bodyPr/>
                    <a:lstStyle/>
                    <a:p>
                      <a:r>
                        <a:rPr lang="en-US" sz="1600" b="1">
                          <a:solidFill>
                            <a:srgbClr val="FFFFFF"/>
                          </a:solidFill>
                          <a:effectLst/>
                          <a:latin typeface="Helvetica Neue"/>
                        </a:rPr>
                        <a:t>ID</a:t>
                      </a: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Neue"/>
                        </a:rPr>
                        <a:t>Requirement</a:t>
                      </a: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Neue"/>
                        </a:rPr>
                        <a:t>Rationale</a:t>
                      </a: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Neue"/>
                        </a:rPr>
                        <a:t>Parent</a:t>
                      </a: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Neue"/>
                        </a:rPr>
                        <a:t>Priority</a:t>
                      </a: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gridSpan="4">
                  <a:txBody>
                    <a:bodyPr/>
                    <a:lstStyle/>
                    <a:p>
                      <a:pPr algn="ctr"/>
                      <a:r>
                        <a:rPr lang="en-US" sz="1600" b="1">
                          <a:solidFill>
                            <a:srgbClr val="FFFFFF"/>
                          </a:solidFill>
                          <a:effectLst/>
                          <a:latin typeface="Helvetica Neue"/>
                        </a:rPr>
                        <a:t>Verification Method</a:t>
                      </a: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905268">
                <a:tc>
                  <a:txBody>
                    <a:bodyPr/>
                    <a:lstStyle/>
                    <a:p>
                      <a:br>
                        <a:rPr lang="en-US" sz="1300">
                          <a:effectLst/>
                          <a:latin typeface="Helvetica"/>
                        </a:rPr>
                      </a:b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br>
                        <a:rPr lang="en-US" sz="1300">
                          <a:effectLst/>
                          <a:latin typeface="Helvetica"/>
                        </a:rPr>
                      </a:b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a:r>
                        <a:rPr lang="en-US" sz="1600" b="1">
                          <a:solidFill>
                            <a:srgbClr val="000000"/>
                          </a:solidFill>
                          <a:effectLst/>
                          <a:latin typeface="Helvetica Neue"/>
                        </a:rPr>
                        <a:t>A</a:t>
                      </a: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a:r>
                        <a:rPr lang="en-US" sz="1600" b="1">
                          <a:solidFill>
                            <a:srgbClr val="000000"/>
                          </a:solidFill>
                          <a:effectLst/>
                          <a:latin typeface="Helvetica Neue"/>
                        </a:rPr>
                        <a:t>I</a:t>
                      </a: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a:r>
                        <a:rPr lang="en-US" sz="1600" b="1">
                          <a:solidFill>
                            <a:srgbClr val="000000"/>
                          </a:solidFill>
                          <a:effectLst/>
                          <a:latin typeface="Helvetica Neue"/>
                        </a:rPr>
                        <a:t>T</a:t>
                      </a: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a:r>
                        <a:rPr lang="en-US" sz="1600" b="1">
                          <a:solidFill>
                            <a:srgbClr val="000000"/>
                          </a:solidFill>
                          <a:effectLst/>
                          <a:latin typeface="Helvetica Neue"/>
                        </a:rPr>
                        <a:t>D</a:t>
                      </a:r>
                      <a:endParaRPr lang="en-US"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1"/>
                  </a:ext>
                </a:extLst>
              </a:tr>
              <a:tr h="905268">
                <a:tc>
                  <a:txBody>
                    <a:bodyPr/>
                    <a:lstStyle/>
                    <a:p>
                      <a:r>
                        <a:rPr lang="mr-IN" sz="1600" b="1">
                          <a:solidFill>
                            <a:srgbClr val="FFFFFF"/>
                          </a:solidFill>
                          <a:effectLst/>
                          <a:latin typeface="Helvetica Neue"/>
                        </a:rPr>
                        <a:t>GCS- 01</a:t>
                      </a:r>
                      <a:endParaRPr lang="mr-IN"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r>
                        <a:rPr lang="en-US" sz="1300">
                          <a:solidFill>
                            <a:srgbClr val="000000"/>
                          </a:solidFill>
                          <a:effectLst/>
                          <a:latin typeface="Helvetica Neue"/>
                        </a:rPr>
                        <a:t>Ground station shall be developed by each team</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300">
                          <a:solidFill>
                            <a:srgbClr val="000000"/>
                          </a:solidFill>
                          <a:effectLst/>
                          <a:latin typeface="Helvetica Neue"/>
                        </a:rPr>
                        <a:t>Competition requirement</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mr-IN" sz="1300">
                          <a:solidFill>
                            <a:srgbClr val="000000"/>
                          </a:solidFill>
                          <a:effectLst/>
                          <a:latin typeface="Helvetica Neue"/>
                        </a:rPr>
                        <a:t>BR- 35</a:t>
                      </a:r>
                      <a:endParaRPr lang="mr-IN"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300">
                          <a:solidFill>
                            <a:srgbClr val="000000"/>
                          </a:solidFill>
                          <a:effectLst/>
                          <a:latin typeface="Helvetica Neue"/>
                        </a:rPr>
                        <a:t>Very High</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300">
                          <a:solidFill>
                            <a:srgbClr val="000000"/>
                          </a:solidFill>
                          <a:effectLst/>
                          <a:latin typeface="Helvetica Neue"/>
                        </a:rPr>
                        <a:t>✔️</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buNone/>
                      </a:pPr>
                      <a:r>
                        <a:rPr lang="en-US" sz="1300" b="0" i="0" u="none" strike="noStrike" noProof="0">
                          <a:solidFill>
                            <a:srgbClr val="000000"/>
                          </a:solidFill>
                          <a:effectLst/>
                          <a:latin typeface="Helvetica"/>
                        </a:rPr>
                        <a:t>✔️</a:t>
                      </a:r>
                      <a:br>
                        <a:rPr lang="en-US" sz="1300">
                          <a:effectLst/>
                          <a:latin typeface="Helvetica"/>
                        </a:rPr>
                      </a:b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2"/>
                  </a:ext>
                </a:extLst>
              </a:tr>
              <a:tr h="1149585">
                <a:tc>
                  <a:txBody>
                    <a:bodyPr/>
                    <a:lstStyle/>
                    <a:p>
                      <a:r>
                        <a:rPr lang="mr-IN" sz="1600" b="1">
                          <a:solidFill>
                            <a:srgbClr val="FFFFFF"/>
                          </a:solidFill>
                          <a:effectLst/>
                          <a:latin typeface="Helvetica Neue"/>
                        </a:rPr>
                        <a:t>GCS- 02</a:t>
                      </a:r>
                      <a:endParaRPr lang="mr-IN"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r>
                        <a:rPr lang="en-US" sz="1300">
                          <a:solidFill>
                            <a:srgbClr val="000000"/>
                          </a:solidFill>
                          <a:effectLst/>
                          <a:latin typeface="Helvetica Neue"/>
                        </a:rPr>
                        <a:t>The ground station shall comprise of a laptop with at least 2 hours of battery operation, an </a:t>
                      </a:r>
                      <a:r>
                        <a:rPr lang="en-US" sz="1300" err="1">
                          <a:solidFill>
                            <a:srgbClr val="000000"/>
                          </a:solidFill>
                          <a:latin typeface="Helvetica Neue"/>
                        </a:rPr>
                        <a:t>XBee</a:t>
                      </a:r>
                      <a:r>
                        <a:rPr lang="en-US" sz="1300">
                          <a:solidFill>
                            <a:srgbClr val="000000"/>
                          </a:solidFill>
                          <a:effectLst/>
                          <a:latin typeface="Helvetica Neue"/>
                        </a:rPr>
                        <a:t> radio and an antenna</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300">
                          <a:solidFill>
                            <a:srgbClr val="000000"/>
                          </a:solidFill>
                          <a:effectLst/>
                          <a:latin typeface="Helvetica Neue"/>
                        </a:rPr>
                        <a:t>Competition requirement</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mr-IN" sz="1300">
                          <a:solidFill>
                            <a:srgbClr val="000000"/>
                          </a:solidFill>
                          <a:effectLst/>
                          <a:latin typeface="Helvetica Neue"/>
                        </a:rPr>
                        <a:t>BR- 39</a:t>
                      </a:r>
                      <a:endParaRPr lang="mr-IN"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300">
                          <a:solidFill>
                            <a:srgbClr val="000000"/>
                          </a:solidFill>
                          <a:effectLst/>
                          <a:latin typeface="Helvetica Neue"/>
                        </a:rPr>
                        <a:t>Very High</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300">
                          <a:solidFill>
                            <a:srgbClr val="000000"/>
                          </a:solidFill>
                          <a:effectLst/>
                          <a:latin typeface="Helvetica Neue"/>
                        </a:rPr>
                        <a:t>✔️</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300">
                          <a:solidFill>
                            <a:srgbClr val="000000"/>
                          </a:solidFill>
                          <a:effectLst/>
                          <a:latin typeface="Helvetica Neue"/>
                        </a:rPr>
                        <a:t>✔️</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3"/>
                  </a:ext>
                </a:extLst>
              </a:tr>
              <a:tr h="1149585">
                <a:tc>
                  <a:txBody>
                    <a:bodyPr/>
                    <a:lstStyle/>
                    <a:p>
                      <a:r>
                        <a:rPr lang="mr-IN" sz="1600" b="1">
                          <a:solidFill>
                            <a:srgbClr val="FFFFFF"/>
                          </a:solidFill>
                          <a:effectLst/>
                          <a:latin typeface="Helvetica Neue"/>
                        </a:rPr>
                        <a:t>GCS- 03</a:t>
                      </a:r>
                      <a:endParaRPr lang="mr-IN" sz="1600" b="1">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r>
                        <a:rPr lang="en-US" sz="1300">
                          <a:solidFill>
                            <a:srgbClr val="000000"/>
                          </a:solidFill>
                          <a:effectLst/>
                          <a:latin typeface="Helvetica Neue"/>
                        </a:rPr>
                        <a:t>The ground station must be portable so the team can be positioned at the</a:t>
                      </a:r>
                      <a:endParaRPr lang="en-US" sz="1300">
                        <a:effectLst/>
                        <a:latin typeface="Helvetica Neue"/>
                      </a:endParaRPr>
                    </a:p>
                    <a:p>
                      <a:r>
                        <a:rPr lang="en-US" sz="1300">
                          <a:solidFill>
                            <a:srgbClr val="000000"/>
                          </a:solidFill>
                          <a:effectLst/>
                          <a:latin typeface="Helvetica Neue"/>
                        </a:rPr>
                        <a:t>ground station operation site along the flight line.</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300">
                          <a:solidFill>
                            <a:srgbClr val="000000"/>
                          </a:solidFill>
                          <a:effectLst/>
                          <a:latin typeface="Helvetica Neue"/>
                        </a:rPr>
                        <a:t>Competition requirement</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mr-IN" sz="1300">
                          <a:solidFill>
                            <a:srgbClr val="000000"/>
                          </a:solidFill>
                          <a:effectLst/>
                          <a:latin typeface="Helvetica Neue"/>
                        </a:rPr>
                        <a:t>BR- 40</a:t>
                      </a:r>
                      <a:endParaRPr lang="mr-IN"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300">
                          <a:solidFill>
                            <a:srgbClr val="000000"/>
                          </a:solidFill>
                          <a:effectLst/>
                          <a:latin typeface="Helvetica Neue"/>
                        </a:rPr>
                        <a:t>Very High</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300">
                          <a:solidFill>
                            <a:srgbClr val="000000"/>
                          </a:solidFill>
                          <a:effectLst/>
                          <a:latin typeface="Helvetica Neue"/>
                        </a:rPr>
                        <a:t>✔️</a:t>
                      </a: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buNone/>
                      </a:pPr>
                      <a:r>
                        <a:rPr lang="en-US" sz="1300" b="0" i="0" u="none" strike="noStrike" noProof="0">
                          <a:solidFill>
                            <a:srgbClr val="000000"/>
                          </a:solidFill>
                          <a:effectLst/>
                          <a:latin typeface="Helvetica"/>
                        </a:rPr>
                        <a:t>✔️</a:t>
                      </a:r>
                      <a:endParaRPr lang="en-US"/>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300">
                        <a:effectLst/>
                        <a:latin typeface="Helvetica Neue"/>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4"/>
                  </a:ext>
                </a:extLst>
              </a:tr>
            </a:tbl>
          </a:graphicData>
        </a:graphic>
      </p:graphicFrame>
      <p:sp>
        <p:nvSpPr>
          <p:cNvPr id="2" name="Google Shape;777;p82">
            <a:extLst>
              <a:ext uri="{FF2B5EF4-FFF2-40B4-BE49-F238E27FC236}">
                <a16:creationId xmlns:a16="http://schemas.microsoft.com/office/drawing/2014/main" id="{7ABD4416-DA72-4AAB-BE9D-134A1B2C802D}"/>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lang="en-US"/>
          </a:p>
        </p:txBody>
      </p:sp>
    </p:spTree>
    <p:extLst>
      <p:ext uri="{BB962C8B-B14F-4D97-AF65-F5344CB8AC3E}">
        <p14:creationId xmlns:p14="http://schemas.microsoft.com/office/powerpoint/2010/main" val="15095966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2"/>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CDH:  Team 3279 (Team KALAM)</a:t>
            </a:r>
            <a:endParaRPr/>
          </a:p>
        </p:txBody>
      </p:sp>
      <p:sp>
        <p:nvSpPr>
          <p:cNvPr id="775" name="Google Shape;775;p8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146</a:t>
            </a:fld>
            <a:endParaRPr sz="1000" b="0" i="0" u="none" strike="noStrike" cap="none">
              <a:solidFill>
                <a:schemeClr val="dk1"/>
              </a:solidFill>
              <a:latin typeface="Arial"/>
              <a:ea typeface="Arial"/>
              <a:cs typeface="Arial"/>
              <a:sym typeface="Arial"/>
            </a:endParaRPr>
          </a:p>
        </p:txBody>
      </p:sp>
      <p:sp>
        <p:nvSpPr>
          <p:cNvPr id="776" name="Google Shape;776;p82"/>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GCS Requirements</a:t>
            </a:r>
            <a:r>
              <a:rPr lang="en-US"/>
              <a:t>[2/2]</a:t>
            </a:r>
            <a:endParaRPr/>
          </a:p>
        </p:txBody>
      </p:sp>
      <p:graphicFrame>
        <p:nvGraphicFramePr>
          <p:cNvPr id="3" name="Table 2"/>
          <p:cNvGraphicFramePr>
            <a:graphicFrameLocks noGrp="1"/>
          </p:cNvGraphicFramePr>
          <p:nvPr>
            <p:extLst>
              <p:ext uri="{D42A27DB-BD31-4B8C-83A1-F6EECF244321}">
                <p14:modId xmlns:p14="http://schemas.microsoft.com/office/powerpoint/2010/main" val="1401090838"/>
              </p:ext>
            </p:extLst>
          </p:nvPr>
        </p:nvGraphicFramePr>
        <p:xfrm>
          <a:off x="228600" y="1103241"/>
          <a:ext cx="8682723" cy="5104743"/>
        </p:xfrm>
        <a:graphic>
          <a:graphicData uri="http://schemas.openxmlformats.org/drawingml/2006/table">
            <a:tbl>
              <a:tblPr>
                <a:effectLst>
                  <a:outerShdw blurRad="203200" dist="50800" dir="1200000" algn="ctr" rotWithShape="0">
                    <a:srgbClr val="000000"/>
                  </a:outerShdw>
                </a:effectLst>
              </a:tblPr>
              <a:tblGrid>
                <a:gridCol w="1075842">
                  <a:extLst>
                    <a:ext uri="{9D8B030D-6E8A-4147-A177-3AD203B41FA5}">
                      <a16:colId xmlns:a16="http://schemas.microsoft.com/office/drawing/2014/main" val="20000"/>
                    </a:ext>
                  </a:extLst>
                </a:gridCol>
                <a:gridCol w="2448974">
                  <a:extLst>
                    <a:ext uri="{9D8B030D-6E8A-4147-A177-3AD203B41FA5}">
                      <a16:colId xmlns:a16="http://schemas.microsoft.com/office/drawing/2014/main" val="20001"/>
                    </a:ext>
                  </a:extLst>
                </a:gridCol>
                <a:gridCol w="1502446">
                  <a:extLst>
                    <a:ext uri="{9D8B030D-6E8A-4147-A177-3AD203B41FA5}">
                      <a16:colId xmlns:a16="http://schemas.microsoft.com/office/drawing/2014/main" val="20002"/>
                    </a:ext>
                  </a:extLst>
                </a:gridCol>
                <a:gridCol w="955860">
                  <a:extLst>
                    <a:ext uri="{9D8B030D-6E8A-4147-A177-3AD203B41FA5}">
                      <a16:colId xmlns:a16="http://schemas.microsoft.com/office/drawing/2014/main" val="20003"/>
                    </a:ext>
                  </a:extLst>
                </a:gridCol>
                <a:gridCol w="1169161">
                  <a:extLst>
                    <a:ext uri="{9D8B030D-6E8A-4147-A177-3AD203B41FA5}">
                      <a16:colId xmlns:a16="http://schemas.microsoft.com/office/drawing/2014/main" val="20005"/>
                    </a:ext>
                  </a:extLst>
                </a:gridCol>
                <a:gridCol w="422604">
                  <a:extLst>
                    <a:ext uri="{9D8B030D-6E8A-4147-A177-3AD203B41FA5}">
                      <a16:colId xmlns:a16="http://schemas.microsoft.com/office/drawing/2014/main" val="20006"/>
                    </a:ext>
                  </a:extLst>
                </a:gridCol>
                <a:gridCol w="382610">
                  <a:extLst>
                    <a:ext uri="{9D8B030D-6E8A-4147-A177-3AD203B41FA5}">
                      <a16:colId xmlns:a16="http://schemas.microsoft.com/office/drawing/2014/main" val="20007"/>
                    </a:ext>
                  </a:extLst>
                </a:gridCol>
                <a:gridCol w="342616">
                  <a:extLst>
                    <a:ext uri="{9D8B030D-6E8A-4147-A177-3AD203B41FA5}">
                      <a16:colId xmlns:a16="http://schemas.microsoft.com/office/drawing/2014/main" val="20008"/>
                    </a:ext>
                  </a:extLst>
                </a:gridCol>
                <a:gridCol w="382610">
                  <a:extLst>
                    <a:ext uri="{9D8B030D-6E8A-4147-A177-3AD203B41FA5}">
                      <a16:colId xmlns:a16="http://schemas.microsoft.com/office/drawing/2014/main" val="20009"/>
                    </a:ext>
                  </a:extLst>
                </a:gridCol>
              </a:tblGrid>
              <a:tr h="511231">
                <a:tc>
                  <a:txBody>
                    <a:bodyPr/>
                    <a:lstStyle/>
                    <a:p>
                      <a:r>
                        <a:rPr lang="en-US" sz="1600" b="1">
                          <a:solidFill>
                            <a:srgbClr val="FFFFFF"/>
                          </a:solidFill>
                          <a:effectLst/>
                          <a:latin typeface="Helvetica"/>
                        </a:rPr>
                        <a:t>ID</a:t>
                      </a: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a:rPr>
                        <a:t>Requirement</a:t>
                      </a: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a:rPr>
                        <a:t>Rationale</a:t>
                      </a: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a:rPr>
                        <a:t>Parent</a:t>
                      </a: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a:rPr>
                        <a:t>Priority</a:t>
                      </a: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gridSpan="4">
                  <a:txBody>
                    <a:bodyPr/>
                    <a:lstStyle/>
                    <a:p>
                      <a:pPr algn="ctr"/>
                      <a:r>
                        <a:rPr lang="en-US" sz="1600" b="1">
                          <a:solidFill>
                            <a:srgbClr val="FFFFFF"/>
                          </a:solidFill>
                          <a:effectLst/>
                          <a:latin typeface="Helvetica"/>
                        </a:rPr>
                        <a:t>Verification Method</a:t>
                      </a: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5558">
                <a:tc>
                  <a:txBody>
                    <a:bodyPr/>
                    <a:lstStyle/>
                    <a:p>
                      <a:br>
                        <a:rPr lang="en-US" sz="1300">
                          <a:effectLst/>
                          <a:latin typeface="Helvetica"/>
                        </a:rPr>
                      </a:b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br>
                        <a:rPr lang="en-US" sz="1300">
                          <a:effectLst/>
                          <a:latin typeface="Helvetica"/>
                        </a:rPr>
                      </a:b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sz="1300">
                          <a:effectLst/>
                          <a:latin typeface="Helvetica"/>
                        </a:rPr>
                      </a:b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a:r>
                        <a:rPr lang="en-US" sz="1600" b="1">
                          <a:solidFill>
                            <a:srgbClr val="000000"/>
                          </a:solidFill>
                          <a:effectLst/>
                          <a:latin typeface="Helvetica"/>
                        </a:rPr>
                        <a:t>A</a:t>
                      </a: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a:r>
                        <a:rPr lang="en-US" sz="1600" b="1">
                          <a:solidFill>
                            <a:srgbClr val="000000"/>
                          </a:solidFill>
                          <a:effectLst/>
                          <a:latin typeface="Helvetica"/>
                        </a:rPr>
                        <a:t>I</a:t>
                      </a: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a:r>
                        <a:rPr lang="en-US" sz="1600" b="1">
                          <a:solidFill>
                            <a:srgbClr val="000000"/>
                          </a:solidFill>
                          <a:effectLst/>
                          <a:latin typeface="Helvetica"/>
                        </a:rPr>
                        <a:t>T</a:t>
                      </a: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algn="ctr"/>
                      <a:r>
                        <a:rPr lang="en-US" sz="1600" b="1">
                          <a:solidFill>
                            <a:srgbClr val="000000"/>
                          </a:solidFill>
                          <a:effectLst/>
                          <a:latin typeface="Helvetica"/>
                        </a:rPr>
                        <a:t>D</a:t>
                      </a:r>
                      <a:endParaRPr lang="en-US" sz="1600" b="1">
                        <a:effectLst/>
                        <a:latin typeface="Helvetica"/>
                      </a:endParaRPr>
                    </a:p>
                  </a:txBody>
                  <a:tcPr marL="79078" marR="79078" marT="79078" marB="790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1"/>
                  </a:ext>
                </a:extLst>
              </a:tr>
              <a:tr h="1927662">
                <a:tc>
                  <a:txBody>
                    <a:bodyPr/>
                    <a:lstStyle/>
                    <a:p>
                      <a:r>
                        <a:rPr lang="mr-IN" sz="1600" b="1">
                          <a:solidFill>
                            <a:srgbClr val="FFFFFF"/>
                          </a:solidFill>
                          <a:effectLst/>
                          <a:latin typeface="Helvetica"/>
                        </a:rPr>
                        <a:t>GCS- 04</a:t>
                      </a:r>
                      <a:endParaRPr lang="mr-IN" sz="1600" b="1">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r>
                        <a:rPr lang="en-US">
                          <a:solidFill>
                            <a:srgbClr val="000000"/>
                          </a:solidFill>
                          <a:effectLst/>
                          <a:latin typeface="Helvetica"/>
                        </a:rPr>
                        <a:t>The ground station shall command the science vehicle to calibrate to calibrate altitude, pitch and roll to zero as it sits on the launchpad i.e. communication between payload and ground station is </a:t>
                      </a:r>
                      <a:r>
                        <a:rPr lang="en-US">
                          <a:solidFill>
                            <a:srgbClr val="000000"/>
                          </a:solidFill>
                          <a:latin typeface="Helvetica"/>
                        </a:rPr>
                        <a:t>half-duplex</a:t>
                      </a:r>
                      <a:r>
                        <a:rPr lang="en-US">
                          <a:solidFill>
                            <a:srgbClr val="000000"/>
                          </a:solidFill>
                          <a:effectLst/>
                          <a:latin typeface="Helvetica"/>
                        </a:rPr>
                        <a:t>.</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Competition requirement</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mr-IN">
                          <a:solidFill>
                            <a:srgbClr val="000000"/>
                          </a:solidFill>
                          <a:effectLst/>
                          <a:latin typeface="Helvetica"/>
                        </a:rPr>
                        <a:t>BR- 28</a:t>
                      </a:r>
                      <a:endParaRPr lang="mr-IN">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Very High</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a:effectLst/>
                          <a:latin typeface="Helvetica"/>
                        </a:rPr>
                      </a:b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buNone/>
                      </a:pPr>
                      <a:r>
                        <a:rPr lang="en-US" sz="1400" b="0" i="0" u="none" strike="noStrike" noProof="0">
                          <a:solidFill>
                            <a:srgbClr val="000000"/>
                          </a:solidFill>
                          <a:effectLst/>
                          <a:latin typeface="Helvetica"/>
                        </a:rPr>
                        <a:t>✔️</a:t>
                      </a:r>
                      <a:br>
                        <a:rPr lang="en-US">
                          <a:effectLst/>
                          <a:latin typeface="Helvetica"/>
                        </a:rPr>
                      </a:b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pPr lvl="0">
                        <a:buNone/>
                      </a:pPr>
                      <a:r>
                        <a:rPr lang="en-US" sz="1400" b="0" i="0" u="none" strike="noStrike" noProof="0">
                          <a:solidFill>
                            <a:srgbClr val="000000"/>
                          </a:solidFill>
                          <a:effectLst/>
                          <a:latin typeface="Helvetica"/>
                        </a:rPr>
                        <a:t>✔️</a:t>
                      </a:r>
                      <a:br>
                        <a:rPr lang="en-US">
                          <a:effectLst/>
                          <a:latin typeface="Helvetica"/>
                        </a:rPr>
                      </a:b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2"/>
                  </a:ext>
                </a:extLst>
              </a:tr>
              <a:tr h="943922">
                <a:tc>
                  <a:txBody>
                    <a:bodyPr/>
                    <a:lstStyle/>
                    <a:p>
                      <a:r>
                        <a:rPr lang="mr-IN" sz="1600" b="1">
                          <a:solidFill>
                            <a:srgbClr val="FFFFFF"/>
                          </a:solidFill>
                          <a:effectLst/>
                          <a:latin typeface="Helvetica"/>
                        </a:rPr>
                        <a:t>GCS- 05</a:t>
                      </a:r>
                      <a:endParaRPr lang="mr-IN" sz="1600" b="1">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r>
                        <a:rPr lang="en-US">
                          <a:solidFill>
                            <a:srgbClr val="000000"/>
                          </a:solidFill>
                          <a:effectLst/>
                          <a:latin typeface="Helvetica"/>
                        </a:rPr>
                        <a:t>A csv file of all the sensor data shall be generated at the ground station.</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Competition requirement</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mr-IN">
                          <a:solidFill>
                            <a:srgbClr val="000000"/>
                          </a:solidFill>
                          <a:effectLst/>
                          <a:latin typeface="Helvetica"/>
                        </a:rPr>
                        <a:t>BR- 29</a:t>
                      </a:r>
                      <a:endParaRPr lang="mr-IN">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Very High</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a:effectLst/>
                          <a:latin typeface="Helvetica"/>
                        </a:rPr>
                      </a:b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3"/>
                  </a:ext>
                </a:extLst>
              </a:tr>
              <a:tr h="824449">
                <a:tc>
                  <a:txBody>
                    <a:bodyPr/>
                    <a:lstStyle/>
                    <a:p>
                      <a:r>
                        <a:rPr lang="mr-IN" sz="1600" b="1">
                          <a:solidFill>
                            <a:srgbClr val="FFFFFF"/>
                          </a:solidFill>
                          <a:effectLst/>
                          <a:latin typeface="Helvetica"/>
                        </a:rPr>
                        <a:t>GCS- 06</a:t>
                      </a:r>
                      <a:endParaRPr lang="mr-IN" sz="1600" b="1">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r>
                        <a:rPr lang="en-US">
                          <a:solidFill>
                            <a:srgbClr val="000000"/>
                          </a:solidFill>
                          <a:effectLst/>
                          <a:latin typeface="Helvetica"/>
                        </a:rPr>
                        <a:t>All the sensor data shall be plotted in real time.</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Competition requirement</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mr-IN">
                          <a:solidFill>
                            <a:srgbClr val="000000"/>
                          </a:solidFill>
                          <a:effectLst/>
                          <a:latin typeface="Helvetica"/>
                        </a:rPr>
                        <a:t>BR- 38</a:t>
                      </a:r>
                      <a:endParaRPr lang="mr-IN">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Very High</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a:solidFill>
                            <a:srgbClr val="000000"/>
                          </a:solidFill>
                          <a:effectLst/>
                          <a:latin typeface="Helvetica"/>
                        </a:rPr>
                        <a:t>✔️</a:t>
                      </a: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br>
                        <a:rPr lang="en-US">
                          <a:effectLst/>
                          <a:latin typeface="Helvetica"/>
                        </a:rPr>
                      </a:br>
                      <a:endParaRPr lang="en-US">
                        <a:effectLst/>
                        <a:latin typeface="Helvetica"/>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0004"/>
                  </a:ext>
                </a:extLst>
              </a:tr>
            </a:tbl>
          </a:graphicData>
        </a:graphic>
      </p:graphicFrame>
      <p:sp>
        <p:nvSpPr>
          <p:cNvPr id="4" name="Google Shape;777;p82">
            <a:extLst>
              <a:ext uri="{FF2B5EF4-FFF2-40B4-BE49-F238E27FC236}">
                <a16:creationId xmlns:a16="http://schemas.microsoft.com/office/drawing/2014/main" id="{5B0683FF-DD61-4DB9-BED5-FF962AB7627B}"/>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lang="en-US"/>
          </a:p>
        </p:txBody>
      </p:sp>
    </p:spTree>
    <p:extLst>
      <p:ext uri="{BB962C8B-B14F-4D97-AF65-F5344CB8AC3E}">
        <p14:creationId xmlns:p14="http://schemas.microsoft.com/office/powerpoint/2010/main" val="11390338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01"/>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GCS Design[1/3]</a:t>
            </a:r>
            <a:endParaRPr/>
          </a:p>
        </p:txBody>
      </p:sp>
      <p:sp>
        <p:nvSpPr>
          <p:cNvPr id="887" name="Google Shape;887;p101"/>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147</a:t>
            </a:fld>
            <a:endParaRPr/>
          </a:p>
        </p:txBody>
      </p:sp>
      <p:sp>
        <p:nvSpPr>
          <p:cNvPr id="888" name="Google Shape;888;p10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8" name="Picture 7">
            <a:extLst>
              <a:ext uri="{FF2B5EF4-FFF2-40B4-BE49-F238E27FC236}">
                <a16:creationId xmlns:a16="http://schemas.microsoft.com/office/drawing/2014/main" id="{607B7D83-BB4B-0848-BC81-0B353F8DA70E}"/>
              </a:ext>
            </a:extLst>
          </p:cNvPr>
          <p:cNvPicPr>
            <a:picLocks noChangeAspect="1"/>
          </p:cNvPicPr>
          <p:nvPr/>
        </p:nvPicPr>
        <p:blipFill>
          <a:blip r:embed="rId3"/>
          <a:stretch>
            <a:fillRect/>
          </a:stretch>
        </p:blipFill>
        <p:spPr>
          <a:xfrm>
            <a:off x="0" y="1492469"/>
            <a:ext cx="9144000" cy="4346475"/>
          </a:xfrm>
          <a:prstGeom prst="rect">
            <a:avLst/>
          </a:prstGeom>
        </p:spPr>
      </p:pic>
      <p:sp>
        <p:nvSpPr>
          <p:cNvPr id="2" name="Google Shape;777;p82">
            <a:extLst>
              <a:ext uri="{FF2B5EF4-FFF2-40B4-BE49-F238E27FC236}">
                <a16:creationId xmlns:a16="http://schemas.microsoft.com/office/drawing/2014/main" id="{029FC24E-CE18-4973-A13B-E68560C4CDEC}"/>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lang="en-US"/>
          </a:p>
        </p:txBody>
      </p:sp>
      <p:sp>
        <p:nvSpPr>
          <p:cNvPr id="3" name="Google Shape;777;p82">
            <a:extLst>
              <a:ext uri="{FF2B5EF4-FFF2-40B4-BE49-F238E27FC236}">
                <a16:creationId xmlns:a16="http://schemas.microsoft.com/office/drawing/2014/main" id="{E1EF5F55-8EE9-486E-813A-570F602EF0B3}"/>
              </a:ext>
            </a:extLst>
          </p:cNvPr>
          <p:cNvSpPr txBox="1"/>
          <p:nvPr/>
        </p:nvSpPr>
        <p:spPr>
          <a:xfrm>
            <a:off x="2600172" y="6501449"/>
            <a:ext cx="3459561" cy="232250"/>
          </a:xfrm>
          <a:prstGeom prst="rect">
            <a:avLst/>
          </a:prstGeom>
          <a:noFill/>
          <a:ln>
            <a:noFill/>
          </a:ln>
        </p:spPr>
        <p:txBody>
          <a:bodyPr spcFirstLastPara="1" wrap="square" lIns="91425" tIns="45700" rIns="91425" bIns="45700" anchor="t" anchorCtr="0">
            <a:noAutofit/>
          </a:bodyPr>
          <a:lstStyle/>
          <a:p>
            <a:pPr>
              <a:buClr>
                <a:schemeClr val="dk1"/>
              </a:buClr>
            </a:pPr>
            <a:r>
              <a:rPr lang="en-US" sz="1000" b="1" err="1">
                <a:solidFill>
                  <a:schemeClr val="dk1"/>
                </a:solidFill>
              </a:rPr>
              <a:t>CanSat</a:t>
            </a:r>
            <a:r>
              <a:rPr lang="en-US" sz="1000" b="1">
                <a:solidFill>
                  <a:schemeClr val="dk1"/>
                </a:solidFill>
              </a:rPr>
              <a:t> 2019 CDR :    Team 3279  (Team KALAM)</a:t>
            </a:r>
            <a:endParaRPr lang="en-US" b="1">
              <a:solidFill>
                <a:schemeClr val="dk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01"/>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GCS Design[2/3]</a:t>
            </a:r>
            <a:endParaRPr/>
          </a:p>
        </p:txBody>
      </p:sp>
      <p:sp>
        <p:nvSpPr>
          <p:cNvPr id="887" name="Google Shape;887;p101"/>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148</a:t>
            </a:fld>
            <a:endParaRPr/>
          </a:p>
        </p:txBody>
      </p:sp>
      <p:sp>
        <p:nvSpPr>
          <p:cNvPr id="888" name="Google Shape;888;p10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E2FB6FEA-965B-1141-A3FA-CE8AF5E269C3}"/>
              </a:ext>
            </a:extLst>
          </p:cNvPr>
          <p:cNvGraphicFramePr>
            <a:graphicFrameLocks noGrp="1"/>
          </p:cNvGraphicFramePr>
          <p:nvPr>
            <p:extLst>
              <p:ext uri="{D42A27DB-BD31-4B8C-83A1-F6EECF244321}">
                <p14:modId xmlns:p14="http://schemas.microsoft.com/office/powerpoint/2010/main" val="1391491643"/>
              </p:ext>
            </p:extLst>
          </p:nvPr>
        </p:nvGraphicFramePr>
        <p:xfrm>
          <a:off x="299594" y="1066800"/>
          <a:ext cx="8525404" cy="1566962"/>
        </p:xfrm>
        <a:graphic>
          <a:graphicData uri="http://schemas.openxmlformats.org/drawingml/2006/table">
            <a:tbl>
              <a:tblPr>
                <a:effectLst>
                  <a:outerShdw blurRad="50800" dist="50800" dir="1200000" algn="ctr" rotWithShape="0">
                    <a:srgbClr val="000000"/>
                  </a:outerShdw>
                </a:effectLst>
              </a:tblPr>
              <a:tblGrid>
                <a:gridCol w="2131351">
                  <a:extLst>
                    <a:ext uri="{9D8B030D-6E8A-4147-A177-3AD203B41FA5}">
                      <a16:colId xmlns:a16="http://schemas.microsoft.com/office/drawing/2014/main" val="975444283"/>
                    </a:ext>
                  </a:extLst>
                </a:gridCol>
                <a:gridCol w="2131351">
                  <a:extLst>
                    <a:ext uri="{9D8B030D-6E8A-4147-A177-3AD203B41FA5}">
                      <a16:colId xmlns:a16="http://schemas.microsoft.com/office/drawing/2014/main" val="202018089"/>
                    </a:ext>
                  </a:extLst>
                </a:gridCol>
                <a:gridCol w="2131351">
                  <a:extLst>
                    <a:ext uri="{9D8B030D-6E8A-4147-A177-3AD203B41FA5}">
                      <a16:colId xmlns:a16="http://schemas.microsoft.com/office/drawing/2014/main" val="2776067027"/>
                    </a:ext>
                  </a:extLst>
                </a:gridCol>
                <a:gridCol w="2131351">
                  <a:extLst>
                    <a:ext uri="{9D8B030D-6E8A-4147-A177-3AD203B41FA5}">
                      <a16:colId xmlns:a16="http://schemas.microsoft.com/office/drawing/2014/main" val="2779123862"/>
                    </a:ext>
                  </a:extLst>
                </a:gridCol>
              </a:tblGrid>
              <a:tr h="405086">
                <a:tc>
                  <a:txBody>
                    <a:bodyPr/>
                    <a:lstStyle/>
                    <a:p>
                      <a:pPr algn="ctr"/>
                      <a:r>
                        <a:rPr lang="en-US" sz="1600" b="1">
                          <a:solidFill>
                            <a:schemeClr val="bg1"/>
                          </a:solidFill>
                          <a:effectLst/>
                          <a:latin typeface="Helvetica Neue"/>
                        </a:rPr>
                        <a:t>Connector Name</a:t>
                      </a:r>
                    </a:p>
                  </a:txBody>
                  <a:tcPr marL="47538" marR="47538" marT="47538" marB="47538" anchor="ctr">
                    <a:lnL w="12700" cap="flat" cmpd="sng" algn="ctr">
                      <a:solidFill>
                        <a:srgbClr val="4B4B4B"/>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D8008"/>
                    </a:solidFill>
                  </a:tcPr>
                </a:tc>
                <a:tc>
                  <a:txBody>
                    <a:bodyPr/>
                    <a:lstStyle/>
                    <a:p>
                      <a:pPr algn="ctr"/>
                      <a:r>
                        <a:rPr lang="en-US" sz="1600" b="1">
                          <a:solidFill>
                            <a:schemeClr val="bg1"/>
                          </a:solidFill>
                          <a:effectLst/>
                          <a:latin typeface="Helvetica Neue"/>
                        </a:rPr>
                        <a:t>Frequency</a:t>
                      </a:r>
                    </a:p>
                  </a:txBody>
                  <a:tcPr marL="47538" marR="47538" marT="47538" marB="47538" anchor="ct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D8008"/>
                    </a:solidFill>
                  </a:tcPr>
                </a:tc>
                <a:tc>
                  <a:txBody>
                    <a:bodyPr/>
                    <a:lstStyle/>
                    <a:p>
                      <a:pPr algn="ctr"/>
                      <a:r>
                        <a:rPr lang="en-US" sz="1600" b="1">
                          <a:solidFill>
                            <a:schemeClr val="bg1"/>
                          </a:solidFill>
                          <a:effectLst/>
                          <a:latin typeface="Helvetica Neue"/>
                        </a:rPr>
                        <a:t>Application</a:t>
                      </a:r>
                    </a:p>
                  </a:txBody>
                  <a:tcPr marL="47538" marR="47538" marT="47538" marB="47538" anchor="ct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D8008"/>
                    </a:solidFill>
                  </a:tcPr>
                </a:tc>
                <a:tc>
                  <a:txBody>
                    <a:bodyPr/>
                    <a:lstStyle/>
                    <a:p>
                      <a:pPr algn="ctr"/>
                      <a:r>
                        <a:rPr lang="en-US" sz="1600" b="1">
                          <a:solidFill>
                            <a:schemeClr val="bg1"/>
                          </a:solidFill>
                          <a:effectLst/>
                          <a:latin typeface="Helvetica Neue"/>
                        </a:rPr>
                        <a:t>Cost</a:t>
                      </a:r>
                    </a:p>
                  </a:txBody>
                  <a:tcPr marL="47538" marR="47538" marT="47538" marB="47538" anchor="ctr">
                    <a:lnL w="12700" cap="flat" cmpd="sng" algn="ctr">
                      <a:solidFill>
                        <a:schemeClr val="accent1">
                          <a:lumMod val="10000"/>
                        </a:schemeClr>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D8008"/>
                    </a:solidFill>
                  </a:tcPr>
                </a:tc>
                <a:extLst>
                  <a:ext uri="{0D108BD9-81ED-4DB2-BD59-A6C34878D82A}">
                    <a16:rowId xmlns:a16="http://schemas.microsoft.com/office/drawing/2014/main" val="4216011309"/>
                  </a:ext>
                </a:extLst>
              </a:tr>
              <a:tr h="1003991">
                <a:tc>
                  <a:txBody>
                    <a:bodyPr/>
                    <a:lstStyle/>
                    <a:p>
                      <a:pPr algn="ctr"/>
                      <a:r>
                        <a:rPr lang="en-US" sz="1600" b="1">
                          <a:solidFill>
                            <a:srgbClr val="FFFFFF"/>
                          </a:solidFill>
                          <a:effectLst/>
                          <a:latin typeface="Helvetica Neue"/>
                        </a:rPr>
                        <a:t>N- Female Connector</a:t>
                      </a:r>
                      <a:br>
                        <a:rPr lang="en-US" sz="1600" b="1">
                          <a:solidFill>
                            <a:srgbClr val="FFFFFF"/>
                          </a:solidFill>
                          <a:effectLst/>
                          <a:latin typeface="Helvetica Neue"/>
                        </a:rPr>
                      </a:br>
                      <a:r>
                        <a:rPr lang="en-US" sz="1600" b="1">
                          <a:solidFill>
                            <a:srgbClr val="FFFFFF"/>
                          </a:solidFill>
                          <a:effectLst/>
                          <a:latin typeface="Helvetica Neue"/>
                        </a:rPr>
                        <a:t>(i.e male headed)</a:t>
                      </a:r>
                      <a:endParaRPr lang="en-US" sz="1600" b="1">
                        <a:effectLst/>
                        <a:latin typeface="Helvetica Neue"/>
                      </a:endParaRPr>
                    </a:p>
                  </a:txBody>
                  <a:tcPr marL="47538" marR="47538" marT="47538" marB="47538" anchor="ctr">
                    <a:lnL w="12700" cap="flat" cmpd="sng" algn="ctr">
                      <a:solidFill>
                        <a:srgbClr val="4B4B4B"/>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algn="ctr"/>
                      <a:r>
                        <a:rPr lang="fi-FI" sz="1300">
                          <a:effectLst/>
                        </a:rPr>
                        <a:t>&lt;11GHz</a:t>
                      </a:r>
                    </a:p>
                  </a:txBody>
                  <a:tcPr marL="47538" marR="47538" marT="47538" marB="47538" anchor="ct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tc>
                  <a:txBody>
                    <a:bodyPr/>
                    <a:lstStyle/>
                    <a:p>
                      <a:r>
                        <a:rPr lang="en-IN" sz="1400" b="0" i="0" u="none" strike="noStrike" cap="none">
                          <a:solidFill>
                            <a:schemeClr val="tx1"/>
                          </a:solidFill>
                          <a:effectLst/>
                          <a:latin typeface="+mn-lt"/>
                          <a:ea typeface="+mn-ea"/>
                          <a:cs typeface="+mn-cs"/>
                          <a:sym typeface="Arial"/>
                        </a:rPr>
                        <a:t>Antennas, Base stations, Instrumentation, Satellite systems, WLAN, Radar systems, Broadcast, Surge protection</a:t>
                      </a:r>
                    </a:p>
                  </a:txBody>
                  <a:tcPr marL="47538" marR="47538" marT="47538" marB="47538" anchor="ctr">
                    <a:lnL w="12700" cap="flat" cmpd="sng" algn="ctr">
                      <a:solidFill>
                        <a:schemeClr val="accent1">
                          <a:lumMod val="10000"/>
                        </a:schemeClr>
                      </a:solid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tc>
                  <a:txBody>
                    <a:bodyPr/>
                    <a:lstStyle/>
                    <a:p>
                      <a:pPr algn="ctr"/>
                      <a:r>
                        <a:rPr lang="en-US" sz="1300">
                          <a:effectLst/>
                        </a:rPr>
                        <a:t>$ 2.1</a:t>
                      </a:r>
                    </a:p>
                  </a:txBody>
                  <a:tcPr marL="47538" marR="47538" marT="47538" marB="47538" anchor="ctr">
                    <a:lnL w="12700" cap="flat" cmpd="sng" algn="ctr">
                      <a:solidFill>
                        <a:schemeClr val="accent1">
                          <a:lumMod val="10000"/>
                        </a:schemeClr>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3449315014"/>
                  </a:ext>
                </a:extLst>
              </a:tr>
            </a:tbl>
          </a:graphicData>
        </a:graphic>
      </p:graphicFrame>
      <p:sp>
        <p:nvSpPr>
          <p:cNvPr id="9" name="object 11">
            <a:extLst>
              <a:ext uri="{FF2B5EF4-FFF2-40B4-BE49-F238E27FC236}">
                <a16:creationId xmlns:a16="http://schemas.microsoft.com/office/drawing/2014/main" id="{CBB03FD0-A12A-4D44-A7F4-19B8DF90EAE1}"/>
              </a:ext>
            </a:extLst>
          </p:cNvPr>
          <p:cNvSpPr txBox="1"/>
          <p:nvPr/>
        </p:nvSpPr>
        <p:spPr>
          <a:xfrm>
            <a:off x="3533446" y="3594052"/>
            <a:ext cx="4719802" cy="1243930"/>
          </a:xfrm>
          <a:prstGeom prst="rect">
            <a:avLst/>
          </a:prstGeom>
          <a:solidFill>
            <a:srgbClr val="F9F5E4"/>
          </a:solidFill>
          <a:ln>
            <a:solidFill>
              <a:schemeClr val="tx1"/>
            </a:solidFill>
          </a:ln>
        </p:spPr>
        <p:txBody>
          <a:bodyPr vert="horz" wrap="square" lIns="0" tIns="12700" rIns="0" bIns="0" rtlCol="0">
            <a:spAutoFit/>
          </a:bodyPr>
          <a:lstStyle/>
          <a:p>
            <a:pPr marL="12700">
              <a:lnSpc>
                <a:spcPct val="100000"/>
              </a:lnSpc>
              <a:spcBef>
                <a:spcPts val="100"/>
              </a:spcBef>
            </a:pPr>
            <a:r>
              <a:rPr sz="2000" b="1" spc="-65">
                <a:latin typeface="Helvetica Neue" charset="0"/>
                <a:ea typeface="Helvetica Neue" charset="0"/>
                <a:cs typeface="Helvetica Neue" charset="0"/>
              </a:rPr>
              <a:t>Ground</a:t>
            </a:r>
            <a:r>
              <a:rPr sz="2000" b="1" spc="-145">
                <a:latin typeface="Helvetica Neue" charset="0"/>
                <a:ea typeface="Helvetica Neue" charset="0"/>
                <a:cs typeface="Helvetica Neue" charset="0"/>
              </a:rPr>
              <a:t> </a:t>
            </a:r>
            <a:r>
              <a:rPr sz="2000" b="1" spc="-60">
                <a:latin typeface="Helvetica Neue" charset="0"/>
                <a:ea typeface="Helvetica Neue" charset="0"/>
                <a:cs typeface="Helvetica Neue" charset="0"/>
              </a:rPr>
              <a:t>Station</a:t>
            </a:r>
            <a:r>
              <a:rPr sz="2000" b="1" spc="-125">
                <a:latin typeface="Helvetica Neue" charset="0"/>
                <a:ea typeface="Helvetica Neue" charset="0"/>
                <a:cs typeface="Helvetica Neue" charset="0"/>
              </a:rPr>
              <a:t> </a:t>
            </a:r>
            <a:r>
              <a:rPr sz="2000" b="1" spc="-70">
                <a:latin typeface="Helvetica Neue" charset="0"/>
                <a:ea typeface="Helvetica Neue" charset="0"/>
                <a:cs typeface="Helvetica Neue" charset="0"/>
              </a:rPr>
              <a:t>Antenna</a:t>
            </a:r>
            <a:r>
              <a:rPr sz="2000" b="1" spc="-150">
                <a:latin typeface="Helvetica Neue" charset="0"/>
                <a:ea typeface="Helvetica Neue" charset="0"/>
                <a:cs typeface="Helvetica Neue" charset="0"/>
              </a:rPr>
              <a:t> </a:t>
            </a:r>
            <a:r>
              <a:rPr sz="2000" b="1" spc="-60">
                <a:latin typeface="Helvetica Neue" charset="0"/>
                <a:ea typeface="Helvetica Neue" charset="0"/>
                <a:cs typeface="Helvetica Neue" charset="0"/>
              </a:rPr>
              <a:t>is</a:t>
            </a:r>
            <a:r>
              <a:rPr sz="2000" b="1" spc="-105">
                <a:latin typeface="Helvetica Neue" charset="0"/>
                <a:ea typeface="Helvetica Neue" charset="0"/>
                <a:cs typeface="Helvetica Neue" charset="0"/>
              </a:rPr>
              <a:t> </a:t>
            </a:r>
            <a:r>
              <a:rPr sz="2000" b="1" spc="-90">
                <a:latin typeface="Helvetica Neue" charset="0"/>
                <a:ea typeface="Helvetica Neue" charset="0"/>
                <a:cs typeface="Helvetica Neue" charset="0"/>
              </a:rPr>
              <a:t>connected</a:t>
            </a:r>
            <a:r>
              <a:rPr sz="2000" b="1" spc="-140">
                <a:latin typeface="Helvetica Neue" charset="0"/>
                <a:ea typeface="Helvetica Neue" charset="0"/>
                <a:cs typeface="Helvetica Neue" charset="0"/>
              </a:rPr>
              <a:t> </a:t>
            </a:r>
            <a:r>
              <a:rPr sz="2000" b="1" spc="-55">
                <a:latin typeface="Helvetica Neue" charset="0"/>
                <a:ea typeface="Helvetica Neue" charset="0"/>
                <a:cs typeface="Helvetica Neue" charset="0"/>
              </a:rPr>
              <a:t>to</a:t>
            </a:r>
            <a:r>
              <a:rPr sz="2000" b="1" spc="-120">
                <a:latin typeface="Helvetica Neue" charset="0"/>
                <a:ea typeface="Helvetica Neue" charset="0"/>
                <a:cs typeface="Helvetica Neue" charset="0"/>
              </a:rPr>
              <a:t> </a:t>
            </a:r>
            <a:r>
              <a:rPr sz="2000" b="1" spc="-50">
                <a:latin typeface="Helvetica Neue" charset="0"/>
                <a:ea typeface="Helvetica Neue" charset="0"/>
                <a:cs typeface="Helvetica Neue" charset="0"/>
              </a:rPr>
              <a:t>GS</a:t>
            </a:r>
            <a:r>
              <a:rPr sz="2000" b="1" spc="-120">
                <a:latin typeface="Helvetica Neue" charset="0"/>
                <a:ea typeface="Helvetica Neue" charset="0"/>
                <a:cs typeface="Helvetica Neue" charset="0"/>
              </a:rPr>
              <a:t> </a:t>
            </a:r>
            <a:r>
              <a:rPr sz="2000" b="1" spc="-90">
                <a:latin typeface="Helvetica Neue" charset="0"/>
                <a:ea typeface="Helvetica Neue" charset="0"/>
                <a:cs typeface="Helvetica Neue" charset="0"/>
              </a:rPr>
              <a:t>XBEE</a:t>
            </a:r>
            <a:r>
              <a:rPr sz="2000" b="1" spc="-105">
                <a:latin typeface="Helvetica Neue" charset="0"/>
                <a:ea typeface="Helvetica Neue" charset="0"/>
                <a:cs typeface="Helvetica Neue" charset="0"/>
              </a:rPr>
              <a:t> </a:t>
            </a:r>
            <a:r>
              <a:rPr sz="2000" b="1" spc="-30">
                <a:latin typeface="Helvetica Neue" charset="0"/>
                <a:ea typeface="Helvetica Neue" charset="0"/>
                <a:cs typeface="Helvetica Neue" charset="0"/>
              </a:rPr>
              <a:t>Module</a:t>
            </a:r>
            <a:r>
              <a:rPr sz="2000" b="1" spc="-130">
                <a:latin typeface="Helvetica Neue" charset="0"/>
                <a:ea typeface="Helvetica Neue" charset="0"/>
                <a:cs typeface="Helvetica Neue" charset="0"/>
              </a:rPr>
              <a:t> </a:t>
            </a:r>
            <a:r>
              <a:rPr sz="2000" b="1" spc="-70">
                <a:latin typeface="Helvetica Neue" charset="0"/>
                <a:ea typeface="Helvetica Neue" charset="0"/>
                <a:cs typeface="Helvetica Neue" charset="0"/>
              </a:rPr>
              <a:t>(Co-</a:t>
            </a:r>
            <a:r>
              <a:rPr lang="en-IN" sz="2000" b="1" spc="-70" err="1">
                <a:latin typeface="Helvetica Neue" charset="0"/>
                <a:ea typeface="Helvetica Neue" charset="0"/>
                <a:cs typeface="Helvetica Neue" charset="0"/>
              </a:rPr>
              <a:t>ordinator</a:t>
            </a:r>
            <a:r>
              <a:rPr sz="2000" b="1" spc="-145">
                <a:latin typeface="Helvetica Neue" charset="0"/>
                <a:ea typeface="Helvetica Neue" charset="0"/>
                <a:cs typeface="Helvetica Neue" charset="0"/>
              </a:rPr>
              <a:t> </a:t>
            </a:r>
            <a:r>
              <a:rPr sz="2000" b="1" spc="-20">
                <a:latin typeface="Helvetica Neue" charset="0"/>
                <a:ea typeface="Helvetica Neue" charset="0"/>
                <a:cs typeface="Helvetica Neue" charset="0"/>
              </a:rPr>
              <a:t>Mode)</a:t>
            </a:r>
            <a:r>
              <a:rPr sz="2000" b="1" spc="-125">
                <a:latin typeface="Helvetica Neue" charset="0"/>
                <a:ea typeface="Helvetica Neue" charset="0"/>
                <a:cs typeface="Helvetica Neue" charset="0"/>
              </a:rPr>
              <a:t> </a:t>
            </a:r>
            <a:r>
              <a:rPr sz="2000" b="1" spc="-60">
                <a:latin typeface="Helvetica Neue" charset="0"/>
                <a:ea typeface="Helvetica Neue" charset="0"/>
                <a:cs typeface="Helvetica Neue" charset="0"/>
              </a:rPr>
              <a:t>using</a:t>
            </a:r>
            <a:r>
              <a:rPr sz="2000" b="1" spc="-130">
                <a:latin typeface="Helvetica Neue" charset="0"/>
                <a:ea typeface="Helvetica Neue" charset="0"/>
                <a:cs typeface="Helvetica Neue" charset="0"/>
              </a:rPr>
              <a:t> </a:t>
            </a:r>
            <a:r>
              <a:rPr lang="en-US" sz="2000" b="1" spc="-130">
                <a:latin typeface="Helvetica Neue" charset="0"/>
                <a:ea typeface="Helvetica Neue" charset="0"/>
                <a:cs typeface="Helvetica Neue" charset="0"/>
              </a:rPr>
              <a:t>N Female connector to </a:t>
            </a:r>
            <a:r>
              <a:rPr sz="2000" b="1" spc="-15">
                <a:latin typeface="Helvetica Neue" charset="0"/>
                <a:ea typeface="Helvetica Neue" charset="0"/>
                <a:cs typeface="Helvetica Neue" charset="0"/>
              </a:rPr>
              <a:t>RPSMA</a:t>
            </a:r>
            <a:r>
              <a:rPr sz="2000" b="1" spc="-100">
                <a:latin typeface="Helvetica Neue" charset="0"/>
                <a:ea typeface="Helvetica Neue" charset="0"/>
                <a:cs typeface="Helvetica Neue" charset="0"/>
              </a:rPr>
              <a:t> </a:t>
            </a:r>
            <a:r>
              <a:rPr sz="2000" b="1" spc="-80">
                <a:latin typeface="Helvetica Neue" charset="0"/>
                <a:ea typeface="Helvetica Neue" charset="0"/>
                <a:cs typeface="Helvetica Neue" charset="0"/>
              </a:rPr>
              <a:t>coaxial</a:t>
            </a:r>
            <a:r>
              <a:rPr sz="2000" b="1" spc="-140">
                <a:latin typeface="Helvetica Neue" charset="0"/>
                <a:ea typeface="Helvetica Neue" charset="0"/>
                <a:cs typeface="Helvetica Neue" charset="0"/>
              </a:rPr>
              <a:t> </a:t>
            </a:r>
            <a:r>
              <a:rPr sz="2000" b="1" spc="-95">
                <a:latin typeface="Helvetica Neue" charset="0"/>
                <a:ea typeface="Helvetica Neue" charset="0"/>
                <a:cs typeface="Helvetica Neue" charset="0"/>
              </a:rPr>
              <a:t>cable.</a:t>
            </a:r>
            <a:endParaRPr sz="2000">
              <a:latin typeface="Helvetica Neue" charset="0"/>
              <a:ea typeface="Helvetica Neue" charset="0"/>
              <a:cs typeface="Helvetica Neue" charset="0"/>
            </a:endParaRPr>
          </a:p>
        </p:txBody>
      </p:sp>
      <p:sp>
        <p:nvSpPr>
          <p:cNvPr id="10" name="AutoShape 2" descr="NPC Wireless N-Male to RP SMA-Male (female in) extension cable ,RG58 - 30 feet for routers/wireless equipments 2 year waranty">
            <a:extLst>
              <a:ext uri="{FF2B5EF4-FFF2-40B4-BE49-F238E27FC236}">
                <a16:creationId xmlns:a16="http://schemas.microsoft.com/office/drawing/2014/main" id="{753D80B0-9E82-754D-97C9-281F4FE9045A}"/>
              </a:ext>
            </a:extLst>
          </p:cNvPr>
          <p:cNvSpPr>
            <a:spLocks noChangeAspect="1" noChangeArrowheads="1"/>
          </p:cNvSpPr>
          <p:nvPr/>
        </p:nvSpPr>
        <p:spPr bwMode="auto">
          <a:xfrm>
            <a:off x="833821" y="3409070"/>
            <a:ext cx="1215696" cy="12156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84039BB3-C02C-724B-BFE9-F5416057D9B2}"/>
              </a:ext>
            </a:extLst>
          </p:cNvPr>
          <p:cNvPicPr>
            <a:picLocks noChangeAspect="1"/>
          </p:cNvPicPr>
          <p:nvPr/>
        </p:nvPicPr>
        <p:blipFill>
          <a:blip r:embed="rId3"/>
          <a:stretch>
            <a:fillRect/>
          </a:stretch>
        </p:blipFill>
        <p:spPr>
          <a:xfrm>
            <a:off x="1028760" y="3561370"/>
            <a:ext cx="1309294" cy="1309294"/>
          </a:xfrm>
          <a:prstGeom prst="rect">
            <a:avLst/>
          </a:prstGeom>
        </p:spPr>
      </p:pic>
      <p:sp>
        <p:nvSpPr>
          <p:cNvPr id="2" name="Google Shape;777;p82">
            <a:extLst>
              <a:ext uri="{FF2B5EF4-FFF2-40B4-BE49-F238E27FC236}">
                <a16:creationId xmlns:a16="http://schemas.microsoft.com/office/drawing/2014/main" id="{A17E5C0F-E6D8-414A-A7CE-8CF1CD6F5F3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lang="en-US"/>
          </a:p>
        </p:txBody>
      </p:sp>
      <p:sp>
        <p:nvSpPr>
          <p:cNvPr id="3" name="Google Shape;777;p82">
            <a:extLst>
              <a:ext uri="{FF2B5EF4-FFF2-40B4-BE49-F238E27FC236}">
                <a16:creationId xmlns:a16="http://schemas.microsoft.com/office/drawing/2014/main" id="{19D8908D-4DEB-4D79-BA31-C08BD994E917}"/>
              </a:ext>
            </a:extLst>
          </p:cNvPr>
          <p:cNvSpPr txBox="1"/>
          <p:nvPr/>
        </p:nvSpPr>
        <p:spPr>
          <a:xfrm>
            <a:off x="2600172" y="6501449"/>
            <a:ext cx="3459561" cy="232250"/>
          </a:xfrm>
          <a:prstGeom prst="rect">
            <a:avLst/>
          </a:prstGeom>
          <a:noFill/>
          <a:ln>
            <a:noFill/>
          </a:ln>
        </p:spPr>
        <p:txBody>
          <a:bodyPr spcFirstLastPara="1" wrap="square" lIns="91425" tIns="45700" rIns="91425" bIns="45700" anchor="t" anchorCtr="0">
            <a:noAutofit/>
          </a:bodyPr>
          <a:lstStyle/>
          <a:p>
            <a:pPr>
              <a:buClr>
                <a:schemeClr val="dk1"/>
              </a:buClr>
            </a:pPr>
            <a:r>
              <a:rPr lang="en-US" sz="1000" b="1" err="1">
                <a:solidFill>
                  <a:schemeClr val="dk1"/>
                </a:solidFill>
              </a:rPr>
              <a:t>CanSat</a:t>
            </a:r>
            <a:r>
              <a:rPr lang="en-US" sz="1000" b="1">
                <a:solidFill>
                  <a:schemeClr val="dk1"/>
                </a:solidFill>
              </a:rPr>
              <a:t> 2019 CDR :    Team 3279  (Team KALAM)</a:t>
            </a:r>
            <a:endParaRPr lang="en-US" b="1">
              <a:solidFill>
                <a:schemeClr val="dk1"/>
              </a:solidFill>
            </a:endParaRPr>
          </a:p>
        </p:txBody>
      </p:sp>
    </p:spTree>
    <p:extLst>
      <p:ext uri="{BB962C8B-B14F-4D97-AF65-F5344CB8AC3E}">
        <p14:creationId xmlns:p14="http://schemas.microsoft.com/office/powerpoint/2010/main" val="14504991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01"/>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GCS Design[3/3]</a:t>
            </a:r>
            <a:endParaRPr/>
          </a:p>
        </p:txBody>
      </p:sp>
      <p:sp>
        <p:nvSpPr>
          <p:cNvPr id="887" name="Google Shape;887;p101"/>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149</a:t>
            </a:fld>
            <a:endParaRPr/>
          </a:p>
        </p:txBody>
      </p:sp>
      <p:sp>
        <p:nvSpPr>
          <p:cNvPr id="888" name="Google Shape;888;p10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 name="object 10">
            <a:extLst>
              <a:ext uri="{FF2B5EF4-FFF2-40B4-BE49-F238E27FC236}">
                <a16:creationId xmlns:a16="http://schemas.microsoft.com/office/drawing/2014/main" id="{A75F7355-9ABF-B546-811E-923D86B76CF2}"/>
              </a:ext>
            </a:extLst>
          </p:cNvPr>
          <p:cNvSpPr txBox="1"/>
          <p:nvPr/>
        </p:nvSpPr>
        <p:spPr>
          <a:xfrm>
            <a:off x="254609" y="1525894"/>
            <a:ext cx="8535035" cy="3320653"/>
          </a:xfrm>
          <a:prstGeom prst="rect">
            <a:avLst/>
          </a:prstGeom>
          <a:solidFill>
            <a:srgbClr val="F9F5E4"/>
          </a:solidFill>
          <a:ln>
            <a:solidFill>
              <a:schemeClr val="tx1"/>
            </a:solidFill>
          </a:ln>
        </p:spPr>
        <p:txBody>
          <a:bodyPr vert="horz" wrap="square" lIns="0" tIns="13335" rIns="0" bIns="0" rtlCol="0" anchor="t">
            <a:spAutoFit/>
          </a:bodyPr>
          <a:lstStyle/>
          <a:p>
            <a:pPr marL="12700">
              <a:lnSpc>
                <a:spcPct val="100000"/>
              </a:lnSpc>
              <a:spcBef>
                <a:spcPts val="105"/>
              </a:spcBef>
            </a:pPr>
            <a:endParaRPr lang="en-US" sz="2000" b="1">
              <a:latin typeface="Helvetica Neue" panose="02000503000000020004" pitchFamily="2" charset="0"/>
              <a:ea typeface="Helvetica Neue" panose="02000503000000020004" pitchFamily="2" charset="0"/>
              <a:cs typeface="Helvetica Neue" panose="02000503000000020004" pitchFamily="2" charset="0"/>
            </a:endParaRPr>
          </a:p>
          <a:p>
            <a:pPr marL="298450" indent="-285750">
              <a:lnSpc>
                <a:spcPct val="100000"/>
              </a:lnSpc>
              <a:spcBef>
                <a:spcPts val="1350"/>
              </a:spcBef>
              <a:buSzPct val="88888"/>
              <a:buFont typeface="Arial" panose="020B0604020202020204" pitchFamily="34" charset="0"/>
              <a:buChar char="•"/>
              <a:tabLst>
                <a:tab pos="140970" algn="l"/>
              </a:tabLst>
            </a:pPr>
            <a:r>
              <a:rPr lang="en-US" sz="1800">
                <a:latin typeface="Helvetica Neue"/>
                <a:ea typeface="Helvetica Neue" panose="02000503000000020004" pitchFamily="2" charset="0"/>
                <a:cs typeface="Helvetica Neue" panose="02000503000000020004" pitchFamily="2" charset="0"/>
              </a:rPr>
              <a:t>GCS will </a:t>
            </a:r>
            <a:r>
              <a:rPr lang="en-US" sz="1800" spc="-5">
                <a:latin typeface="Helvetica Neue"/>
                <a:ea typeface="Helvetica Neue" panose="02000503000000020004" pitchFamily="2" charset="0"/>
                <a:cs typeface="Helvetica Neue" panose="02000503000000020004" pitchFamily="2" charset="0"/>
              </a:rPr>
              <a:t>have at least </a:t>
            </a:r>
            <a:r>
              <a:rPr lang="en-US" sz="1800" spc="-15">
                <a:latin typeface="Helvetica Neue"/>
                <a:ea typeface="Helvetica Neue" panose="02000503000000020004" pitchFamily="2" charset="0"/>
                <a:cs typeface="Helvetica Neue" panose="02000503000000020004" pitchFamily="2" charset="0"/>
              </a:rPr>
              <a:t>two </a:t>
            </a:r>
            <a:r>
              <a:rPr lang="en-US" sz="1800" spc="-5">
                <a:latin typeface="Helvetica Neue"/>
                <a:ea typeface="Helvetica Neue" panose="02000503000000020004" pitchFamily="2" charset="0"/>
                <a:cs typeface="Helvetica Neue" panose="02000503000000020004" pitchFamily="2" charset="0"/>
              </a:rPr>
              <a:t>hours </a:t>
            </a:r>
            <a:r>
              <a:rPr lang="en-US" sz="1800">
                <a:latin typeface="Helvetica Neue"/>
                <a:ea typeface="Helvetica Neue" panose="02000503000000020004" pitchFamily="2" charset="0"/>
                <a:cs typeface="Helvetica Neue" panose="02000503000000020004" pitchFamily="2" charset="0"/>
              </a:rPr>
              <a:t>of </a:t>
            </a:r>
            <a:r>
              <a:rPr lang="en-US" sz="1800" spc="-5">
                <a:latin typeface="Helvetica Neue"/>
                <a:ea typeface="Helvetica Neue" panose="02000503000000020004" pitchFamily="2" charset="0"/>
                <a:cs typeface="Helvetica Neue" panose="02000503000000020004" pitchFamily="2" charset="0"/>
              </a:rPr>
              <a:t>battery</a:t>
            </a:r>
            <a:r>
              <a:rPr lang="en-US" sz="1800" spc="60">
                <a:latin typeface="Helvetica Neue"/>
                <a:ea typeface="Helvetica Neue" panose="02000503000000020004" pitchFamily="2" charset="0"/>
                <a:cs typeface="Helvetica Neue" panose="02000503000000020004" pitchFamily="2" charset="0"/>
              </a:rPr>
              <a:t> </a:t>
            </a:r>
            <a:r>
              <a:rPr lang="en-US" sz="1800" spc="-5">
                <a:latin typeface="Helvetica Neue"/>
                <a:ea typeface="Helvetica Neue" panose="02000503000000020004" pitchFamily="2" charset="0"/>
                <a:cs typeface="Helvetica Neue" panose="02000503000000020004" pitchFamily="2" charset="0"/>
              </a:rPr>
              <a:t>life. Apple MacBook will easily have battery life more than 2 hours.</a:t>
            </a:r>
            <a:endParaRPr lang="en-US" sz="1800">
              <a:latin typeface="Helvetica Neue"/>
              <a:ea typeface="Helvetica Neue" panose="02000503000000020004" pitchFamily="2" charset="0"/>
              <a:cs typeface="Helvetica Neue" panose="02000503000000020004" pitchFamily="2" charset="0"/>
            </a:endParaRPr>
          </a:p>
          <a:p>
            <a:pPr marL="298450" marR="5080" indent="-285750">
              <a:lnSpc>
                <a:spcPct val="114999"/>
              </a:lnSpc>
              <a:spcBef>
                <a:spcPts val="994"/>
              </a:spcBef>
              <a:buFont typeface="Arial" panose="020B0604020202020204" pitchFamily="34" charset="0"/>
              <a:buChar char="•"/>
              <a:tabLst>
                <a:tab pos="156210" algn="l"/>
              </a:tabLst>
            </a:pPr>
            <a:r>
              <a:rPr lang="en-US" sz="1800" spc="5">
                <a:latin typeface="Helvetica Neue"/>
                <a:ea typeface="Helvetica Neue" panose="02000503000000020004" pitchFamily="2" charset="0"/>
                <a:cs typeface="Helvetica Neue" panose="02000503000000020004" pitchFamily="2" charset="0"/>
              </a:rPr>
              <a:t>To </a:t>
            </a:r>
            <a:r>
              <a:rPr lang="en-US" sz="1800" spc="-5">
                <a:latin typeface="Helvetica Neue"/>
                <a:ea typeface="Helvetica Neue" panose="02000503000000020004" pitchFamily="2" charset="0"/>
                <a:cs typeface="Helvetica Neue" panose="02000503000000020004" pitchFamily="2" charset="0"/>
              </a:rPr>
              <a:t>prevent over-heating, </a:t>
            </a:r>
            <a:r>
              <a:rPr lang="en-US" sz="1800" spc="-10">
                <a:latin typeface="Helvetica Neue"/>
                <a:ea typeface="Helvetica Neue" panose="02000503000000020004" pitchFamily="2" charset="0"/>
                <a:cs typeface="Helvetica Neue" panose="02000503000000020004" pitchFamily="2" charset="0"/>
              </a:rPr>
              <a:t>unwanted </a:t>
            </a:r>
            <a:r>
              <a:rPr lang="en-US" sz="1800" spc="-5">
                <a:latin typeface="Helvetica Neue"/>
                <a:ea typeface="Helvetica Neue" panose="02000503000000020004" pitchFamily="2" charset="0"/>
                <a:cs typeface="Helvetica Neue" panose="02000503000000020004" pitchFamily="2" charset="0"/>
              </a:rPr>
              <a:t>Load </a:t>
            </a:r>
            <a:r>
              <a:rPr lang="en-US" sz="1800" spc="-15">
                <a:latin typeface="Helvetica Neue"/>
                <a:ea typeface="Helvetica Neue" panose="02000503000000020004" pitchFamily="2" charset="0"/>
                <a:cs typeface="Helvetica Neue" panose="02000503000000020004" pitchFamily="2" charset="0"/>
              </a:rPr>
              <a:t>will </a:t>
            </a:r>
            <a:r>
              <a:rPr lang="en-US" sz="1800" spc="-5">
                <a:latin typeface="Helvetica Neue"/>
                <a:ea typeface="Helvetica Neue" panose="02000503000000020004" pitchFamily="2" charset="0"/>
                <a:cs typeface="Helvetica Neue" panose="02000503000000020004" pitchFamily="2" charset="0"/>
              </a:rPr>
              <a:t>be minimized and a portable umbrella  along </a:t>
            </a:r>
            <a:r>
              <a:rPr lang="en-US" sz="1800" spc="-15">
                <a:latin typeface="Helvetica Neue"/>
                <a:ea typeface="Helvetica Neue" panose="02000503000000020004" pitchFamily="2" charset="0"/>
                <a:cs typeface="Helvetica Neue" panose="02000503000000020004" pitchFamily="2" charset="0"/>
              </a:rPr>
              <a:t>with </a:t>
            </a:r>
            <a:r>
              <a:rPr lang="en-US" sz="1800" spc="-5">
                <a:latin typeface="Helvetica Neue"/>
                <a:ea typeface="Helvetica Neue" panose="02000503000000020004" pitchFamily="2" charset="0"/>
                <a:cs typeface="Helvetica Neue" panose="02000503000000020004" pitchFamily="2" charset="0"/>
              </a:rPr>
              <a:t>arrangements </a:t>
            </a:r>
            <a:r>
              <a:rPr lang="en-US" sz="1800">
                <a:latin typeface="Helvetica Neue"/>
                <a:ea typeface="Helvetica Neue" panose="02000503000000020004" pitchFamily="2" charset="0"/>
                <a:cs typeface="Helvetica Neue" panose="02000503000000020004" pitchFamily="2" charset="0"/>
              </a:rPr>
              <a:t>for </a:t>
            </a:r>
            <a:r>
              <a:rPr lang="en-US" sz="1800" spc="-5">
                <a:latin typeface="Helvetica Neue"/>
                <a:ea typeface="Helvetica Neue" panose="02000503000000020004" pitchFamily="2" charset="0"/>
                <a:cs typeface="Helvetica Neue" panose="02000503000000020004" pitchFamily="2" charset="0"/>
              </a:rPr>
              <a:t>a cooling pad shall be </a:t>
            </a:r>
            <a:r>
              <a:rPr lang="en-US" sz="1800">
                <a:latin typeface="Helvetica Neue"/>
                <a:ea typeface="Helvetica Neue" panose="02000503000000020004" pitchFamily="2" charset="0"/>
                <a:cs typeface="Helvetica Neue" panose="02000503000000020004" pitchFamily="2" charset="0"/>
              </a:rPr>
              <a:t>set </a:t>
            </a:r>
            <a:r>
              <a:rPr lang="en-US" sz="1800" spc="-5">
                <a:latin typeface="Helvetica Neue"/>
                <a:ea typeface="Helvetica Neue" panose="02000503000000020004" pitchFamily="2" charset="0"/>
                <a:cs typeface="Helvetica Neue" panose="02000503000000020004" pitchFamily="2" charset="0"/>
              </a:rPr>
              <a:t>up </a:t>
            </a:r>
            <a:r>
              <a:rPr lang="en-US" sz="1800">
                <a:latin typeface="Helvetica Neue"/>
                <a:ea typeface="Helvetica Neue" panose="02000503000000020004" pitchFamily="2" charset="0"/>
                <a:cs typeface="Helvetica Neue" panose="02000503000000020004" pitchFamily="2" charset="0"/>
              </a:rPr>
              <a:t>to </a:t>
            </a:r>
            <a:r>
              <a:rPr lang="en-US" sz="1800" spc="-5">
                <a:latin typeface="Helvetica Neue"/>
                <a:ea typeface="Helvetica Neue" panose="02000503000000020004" pitchFamily="2" charset="0"/>
                <a:cs typeface="Helvetica Neue" panose="02000503000000020004" pitchFamily="2" charset="0"/>
              </a:rPr>
              <a:t>prevent </a:t>
            </a:r>
            <a:r>
              <a:rPr lang="en-US" sz="1800">
                <a:latin typeface="Helvetica Neue"/>
                <a:ea typeface="Helvetica Neue" panose="02000503000000020004" pitchFamily="2" charset="0"/>
                <a:cs typeface="Helvetica Neue" panose="02000503000000020004" pitchFamily="2" charset="0"/>
              </a:rPr>
              <a:t>GCS </a:t>
            </a:r>
            <a:r>
              <a:rPr lang="en-US" sz="1800" spc="-5">
                <a:latin typeface="Helvetica Neue"/>
                <a:ea typeface="Helvetica Neue" panose="02000503000000020004" pitchFamily="2" charset="0"/>
                <a:cs typeface="Helvetica Neue" panose="02000503000000020004" pitchFamily="2" charset="0"/>
              </a:rPr>
              <a:t>from </a:t>
            </a:r>
            <a:r>
              <a:rPr lang="en-US" sz="1800">
                <a:latin typeface="Helvetica Neue"/>
                <a:ea typeface="Helvetica Neue" panose="02000503000000020004" pitchFamily="2" charset="0"/>
                <a:cs typeface="Helvetica Neue" panose="02000503000000020004" pitchFamily="2" charset="0"/>
              </a:rPr>
              <a:t>the  </a:t>
            </a:r>
            <a:r>
              <a:rPr lang="en-US" sz="1800" spc="-5">
                <a:latin typeface="Helvetica Neue"/>
                <a:ea typeface="Helvetica Neue" panose="02000503000000020004" pitchFamily="2" charset="0"/>
                <a:cs typeface="Helvetica Neue" panose="02000503000000020004" pitchFamily="2" charset="0"/>
              </a:rPr>
              <a:t>overhead</a:t>
            </a:r>
            <a:r>
              <a:rPr lang="en-US" sz="1800" spc="10">
                <a:latin typeface="Helvetica Neue"/>
                <a:ea typeface="Helvetica Neue" panose="02000503000000020004" pitchFamily="2" charset="0"/>
                <a:cs typeface="Helvetica Neue" panose="02000503000000020004" pitchFamily="2" charset="0"/>
              </a:rPr>
              <a:t> </a:t>
            </a:r>
            <a:r>
              <a:rPr lang="en-US" sz="1800" spc="-5">
                <a:latin typeface="Helvetica Neue"/>
                <a:ea typeface="Helvetica Neue" panose="02000503000000020004" pitchFamily="2" charset="0"/>
                <a:cs typeface="Helvetica Neue" panose="02000503000000020004" pitchFamily="2" charset="0"/>
              </a:rPr>
              <a:t>sun.</a:t>
            </a:r>
            <a:endParaRPr lang="en-US" sz="1800">
              <a:latin typeface="Helvetica Neue"/>
              <a:ea typeface="Helvetica Neue" panose="02000503000000020004" pitchFamily="2" charset="0"/>
              <a:cs typeface="Helvetica Neue" panose="02000503000000020004" pitchFamily="2" charset="0"/>
            </a:endParaRPr>
          </a:p>
          <a:p>
            <a:pPr marL="298450" indent="-285750">
              <a:lnSpc>
                <a:spcPct val="100000"/>
              </a:lnSpc>
              <a:spcBef>
                <a:spcPts val="1325"/>
              </a:spcBef>
              <a:buFont typeface="Arial" panose="020B0604020202020204" pitchFamily="34" charset="0"/>
              <a:buChar char="•"/>
              <a:tabLst>
                <a:tab pos="156210" algn="l"/>
              </a:tabLst>
            </a:pPr>
            <a:r>
              <a:rPr lang="en-US" sz="1800" spc="-5">
                <a:latin typeface="Helvetica Neue"/>
                <a:ea typeface="Helvetica Neue" panose="02000503000000020004" pitchFamily="2" charset="0"/>
                <a:cs typeface="Helvetica Neue" panose="02000503000000020004" pitchFamily="2" charset="0"/>
              </a:rPr>
              <a:t>Required Configuration </a:t>
            </a:r>
            <a:r>
              <a:rPr lang="en-US" sz="1800">
                <a:latin typeface="Helvetica Neue"/>
                <a:ea typeface="Helvetica Neue" panose="02000503000000020004" pitchFamily="2" charset="0"/>
                <a:cs typeface="Helvetica Neue" panose="02000503000000020004" pitchFamily="2" charset="0"/>
              </a:rPr>
              <a:t>GCS </a:t>
            </a:r>
            <a:r>
              <a:rPr lang="en-US" sz="1800" spc="-15">
                <a:latin typeface="Helvetica Neue"/>
                <a:ea typeface="Helvetica Neue" panose="02000503000000020004" pitchFamily="2" charset="0"/>
                <a:cs typeface="Helvetica Neue" panose="02000503000000020004" pitchFamily="2" charset="0"/>
              </a:rPr>
              <a:t>will </a:t>
            </a:r>
            <a:r>
              <a:rPr lang="en-US" sz="1800" spc="-5">
                <a:latin typeface="Helvetica Neue"/>
                <a:ea typeface="Helvetica Neue" panose="02000503000000020004" pitchFamily="2" charset="0"/>
                <a:cs typeface="Helvetica Neue" panose="02000503000000020004" pitchFamily="2" charset="0"/>
              </a:rPr>
              <a:t>be used </a:t>
            </a:r>
            <a:r>
              <a:rPr lang="en-US" sz="1800">
                <a:latin typeface="Helvetica Neue"/>
                <a:ea typeface="Helvetica Neue" panose="02000503000000020004" pitchFamily="2" charset="0"/>
                <a:cs typeface="Helvetica Neue" panose="02000503000000020004" pitchFamily="2" charset="0"/>
              </a:rPr>
              <a:t>for the </a:t>
            </a:r>
            <a:r>
              <a:rPr lang="en-US" sz="1800" spc="-5">
                <a:latin typeface="Helvetica Neue"/>
                <a:ea typeface="Helvetica Neue" panose="02000503000000020004" pitchFamily="2" charset="0"/>
                <a:cs typeface="Helvetica Neue" panose="02000503000000020004" pitchFamily="2" charset="0"/>
              </a:rPr>
              <a:t>required </a:t>
            </a:r>
            <a:r>
              <a:rPr lang="en-US" sz="1800" spc="-10">
                <a:latin typeface="Helvetica Neue"/>
                <a:ea typeface="Helvetica Neue" panose="02000503000000020004" pitchFamily="2" charset="0"/>
                <a:cs typeface="Helvetica Neue" panose="02000503000000020004" pitchFamily="2" charset="0"/>
              </a:rPr>
              <a:t>software</a:t>
            </a:r>
            <a:r>
              <a:rPr lang="en-US" sz="1800" spc="140">
                <a:latin typeface="Helvetica Neue"/>
                <a:ea typeface="Helvetica Neue" panose="02000503000000020004" pitchFamily="2" charset="0"/>
                <a:cs typeface="Helvetica Neue" panose="02000503000000020004" pitchFamily="2" charset="0"/>
              </a:rPr>
              <a:t> </a:t>
            </a:r>
            <a:r>
              <a:rPr lang="en-US" sz="1800">
                <a:latin typeface="Helvetica Neue"/>
                <a:ea typeface="Helvetica Neue" panose="02000503000000020004" pitchFamily="2" charset="0"/>
                <a:cs typeface="Helvetica Neue" panose="02000503000000020004" pitchFamily="2" charset="0"/>
              </a:rPr>
              <a:t>.</a:t>
            </a:r>
          </a:p>
          <a:p>
            <a:pPr marL="298450" marR="257810" indent="-285750">
              <a:lnSpc>
                <a:spcPct val="114999"/>
              </a:lnSpc>
              <a:spcBef>
                <a:spcPts val="1010"/>
              </a:spcBef>
              <a:buFont typeface="Arial" panose="020B0604020202020204" pitchFamily="34" charset="0"/>
              <a:buChar char="•"/>
              <a:tabLst>
                <a:tab pos="156210" algn="l"/>
              </a:tabLst>
            </a:pPr>
            <a:r>
              <a:rPr lang="en-US" sz="1800" spc="-5">
                <a:latin typeface="Helvetica Neue"/>
                <a:ea typeface="Helvetica Neue" panose="02000503000000020004" pitchFamily="2" charset="0"/>
                <a:cs typeface="Helvetica Neue" panose="02000503000000020004" pitchFamily="2" charset="0"/>
              </a:rPr>
              <a:t>Data </a:t>
            </a:r>
            <a:r>
              <a:rPr lang="en-US" sz="1800" spc="-15">
                <a:latin typeface="Helvetica Neue"/>
                <a:ea typeface="Helvetica Neue" panose="02000503000000020004" pitchFamily="2" charset="0"/>
                <a:cs typeface="Helvetica Neue" panose="02000503000000020004" pitchFamily="2" charset="0"/>
              </a:rPr>
              <a:t>will </a:t>
            </a:r>
            <a:r>
              <a:rPr lang="en-US" sz="1800" spc="-5">
                <a:latin typeface="Helvetica Neue"/>
                <a:ea typeface="Helvetica Neue" panose="02000503000000020004" pitchFamily="2" charset="0"/>
                <a:cs typeface="Helvetica Neue" panose="02000503000000020004" pitchFamily="2" charset="0"/>
              </a:rPr>
              <a:t>be logged </a:t>
            </a:r>
            <a:r>
              <a:rPr lang="en-US" sz="1800">
                <a:latin typeface="Helvetica Neue"/>
                <a:ea typeface="Helvetica Neue" panose="02000503000000020004" pitchFamily="2" charset="0"/>
                <a:cs typeface="Helvetica Neue" panose="02000503000000020004" pitchFamily="2" charset="0"/>
              </a:rPr>
              <a:t>to </a:t>
            </a:r>
            <a:r>
              <a:rPr lang="en-US" sz="1800" spc="-5">
                <a:latin typeface="Helvetica Neue"/>
                <a:ea typeface="Helvetica Neue" panose="02000503000000020004" pitchFamily="2" charset="0"/>
                <a:cs typeface="Helvetica Neue" panose="02000503000000020004" pitchFamily="2" charset="0"/>
              </a:rPr>
              <a:t>a plain text file </a:t>
            </a:r>
            <a:r>
              <a:rPr lang="en-US" sz="1800" spc="-15">
                <a:latin typeface="Helvetica Neue"/>
                <a:ea typeface="Helvetica Neue" panose="02000503000000020004" pitchFamily="2" charset="0"/>
                <a:cs typeface="Helvetica Neue" panose="02000503000000020004" pitchFamily="2" charset="0"/>
              </a:rPr>
              <a:t>with </a:t>
            </a:r>
            <a:r>
              <a:rPr lang="en-US" sz="1800" spc="-5">
                <a:latin typeface="Helvetica Neue"/>
                <a:ea typeface="Helvetica Neue" panose="02000503000000020004" pitchFamily="2" charset="0"/>
                <a:cs typeface="Helvetica Neue" panose="02000503000000020004" pitchFamily="2" charset="0"/>
              </a:rPr>
              <a:t>a </a:t>
            </a:r>
            <a:r>
              <a:rPr lang="en-US" sz="1800">
                <a:latin typeface="Helvetica Neue"/>
                <a:ea typeface="Helvetica Neue" panose="02000503000000020004" pitchFamily="2" charset="0"/>
                <a:cs typeface="Helvetica Neue" panose="02000503000000020004" pitchFamily="2" charset="0"/>
              </a:rPr>
              <a:t>.CSV </a:t>
            </a:r>
            <a:r>
              <a:rPr lang="en-US" sz="1800" spc="-5">
                <a:latin typeface="Helvetica Neue"/>
                <a:ea typeface="Helvetica Neue" panose="02000503000000020004" pitchFamily="2" charset="0"/>
                <a:cs typeface="Helvetica Neue" panose="02000503000000020004" pitchFamily="2" charset="0"/>
              </a:rPr>
              <a:t>extension and read </a:t>
            </a:r>
            <a:r>
              <a:rPr lang="en-US" sz="1800">
                <a:latin typeface="Helvetica Neue"/>
                <a:ea typeface="Helvetica Neue" panose="02000503000000020004" pitchFamily="2" charset="0"/>
                <a:cs typeface="Helvetica Neue" panose="02000503000000020004" pitchFamily="2" charset="0"/>
              </a:rPr>
              <a:t>from </a:t>
            </a:r>
            <a:r>
              <a:rPr lang="en-US" sz="1800" spc="-5">
                <a:latin typeface="Helvetica Neue"/>
                <a:ea typeface="Helvetica Neue" panose="02000503000000020004" pitchFamily="2" charset="0"/>
                <a:cs typeface="Helvetica Neue" panose="02000503000000020004" pitchFamily="2" charset="0"/>
              </a:rPr>
              <a:t>same  file </a:t>
            </a:r>
            <a:r>
              <a:rPr lang="en-US" sz="1800">
                <a:latin typeface="Helvetica Neue"/>
                <a:ea typeface="Helvetica Neue" panose="02000503000000020004" pitchFamily="2" charset="0"/>
                <a:cs typeface="Helvetica Neue" panose="02000503000000020004" pitchFamily="2" charset="0"/>
              </a:rPr>
              <a:t>for </a:t>
            </a:r>
            <a:r>
              <a:rPr lang="en-US" sz="1800" spc="-5">
                <a:latin typeface="Helvetica Neue"/>
                <a:ea typeface="Helvetica Neue" panose="02000503000000020004" pitchFamily="2" charset="0"/>
                <a:cs typeface="Helvetica Neue" panose="02000503000000020004" pitchFamily="2" charset="0"/>
              </a:rPr>
              <a:t>plotting. Plotting and serial data monitoring occur in</a:t>
            </a:r>
            <a:r>
              <a:rPr lang="en-US" sz="1800" spc="85">
                <a:latin typeface="Helvetica Neue"/>
                <a:ea typeface="Helvetica Neue" panose="02000503000000020004" pitchFamily="2" charset="0"/>
                <a:cs typeface="Helvetica Neue" panose="02000503000000020004" pitchFamily="2" charset="0"/>
              </a:rPr>
              <a:t> </a:t>
            </a:r>
            <a:r>
              <a:rPr lang="en-US" sz="1800" spc="-5">
                <a:latin typeface="Helvetica Neue"/>
                <a:ea typeface="Helvetica Neue" panose="02000503000000020004" pitchFamily="2" charset="0"/>
                <a:cs typeface="Helvetica Neue" panose="02000503000000020004" pitchFamily="2" charset="0"/>
              </a:rPr>
              <a:t>parallel.</a:t>
            </a:r>
            <a:endParaRPr lang="en-US" sz="1800">
              <a:latin typeface="Helvetica Neue"/>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EBE9AC56-7843-F44F-9456-32FCF9820939}"/>
              </a:ext>
            </a:extLst>
          </p:cNvPr>
          <p:cNvSpPr/>
          <p:nvPr/>
        </p:nvSpPr>
        <p:spPr>
          <a:xfrm>
            <a:off x="256222" y="1199943"/>
            <a:ext cx="8525976" cy="572635"/>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00"/>
              </a:spcBef>
              <a:buClr>
                <a:schemeClr val="bg1"/>
              </a:buClr>
            </a:pPr>
            <a:r>
              <a:rPr lang="en-US" sz="2400" b="1">
                <a:latin typeface="Helvetica Neue"/>
                <a:ea typeface="Helvetica Neue" panose="02000503000000020004" pitchFamily="2" charset="0"/>
                <a:cs typeface="Helvetica Neue" panose="02000503000000020004" pitchFamily="2" charset="0"/>
              </a:rPr>
              <a:t>Specifications</a:t>
            </a:r>
            <a:endParaRPr lang="en-US" sz="2400" b="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Google Shape;777;p82">
            <a:extLst>
              <a:ext uri="{FF2B5EF4-FFF2-40B4-BE49-F238E27FC236}">
                <a16:creationId xmlns:a16="http://schemas.microsoft.com/office/drawing/2014/main" id="{8072833A-D38C-4100-9FD2-EB9D415D0900}"/>
              </a:ext>
            </a:extLst>
          </p:cNvPr>
          <p:cNvSpPr txBox="1"/>
          <p:nvPr/>
        </p:nvSpPr>
        <p:spPr>
          <a:xfrm>
            <a:off x="228600" y="6501449"/>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lang="en-US"/>
          </a:p>
        </p:txBody>
      </p:sp>
      <p:sp>
        <p:nvSpPr>
          <p:cNvPr id="3" name="Google Shape;777;p82">
            <a:extLst>
              <a:ext uri="{FF2B5EF4-FFF2-40B4-BE49-F238E27FC236}">
                <a16:creationId xmlns:a16="http://schemas.microsoft.com/office/drawing/2014/main" id="{F02C060B-1DB8-4ADD-BDA5-F8F1729BE089}"/>
              </a:ext>
            </a:extLst>
          </p:cNvPr>
          <p:cNvSpPr txBox="1"/>
          <p:nvPr/>
        </p:nvSpPr>
        <p:spPr>
          <a:xfrm>
            <a:off x="2600172" y="6501449"/>
            <a:ext cx="3459561" cy="232250"/>
          </a:xfrm>
          <a:prstGeom prst="rect">
            <a:avLst/>
          </a:prstGeom>
          <a:noFill/>
          <a:ln>
            <a:noFill/>
          </a:ln>
        </p:spPr>
        <p:txBody>
          <a:bodyPr spcFirstLastPara="1" wrap="square" lIns="91425" tIns="45700" rIns="91425" bIns="45700" anchor="t" anchorCtr="0">
            <a:noAutofit/>
          </a:bodyPr>
          <a:lstStyle/>
          <a:p>
            <a:pPr>
              <a:buClr>
                <a:schemeClr val="dk1"/>
              </a:buClr>
            </a:pPr>
            <a:r>
              <a:rPr lang="en-US" sz="1000" b="1" err="1">
                <a:solidFill>
                  <a:schemeClr val="dk1"/>
                </a:solidFill>
              </a:rPr>
              <a:t>CanSat</a:t>
            </a:r>
            <a:r>
              <a:rPr lang="en-US" sz="1000" b="1">
                <a:solidFill>
                  <a:schemeClr val="dk1"/>
                </a:solidFill>
              </a:rPr>
              <a:t> 2019 CDR :    Team 3279  (Team KALAM)</a:t>
            </a:r>
            <a:endParaRPr lang="en-US" b="1">
              <a:solidFill>
                <a:schemeClr val="dk1"/>
              </a:solidFill>
            </a:endParaRPr>
          </a:p>
        </p:txBody>
      </p:sp>
    </p:spTree>
    <p:extLst>
      <p:ext uri="{BB962C8B-B14F-4D97-AF65-F5344CB8AC3E}">
        <p14:creationId xmlns:p14="http://schemas.microsoft.com/office/powerpoint/2010/main" val="2206026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System Requirement Summary </a:t>
            </a:r>
            <a:r>
              <a:rPr lang="en-US"/>
              <a:t>[1/4]</a:t>
            </a:r>
            <a:endParaRPr/>
          </a:p>
        </p:txBody>
      </p:sp>
      <p:sp>
        <p:nvSpPr>
          <p:cNvPr id="279" name="Google Shape;279;p3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280" name="Google Shape;280;p3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15</a:t>
            </a:fld>
            <a:endParaRPr sz="1000" b="0" i="0" u="none" strike="noStrike" cap="none">
              <a:solidFill>
                <a:schemeClr val="dk1"/>
              </a:solidFill>
              <a:latin typeface="Arial"/>
              <a:ea typeface="Arial"/>
              <a:cs typeface="Arial"/>
              <a:sym typeface="Arial"/>
            </a:endParaRPr>
          </a:p>
        </p:txBody>
      </p:sp>
      <p:sp>
        <p:nvSpPr>
          <p:cNvPr id="281" name="Google Shape;281;p36"/>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a:t>Sanuj Kulshrestha</a:t>
            </a:r>
            <a:endParaRPr lang="en-US" sz="1400" b="0" i="0" u="none" strike="noStrike" cap="none">
              <a:solidFill>
                <a:srgbClr val="000000"/>
              </a:solidFill>
              <a:latin typeface="Arial"/>
              <a:ea typeface="Arial"/>
              <a:cs typeface="Arial"/>
              <a:sym typeface="Arial"/>
            </a:endParaRPr>
          </a:p>
        </p:txBody>
      </p:sp>
      <p:graphicFrame>
        <p:nvGraphicFramePr>
          <p:cNvPr id="9" name="Table 2">
            <a:extLst>
              <a:ext uri="{FF2B5EF4-FFF2-40B4-BE49-F238E27FC236}">
                <a16:creationId xmlns:a16="http://schemas.microsoft.com/office/drawing/2014/main" id="{2084BDE6-C673-42E5-8796-9C39BDBB6E92}"/>
              </a:ext>
            </a:extLst>
          </p:cNvPr>
          <p:cNvGraphicFramePr>
            <a:graphicFrameLocks noGrp="1"/>
          </p:cNvGraphicFramePr>
          <p:nvPr>
            <p:extLst>
              <p:ext uri="{D42A27DB-BD31-4B8C-83A1-F6EECF244321}">
                <p14:modId xmlns:p14="http://schemas.microsoft.com/office/powerpoint/2010/main" val="3775853631"/>
              </p:ext>
            </p:extLst>
          </p:nvPr>
        </p:nvGraphicFramePr>
        <p:xfrm>
          <a:off x="263768" y="1074400"/>
          <a:ext cx="8606698" cy="5150533"/>
        </p:xfrm>
        <a:graphic>
          <a:graphicData uri="http://schemas.openxmlformats.org/drawingml/2006/table">
            <a:tbl>
              <a:tblPr firstRow="1" bandRow="1"/>
              <a:tblGrid>
                <a:gridCol w="766245">
                  <a:extLst>
                    <a:ext uri="{9D8B030D-6E8A-4147-A177-3AD203B41FA5}">
                      <a16:colId xmlns:a16="http://schemas.microsoft.com/office/drawing/2014/main" val="1725633420"/>
                    </a:ext>
                  </a:extLst>
                </a:gridCol>
                <a:gridCol w="6443611">
                  <a:extLst>
                    <a:ext uri="{9D8B030D-6E8A-4147-A177-3AD203B41FA5}">
                      <a16:colId xmlns:a16="http://schemas.microsoft.com/office/drawing/2014/main" val="68354344"/>
                    </a:ext>
                  </a:extLst>
                </a:gridCol>
                <a:gridCol w="304320">
                  <a:extLst>
                    <a:ext uri="{9D8B030D-6E8A-4147-A177-3AD203B41FA5}">
                      <a16:colId xmlns:a16="http://schemas.microsoft.com/office/drawing/2014/main" val="1061848248"/>
                    </a:ext>
                  </a:extLst>
                </a:gridCol>
                <a:gridCol w="389373">
                  <a:extLst>
                    <a:ext uri="{9D8B030D-6E8A-4147-A177-3AD203B41FA5}">
                      <a16:colId xmlns:a16="http://schemas.microsoft.com/office/drawing/2014/main" val="3078523837"/>
                    </a:ext>
                  </a:extLst>
                </a:gridCol>
                <a:gridCol w="334925">
                  <a:extLst>
                    <a:ext uri="{9D8B030D-6E8A-4147-A177-3AD203B41FA5}">
                      <a16:colId xmlns:a16="http://schemas.microsoft.com/office/drawing/2014/main" val="2511053408"/>
                    </a:ext>
                  </a:extLst>
                </a:gridCol>
                <a:gridCol w="368224">
                  <a:extLst>
                    <a:ext uri="{9D8B030D-6E8A-4147-A177-3AD203B41FA5}">
                      <a16:colId xmlns:a16="http://schemas.microsoft.com/office/drawing/2014/main" val="2326877410"/>
                    </a:ext>
                  </a:extLst>
                </a:gridCol>
              </a:tblGrid>
              <a:tr h="307730">
                <a:tc rowSpan="2">
                  <a:txBody>
                    <a:bodyPr/>
                    <a:lstStyle/>
                    <a:p>
                      <a:pPr lvl="0" algn="ctr">
                        <a:buNone/>
                      </a:pPr>
                      <a:endParaRPr lang="en-US" sz="1600" b="1">
                        <a:solidFill>
                          <a:schemeClr val="bg1"/>
                        </a:solidFill>
                        <a:latin typeface="Helvetica Neue "/>
                      </a:endParaRPr>
                    </a:p>
                    <a:p>
                      <a:pPr lvl="0" algn="ctr">
                        <a:buNone/>
                      </a:pPr>
                      <a:r>
                        <a:rPr lang="en-US" sz="1600" b="1">
                          <a:solidFill>
                            <a:schemeClr val="bg1"/>
                          </a:solidFill>
                          <a:latin typeface="Helvetica Neue "/>
                        </a:rPr>
                        <a:t>SRS#</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D8008"/>
                    </a:solidFill>
                  </a:tcPr>
                </a:tc>
                <a:tc rowSpan="2">
                  <a:txBody>
                    <a:bodyPr/>
                    <a:lstStyle/>
                    <a:p>
                      <a:pPr lvl="0" algn="ctr">
                        <a:buNone/>
                      </a:pPr>
                      <a:r>
                        <a:rPr lang="en-US" sz="1600" b="1">
                          <a:solidFill>
                            <a:schemeClr val="bg1"/>
                          </a:solidFill>
                          <a:latin typeface="Helvetica Neue "/>
                        </a:rPr>
                        <a:t>                  </a:t>
                      </a:r>
                      <a:endParaRPr lang="en-US" b="1">
                        <a:solidFill>
                          <a:schemeClr val="bg1"/>
                        </a:solidFill>
                        <a:latin typeface="Helvetica Neue "/>
                      </a:endParaRPr>
                    </a:p>
                    <a:p>
                      <a:pPr lvl="0" algn="ctr">
                        <a:buNone/>
                      </a:pPr>
                      <a:r>
                        <a:rPr lang="en-US" sz="1600" b="1">
                          <a:solidFill>
                            <a:schemeClr val="bg1"/>
                          </a:solidFill>
                          <a:latin typeface="Helvetica Neue "/>
                        </a:rPr>
                        <a:t>  Description</a:t>
                      </a:r>
                    </a:p>
                  </a:txBody>
                  <a:tcPr>
                    <a:lnT w="12700" cap="flat" cmpd="sng" algn="ctr">
                      <a:noFill/>
                      <a:prstDash val="solid"/>
                      <a:round/>
                      <a:headEnd type="none" w="med" len="med"/>
                      <a:tailEnd type="none" w="med" len="med"/>
                    </a:lnT>
                    <a:solidFill>
                      <a:srgbClr val="FD8008"/>
                    </a:solidFill>
                  </a:tcPr>
                </a:tc>
                <a:tc gridSpan="4">
                  <a:txBody>
                    <a:bodyPr/>
                    <a:lstStyle/>
                    <a:p>
                      <a:pPr lvl="0" algn="ctr">
                        <a:buNone/>
                      </a:pPr>
                      <a:r>
                        <a:rPr lang="en-US" b="1">
                          <a:solidFill>
                            <a:schemeClr val="bg1"/>
                          </a:solidFill>
                          <a:latin typeface="Helvetica Neue "/>
                        </a:rPr>
                        <a:t>VM</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D8008"/>
                    </a:solidFill>
                  </a:tcPr>
                </a:tc>
                <a:tc hMerge="1">
                  <a:txBody>
                    <a:bodyPr/>
                    <a:lstStyle/>
                    <a:p>
                      <a:endParaRPr lang="en-US"/>
                    </a:p>
                  </a:txBody>
                  <a:tcPr>
                    <a:solidFill>
                      <a:srgbClr val="FD8008"/>
                    </a:solidFill>
                  </a:tcPr>
                </a:tc>
                <a:tc hMerge="1">
                  <a:txBody>
                    <a:bodyPr/>
                    <a:lstStyle/>
                    <a:p>
                      <a:endParaRPr lang="en-US"/>
                    </a:p>
                  </a:txBody>
                  <a:tcPr>
                    <a:solidFill>
                      <a:srgbClr val="FD8008"/>
                    </a:solidFill>
                  </a:tcPr>
                </a:tc>
                <a:tc hMerge="1">
                  <a:txBody>
                    <a:bodyPr/>
                    <a:lstStyle/>
                    <a:p>
                      <a:endParaRPr lang="en-US"/>
                    </a:p>
                  </a:txBody>
                  <a:tcPr>
                    <a:solidFill>
                      <a:srgbClr val="FD8008"/>
                    </a:solidFill>
                  </a:tcPr>
                </a:tc>
                <a:extLst>
                  <a:ext uri="{0D108BD9-81ED-4DB2-BD59-A6C34878D82A}">
                    <a16:rowId xmlns:a16="http://schemas.microsoft.com/office/drawing/2014/main" val="4063644797"/>
                  </a:ext>
                </a:extLst>
              </a:tr>
              <a:tr h="316523">
                <a:tc vMerge="1">
                  <a:txBody>
                    <a:bodyPr/>
                    <a:lstStyle/>
                    <a:p>
                      <a:endParaRPr lang="en-US"/>
                    </a:p>
                  </a:txBody>
                  <a:tcPr>
                    <a:solidFill>
                      <a:srgbClr val="FD8008"/>
                    </a:solidFill>
                  </a:tcPr>
                </a:tc>
                <a:tc vMerge="1">
                  <a:txBody>
                    <a:bodyPr/>
                    <a:lstStyle/>
                    <a:p>
                      <a:endParaRPr lang="en-US"/>
                    </a:p>
                  </a:txBody>
                  <a:tcPr>
                    <a:solidFill>
                      <a:srgbClr val="FD8008"/>
                    </a:solidFill>
                  </a:tcPr>
                </a:tc>
                <a:tc>
                  <a:txBody>
                    <a:bodyPr/>
                    <a:lstStyle/>
                    <a:p>
                      <a:pPr lvl="0" algn="ctr">
                        <a:buNone/>
                      </a:pPr>
                      <a:r>
                        <a:rPr lang="en-US" b="1">
                          <a:solidFill>
                            <a:schemeClr val="bg1"/>
                          </a:solidFill>
                          <a:latin typeface="Helvetica Neue "/>
                        </a:rPr>
                        <a:t>A</a:t>
                      </a:r>
                    </a:p>
                  </a:txBody>
                  <a:tcPr>
                    <a:solidFill>
                      <a:srgbClr val="FD8008"/>
                    </a:solidFill>
                  </a:tcPr>
                </a:tc>
                <a:tc>
                  <a:txBody>
                    <a:bodyPr/>
                    <a:lstStyle/>
                    <a:p>
                      <a:pPr lvl="0" algn="ctr">
                        <a:buNone/>
                      </a:pPr>
                      <a:r>
                        <a:rPr lang="en-US" b="1">
                          <a:solidFill>
                            <a:schemeClr val="bg1"/>
                          </a:solidFill>
                          <a:latin typeface="Helvetica Neue "/>
                        </a:rPr>
                        <a:t>I</a:t>
                      </a:r>
                    </a:p>
                  </a:txBody>
                  <a:tcPr>
                    <a:solidFill>
                      <a:srgbClr val="FD8008"/>
                    </a:solidFill>
                  </a:tcPr>
                </a:tc>
                <a:tc>
                  <a:txBody>
                    <a:bodyPr/>
                    <a:lstStyle/>
                    <a:p>
                      <a:pPr lvl="0" algn="ctr">
                        <a:buNone/>
                      </a:pPr>
                      <a:r>
                        <a:rPr lang="en-US" b="1">
                          <a:solidFill>
                            <a:schemeClr val="bg1"/>
                          </a:solidFill>
                          <a:latin typeface="Helvetica Neue "/>
                        </a:rPr>
                        <a:t>T</a:t>
                      </a:r>
                    </a:p>
                  </a:txBody>
                  <a:tcPr>
                    <a:solidFill>
                      <a:srgbClr val="FD8008"/>
                    </a:solidFill>
                  </a:tcPr>
                </a:tc>
                <a:tc>
                  <a:txBody>
                    <a:bodyPr/>
                    <a:lstStyle/>
                    <a:p>
                      <a:pPr lvl="0" algn="ctr">
                        <a:buNone/>
                      </a:pPr>
                      <a:r>
                        <a:rPr lang="en-US" b="1">
                          <a:solidFill>
                            <a:schemeClr val="bg1"/>
                          </a:solidFill>
                          <a:latin typeface="Helvetica Neue "/>
                        </a:rPr>
                        <a:t>D</a:t>
                      </a:r>
                    </a:p>
                  </a:txBody>
                  <a:tcPr>
                    <a:lnR w="12700" cap="flat" cmpd="sng" algn="ctr">
                      <a:noFill/>
                      <a:prstDash val="solid"/>
                      <a:round/>
                      <a:headEnd type="none" w="med" len="med"/>
                      <a:tailEnd type="none" w="med" len="med"/>
                    </a:lnR>
                    <a:solidFill>
                      <a:srgbClr val="FD8008"/>
                    </a:solidFill>
                  </a:tcPr>
                </a:tc>
                <a:extLst>
                  <a:ext uri="{0D108BD9-81ED-4DB2-BD59-A6C34878D82A}">
                    <a16:rowId xmlns:a16="http://schemas.microsoft.com/office/drawing/2014/main" val="2918266657"/>
                  </a:ext>
                </a:extLst>
              </a:tr>
              <a:tr h="460189">
                <a:tc>
                  <a:txBody>
                    <a:bodyPr/>
                    <a:lstStyle/>
                    <a:p>
                      <a:r>
                        <a:rPr lang="en-US">
                          <a:solidFill>
                            <a:schemeClr val="bg1"/>
                          </a:solidFill>
                          <a:latin typeface="Helvetica Neue "/>
                        </a:rPr>
                        <a:t>SRS1</a:t>
                      </a:r>
                      <a:endParaRPr lang="en-US" b="1">
                        <a:solidFill>
                          <a:schemeClr val="bg1"/>
                        </a:solidFill>
                        <a:latin typeface="Helvetica Neue "/>
                      </a:endParaRP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u="none" strike="noStrike" noProof="0">
                          <a:latin typeface="Helvetica Neue "/>
                        </a:rPr>
                        <a:t>Total mass of CanSat (science payload and container) shall be 500grams +/- 10 grams</a:t>
                      </a:r>
                      <a:endParaRPr lang="en-US" sz="1300">
                        <a:latin typeface="Helvetica Neue "/>
                      </a:endParaRPr>
                    </a:p>
                  </a:txBody>
                  <a:tcPr>
                    <a:solidFill>
                      <a:srgbClr val="F9F5E4"/>
                    </a:solidFill>
                  </a:tcPr>
                </a:tc>
                <a:tc>
                  <a:txBody>
                    <a:bodyPr/>
                    <a:lstStyle/>
                    <a:p>
                      <a:pPr lvl="0" algn="ctr">
                        <a:buNone/>
                      </a:pPr>
                      <a:r>
                        <a:rPr lang="en-US" sz="1200" b="0">
                          <a:latin typeface="Helvetica Neue "/>
                        </a:rPr>
                        <a:t>✔️</a:t>
                      </a: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r>
                        <a:rPr lang="en-US" sz="1200" u="none" strike="noStrike" noProof="0">
                          <a:latin typeface="Helvetica Neue "/>
                        </a:rPr>
                        <a:t>✔️</a:t>
                      </a:r>
                      <a:endParaRPr lang="en-US" sz="1200">
                        <a:latin typeface="Helvetica Neue "/>
                      </a:endParaRPr>
                    </a:p>
                  </a:txBody>
                  <a:tcPr anchor="ctr">
                    <a:solidFill>
                      <a:srgbClr val="F9F5E4"/>
                    </a:solidFill>
                  </a:tcPr>
                </a:tc>
                <a:tc>
                  <a:txBody>
                    <a:bodyPr/>
                    <a:lstStyle/>
                    <a:p>
                      <a:pPr lvl="0" algn="ctr">
                        <a:buNone/>
                      </a:pPr>
                      <a:r>
                        <a:rPr lang="en-US" sz="1200" b="0" i="0" u="none" strike="noStrike" noProof="0">
                          <a:latin typeface="Helvetica Neue "/>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3610440229"/>
                  </a:ext>
                </a:extLst>
              </a:tr>
              <a:tr h="637793">
                <a:tc>
                  <a:txBody>
                    <a:bodyPr/>
                    <a:lstStyle/>
                    <a:p>
                      <a:r>
                        <a:rPr lang="en-US">
                          <a:solidFill>
                            <a:schemeClr val="bg1"/>
                          </a:solidFill>
                          <a:latin typeface="Helvetica Neue "/>
                        </a:rPr>
                        <a:t>SRS2</a:t>
                      </a:r>
                      <a:endParaRPr lang="en-US" b="1">
                        <a:solidFill>
                          <a:schemeClr val="bg1"/>
                        </a:solidFill>
                        <a:latin typeface="Helvetica Neue "/>
                      </a:endParaRP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u="none" strike="noStrike" noProof="0">
                          <a:latin typeface="Helvetica Neue "/>
                        </a:rPr>
                        <a:t>CanSat shall fit in a cylindrical envelope of 125 mm diameter x 310 mm length. Tolerances are to be included to facilitate container deployment from the rocket fairing.</a:t>
                      </a:r>
                      <a:endParaRPr lang="en-US" sz="1300">
                        <a:latin typeface="Helvetica Neue "/>
                      </a:endParaRPr>
                    </a:p>
                  </a:txBody>
                  <a:tcP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r>
                        <a:rPr lang="en-US" sz="1200" u="none" strike="noStrike" noProof="0">
                          <a:latin typeface="Helvetica Neue "/>
                        </a:rPr>
                        <a:t>✔️</a:t>
                      </a:r>
                      <a:endParaRPr lang="en-US" sz="1200">
                        <a:latin typeface="Helvetica Neue "/>
                      </a:endParaRPr>
                    </a:p>
                  </a:txBody>
                  <a:tcPr anchor="ctr">
                    <a:solidFill>
                      <a:srgbClr val="F9F5E4"/>
                    </a:solidFill>
                  </a:tcPr>
                </a:tc>
                <a:tc>
                  <a:txBody>
                    <a:bodyPr/>
                    <a:lstStyle/>
                    <a:p>
                      <a:pPr lvl="0" algn="ctr">
                        <a:buNone/>
                      </a:pPr>
                      <a:r>
                        <a:rPr lang="en-US" sz="1200" b="0" i="0" u="none" strike="noStrike" noProof="0">
                          <a:latin typeface="Helvetica Neue "/>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261636768"/>
                  </a:ext>
                </a:extLst>
              </a:tr>
              <a:tr h="460189">
                <a:tc>
                  <a:txBody>
                    <a:bodyPr/>
                    <a:lstStyle/>
                    <a:p>
                      <a:r>
                        <a:rPr lang="en-US">
                          <a:solidFill>
                            <a:schemeClr val="bg1"/>
                          </a:solidFill>
                          <a:latin typeface="Helvetica Neue "/>
                        </a:rPr>
                        <a:t>SRS3</a:t>
                      </a:r>
                      <a:endParaRPr lang="en-US" b="1">
                        <a:solidFill>
                          <a:schemeClr val="bg1"/>
                        </a:solidFill>
                        <a:latin typeface="Helvetica Neue "/>
                      </a:endParaRP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u="none" strike="noStrike" noProof="0">
                          <a:latin typeface="Helvetica Neue "/>
                        </a:rPr>
                        <a:t>The container shall not have any sharp edges to cause it to get stuck in the rocket payload section which is made of cardboard.</a:t>
                      </a:r>
                      <a:endParaRPr lang="en-US" sz="1300">
                        <a:latin typeface="Helvetica Neue "/>
                      </a:endParaRPr>
                    </a:p>
                  </a:txBody>
                  <a:tcP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endParaRPr lang="en-US" sz="1200" b="0">
                        <a:latin typeface="Helvetica Neue "/>
                      </a:endParaRPr>
                    </a:p>
                  </a:txBody>
                  <a:tcPr anchor="ctr">
                    <a:solidFill>
                      <a:srgbClr val="F9F5E4"/>
                    </a:solidFill>
                  </a:tcPr>
                </a:tc>
                <a:tc>
                  <a:txBody>
                    <a:bodyPr/>
                    <a:lstStyle/>
                    <a:p>
                      <a:pPr lvl="0" algn="ctr">
                        <a:buNone/>
                      </a:pPr>
                      <a:r>
                        <a:rPr lang="en-US" sz="1200" b="0" i="0" u="none" strike="noStrike" noProof="0">
                          <a:latin typeface="Helvetica Neue "/>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753350267"/>
                  </a:ext>
                </a:extLst>
              </a:tr>
              <a:tr h="290585">
                <a:tc>
                  <a:txBody>
                    <a:bodyPr/>
                    <a:lstStyle/>
                    <a:p>
                      <a:pPr lvl="0">
                        <a:buNone/>
                      </a:pPr>
                      <a:r>
                        <a:rPr lang="en-US">
                          <a:solidFill>
                            <a:schemeClr val="bg1"/>
                          </a:solidFill>
                          <a:latin typeface="Helvetica Neue "/>
                        </a:rPr>
                        <a:t>SRS4</a:t>
                      </a:r>
                      <a:endParaRPr lang="en-US" b="1">
                        <a:solidFill>
                          <a:schemeClr val="bg1"/>
                        </a:solidFill>
                        <a:latin typeface="Helvetica Neue "/>
                      </a:endParaRP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u="none" strike="noStrike" noProof="0">
                          <a:latin typeface="Helvetica Neue "/>
                        </a:rPr>
                        <a:t>The container shall be a fluorescent color; pink, red or orange. </a:t>
                      </a:r>
                      <a:endParaRPr lang="en-US" sz="1300">
                        <a:latin typeface="Helvetica Neue "/>
                      </a:endParaRPr>
                    </a:p>
                  </a:txBody>
                  <a:tcP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r>
                        <a:rPr lang="en-US" sz="1200" b="0" i="0" u="none" strike="noStrike" noProof="0">
                          <a:latin typeface="Helvetica Neue "/>
                        </a:rPr>
                        <a:t>✔️</a:t>
                      </a:r>
                      <a:endParaRPr lang="en-US"/>
                    </a:p>
                  </a:txBody>
                  <a:tcPr anchor="ctr">
                    <a:solidFill>
                      <a:srgbClr val="F9F5E4"/>
                    </a:solidFill>
                  </a:tcPr>
                </a:tc>
                <a:tc>
                  <a:txBody>
                    <a:bodyPr/>
                    <a:lstStyle/>
                    <a:p>
                      <a:pPr lvl="0" algn="ctr">
                        <a:buNone/>
                      </a:pPr>
                      <a:r>
                        <a:rPr lang="en-US" sz="1200" b="0" i="0" u="none" strike="noStrike" noProof="0">
                          <a:latin typeface="Helvetica Neue "/>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46012020"/>
                  </a:ext>
                </a:extLst>
              </a:tr>
              <a:tr h="290585">
                <a:tc>
                  <a:txBody>
                    <a:bodyPr/>
                    <a:lstStyle/>
                    <a:p>
                      <a:r>
                        <a:rPr lang="en-US">
                          <a:solidFill>
                            <a:schemeClr val="bg1"/>
                          </a:solidFill>
                          <a:latin typeface="Helvetica Neue "/>
                        </a:rPr>
                        <a:t>SRS5</a:t>
                      </a:r>
                      <a:endParaRPr lang="en-US" b="1">
                        <a:solidFill>
                          <a:schemeClr val="bg1"/>
                        </a:solidFill>
                        <a:latin typeface="Helvetica Neue "/>
                      </a:endParaRP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u="none" strike="noStrike" noProof="0">
                          <a:latin typeface="Helvetica Neue "/>
                        </a:rPr>
                        <a:t>The rocket airframe shall not be used as part of the CanSat operations.</a:t>
                      </a:r>
                      <a:endParaRPr lang="en-US" sz="1300">
                        <a:latin typeface="Helvetica Neue "/>
                      </a:endParaRPr>
                    </a:p>
                  </a:txBody>
                  <a:tcPr>
                    <a:solidFill>
                      <a:srgbClr val="F9F5E4"/>
                    </a:solidFill>
                  </a:tcPr>
                </a:tc>
                <a:tc>
                  <a:txBody>
                    <a:bodyPr/>
                    <a:lstStyle/>
                    <a:p>
                      <a:pPr lvl="0" algn="ctr">
                        <a:buNone/>
                      </a:pPr>
                      <a:endParaRPr lang="en-US" sz="1200" b="0">
                        <a:latin typeface="Helvetica Neue "/>
                      </a:endParaRP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endParaRPr lang="en-US" sz="1200" b="0">
                        <a:latin typeface="Helvetica Neue "/>
                      </a:endParaRPr>
                    </a:p>
                  </a:txBody>
                  <a:tcPr anchor="ctr">
                    <a:solidFill>
                      <a:srgbClr val="F9F5E4"/>
                    </a:solidFill>
                  </a:tcPr>
                </a:tc>
                <a:tc>
                  <a:txBody>
                    <a:bodyPr/>
                    <a:lstStyle/>
                    <a:p>
                      <a:pPr lvl="0" algn="ctr">
                        <a:buNone/>
                      </a:pPr>
                      <a:endParaRPr lang="en-US" sz="1200" b="0">
                        <a:latin typeface="Helvetica Neue "/>
                      </a:endParaRP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3205717758"/>
                  </a:ext>
                </a:extLst>
              </a:tr>
              <a:tr h="460189">
                <a:tc>
                  <a:txBody>
                    <a:bodyPr/>
                    <a:lstStyle/>
                    <a:p>
                      <a:pPr lvl="0">
                        <a:buNone/>
                      </a:pPr>
                      <a:r>
                        <a:rPr lang="en-US">
                          <a:solidFill>
                            <a:schemeClr val="bg1"/>
                          </a:solidFill>
                          <a:latin typeface="Helvetica Neue "/>
                        </a:rPr>
                        <a:t>SRS6</a:t>
                      </a:r>
                      <a:endParaRPr lang="en-US" b="1">
                        <a:solidFill>
                          <a:schemeClr val="bg1"/>
                        </a:solidFill>
                        <a:latin typeface="Helvetica Neue "/>
                      </a:endParaRP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u="none" strike="noStrike" noProof="0">
                          <a:latin typeface="Helvetica Neue "/>
                        </a:rPr>
                        <a:t>The CanSat shall deploy from the rocket payload section and immediately deploy the container parachute.</a:t>
                      </a:r>
                      <a:endParaRPr lang="en-US" sz="1300">
                        <a:latin typeface="Helvetica Neue "/>
                      </a:endParaRPr>
                    </a:p>
                  </a:txBody>
                  <a:tcPr>
                    <a:solidFill>
                      <a:srgbClr val="F9F5E4"/>
                    </a:solidFill>
                  </a:tcPr>
                </a:tc>
                <a:tc>
                  <a:txBody>
                    <a:bodyPr/>
                    <a:lstStyle/>
                    <a:p>
                      <a:pPr lvl="0" algn="ctr">
                        <a:buNone/>
                      </a:pPr>
                      <a:endParaRPr lang="en-US" sz="1200" b="0">
                        <a:latin typeface="Helvetica Neue "/>
                      </a:endParaRP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endParaRPr lang="en-US" sz="1200" b="0">
                        <a:latin typeface="Helvetica Neue "/>
                      </a:endParaRPr>
                    </a:p>
                  </a:txBody>
                  <a:tcPr anchor="ctr">
                    <a:solidFill>
                      <a:srgbClr val="F9F5E4"/>
                    </a:solidFill>
                  </a:tcPr>
                </a:tc>
                <a:tc>
                  <a:txBody>
                    <a:bodyPr/>
                    <a:lstStyle/>
                    <a:p>
                      <a:pPr lvl="0" algn="ctr">
                        <a:buNone/>
                      </a:pPr>
                      <a:endParaRPr lang="en-US" sz="1200" b="0">
                        <a:latin typeface="Helvetica Neue "/>
                      </a:endParaRP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513254472"/>
                  </a:ext>
                </a:extLst>
              </a:tr>
              <a:tr h="460189">
                <a:tc>
                  <a:txBody>
                    <a:bodyPr/>
                    <a:lstStyle/>
                    <a:p>
                      <a:pPr lvl="0">
                        <a:buNone/>
                      </a:pPr>
                      <a:r>
                        <a:rPr lang="en-US">
                          <a:solidFill>
                            <a:schemeClr val="bg1"/>
                          </a:solidFill>
                          <a:latin typeface="Helvetica Neue "/>
                        </a:rPr>
                        <a:t>SRS7</a:t>
                      </a:r>
                      <a:endParaRPr lang="en-US" b="1">
                        <a:solidFill>
                          <a:schemeClr val="bg1"/>
                        </a:solidFill>
                        <a:latin typeface="Helvetica Neue "/>
                      </a:endParaRP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u="none" strike="noStrike" noProof="0">
                          <a:latin typeface="Helvetica Neue "/>
                        </a:rPr>
                        <a:t>The descent rate of the CanSat (container and science payload) shall be 20 meters/second +/- 5m/s.</a:t>
                      </a:r>
                      <a:endParaRPr lang="en-US" sz="1300">
                        <a:latin typeface="Helvetica Neue "/>
                      </a:endParaRPr>
                    </a:p>
                  </a:txBody>
                  <a:tcPr>
                    <a:solidFill>
                      <a:srgbClr val="F9F5E4"/>
                    </a:solidFill>
                  </a:tcPr>
                </a:tc>
                <a:tc>
                  <a:txBody>
                    <a:bodyPr/>
                    <a:lstStyle/>
                    <a:p>
                      <a:pPr lvl="0" algn="ctr">
                        <a:buNone/>
                      </a:pPr>
                      <a:endParaRPr lang="en-US" sz="1200" b="0">
                        <a:latin typeface="Helvetica Neue "/>
                      </a:endParaRPr>
                    </a:p>
                  </a:txBody>
                  <a:tcPr anchor="ctr">
                    <a:solidFill>
                      <a:srgbClr val="F9F5E4"/>
                    </a:solidFill>
                  </a:tcPr>
                </a:tc>
                <a:tc>
                  <a:txBody>
                    <a:bodyPr/>
                    <a:lstStyle/>
                    <a:p>
                      <a:pPr lvl="0" algn="ctr">
                        <a:buNone/>
                      </a:pPr>
                      <a:endParaRPr lang="en-US" sz="1200" b="0">
                        <a:latin typeface="Helvetica Neue "/>
                      </a:endParaRPr>
                    </a:p>
                  </a:txBody>
                  <a:tcPr anchor="ctr">
                    <a:solidFill>
                      <a:srgbClr val="F9F5E4"/>
                    </a:solidFill>
                  </a:tcPr>
                </a:tc>
                <a:tc>
                  <a:txBody>
                    <a:bodyPr/>
                    <a:lstStyle/>
                    <a:p>
                      <a:pPr lvl="0" algn="ctr">
                        <a:buNone/>
                      </a:pPr>
                      <a:endParaRPr lang="en-US" sz="1200" b="0">
                        <a:latin typeface="Helvetica Neue "/>
                      </a:endParaRP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4217873012"/>
                  </a:ext>
                </a:extLst>
              </a:tr>
              <a:tr h="290585">
                <a:tc>
                  <a:txBody>
                    <a:bodyPr/>
                    <a:lstStyle/>
                    <a:p>
                      <a:r>
                        <a:rPr lang="en-US">
                          <a:solidFill>
                            <a:schemeClr val="bg1"/>
                          </a:solidFill>
                          <a:latin typeface="Helvetica Neue "/>
                        </a:rPr>
                        <a:t>SRS8</a:t>
                      </a:r>
                      <a:endParaRPr lang="en-US" b="1">
                        <a:solidFill>
                          <a:schemeClr val="bg1"/>
                        </a:solidFill>
                        <a:latin typeface="Helvetica Neue "/>
                      </a:endParaRP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u="none" strike="noStrike" noProof="0">
                          <a:latin typeface="Helvetica Neue "/>
                        </a:rPr>
                        <a:t>The container shall release the payload at 450 meters +/- 10 meters.</a:t>
                      </a:r>
                      <a:endParaRPr lang="en-US" sz="1300">
                        <a:latin typeface="Helvetica Neue "/>
                      </a:endParaRPr>
                    </a:p>
                  </a:txBody>
                  <a:tcP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278131968"/>
                  </a:ext>
                </a:extLst>
              </a:tr>
              <a:tr h="460189">
                <a:tc>
                  <a:txBody>
                    <a:bodyPr/>
                    <a:lstStyle/>
                    <a:p>
                      <a:pPr lvl="0">
                        <a:buNone/>
                      </a:pPr>
                      <a:r>
                        <a:rPr lang="en-US">
                          <a:solidFill>
                            <a:schemeClr val="bg1"/>
                          </a:solidFill>
                          <a:latin typeface="Helvetica Neue "/>
                        </a:rPr>
                        <a:t>SRS9</a:t>
                      </a:r>
                      <a:endParaRPr lang="en-US" b="1">
                        <a:solidFill>
                          <a:schemeClr val="bg1"/>
                        </a:solidFill>
                        <a:latin typeface="Helvetica Neue "/>
                      </a:endParaRP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u="none" strike="noStrike" noProof="0">
                          <a:latin typeface="Helvetica Neue "/>
                        </a:rPr>
                        <a:t>The science payload shall descend using an auto-gyro/ passive helicopter recovery descent control system. </a:t>
                      </a:r>
                      <a:endParaRPr lang="en-US" sz="1300">
                        <a:latin typeface="Helvetica Neue "/>
                      </a:endParaRPr>
                    </a:p>
                  </a:txBody>
                  <a:tcPr>
                    <a:solidFill>
                      <a:srgbClr val="F9F5E4"/>
                    </a:solidFill>
                  </a:tcPr>
                </a:tc>
                <a:tc>
                  <a:txBody>
                    <a:bodyPr/>
                    <a:lstStyle/>
                    <a:p>
                      <a:pPr lvl="0" algn="ctr">
                        <a:buNone/>
                      </a:pPr>
                      <a:endParaRPr lang="en-US" sz="1200" b="0">
                        <a:latin typeface="Helvetica Neue "/>
                      </a:endParaRPr>
                    </a:p>
                  </a:txBody>
                  <a:tcPr anchor="ctr">
                    <a:solidFill>
                      <a:srgbClr val="F9F5E4"/>
                    </a:solidFill>
                  </a:tcPr>
                </a:tc>
                <a:tc>
                  <a:txBody>
                    <a:bodyPr/>
                    <a:lstStyle/>
                    <a:p>
                      <a:pPr lvl="0" algn="ctr">
                        <a:buNone/>
                      </a:pPr>
                      <a:endParaRPr lang="en-US" sz="1200" b="0">
                        <a:latin typeface="Helvetica Neue "/>
                      </a:endParaRP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88595653"/>
                  </a:ext>
                </a:extLst>
              </a:tr>
              <a:tr h="452100">
                <a:tc>
                  <a:txBody>
                    <a:bodyPr/>
                    <a:lstStyle/>
                    <a:p>
                      <a:pPr lvl="0">
                        <a:buNone/>
                      </a:pPr>
                      <a:r>
                        <a:rPr lang="en-US">
                          <a:solidFill>
                            <a:schemeClr val="bg1"/>
                          </a:solidFill>
                          <a:latin typeface="Helvetica Neue "/>
                        </a:rPr>
                        <a:t>SRS10</a:t>
                      </a:r>
                      <a:endParaRPr lang="en-US" b="1">
                        <a:solidFill>
                          <a:schemeClr val="bg1"/>
                        </a:solidFill>
                        <a:latin typeface="Helvetica Neue "/>
                      </a:endParaRP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F5AD09"/>
                    </a:solidFill>
                  </a:tcPr>
                </a:tc>
                <a:tc>
                  <a:txBody>
                    <a:bodyPr/>
                    <a:lstStyle/>
                    <a:p>
                      <a:pPr lvl="0">
                        <a:buNone/>
                      </a:pPr>
                      <a:r>
                        <a:rPr lang="en-US" sz="1300" u="none" strike="noStrike" noProof="0">
                          <a:latin typeface="Helvetica Neue "/>
                        </a:rPr>
                        <a:t>The descent rate of the science payload after being released from the container shall be 10 to 15 meters/second. </a:t>
                      </a:r>
                      <a:endParaRPr lang="en-US" sz="1300">
                        <a:latin typeface="Helvetica Neue "/>
                      </a:endParaRPr>
                    </a:p>
                  </a:txBody>
                  <a:tcPr>
                    <a:lnB w="12700" cap="flat" cmpd="sng" algn="ctr">
                      <a:noFill/>
                      <a:prstDash val="solid"/>
                      <a:round/>
                      <a:headEnd type="none" w="med" len="med"/>
                      <a:tailEnd type="none" w="med" len="med"/>
                    </a:lnB>
                    <a:solidFill>
                      <a:srgbClr val="F9F5E4"/>
                    </a:solidFill>
                  </a:tcPr>
                </a:tc>
                <a:tc>
                  <a:txBody>
                    <a:bodyPr/>
                    <a:lstStyle/>
                    <a:p>
                      <a:pPr lvl="0" algn="ctr">
                        <a:buNone/>
                      </a:pPr>
                      <a:endParaRPr lang="en-US" sz="1200" b="0">
                        <a:latin typeface="Helvetica Neue "/>
                      </a:endParaRPr>
                    </a:p>
                  </a:txBody>
                  <a:tcPr anchor="ctr">
                    <a:lnB w="12700" cap="flat" cmpd="sng" algn="ctr">
                      <a:noFill/>
                      <a:prstDash val="solid"/>
                      <a:round/>
                      <a:headEnd type="none" w="med" len="med"/>
                      <a:tailEnd type="none" w="med" len="med"/>
                    </a:lnB>
                    <a:solidFill>
                      <a:srgbClr val="F9F5E4"/>
                    </a:solidFill>
                  </a:tcPr>
                </a:tc>
                <a:tc>
                  <a:txBody>
                    <a:bodyPr/>
                    <a:lstStyle/>
                    <a:p>
                      <a:pPr lvl="0" algn="ctr">
                        <a:buNone/>
                      </a:pPr>
                      <a:endParaRPr lang="en-US" sz="1200" b="0">
                        <a:latin typeface="Helvetica Neue "/>
                      </a:endParaRPr>
                    </a:p>
                  </a:txBody>
                  <a:tcPr anchor="ctr">
                    <a:lnB w="12700" cap="flat" cmpd="sng" algn="ctr">
                      <a:noFill/>
                      <a:prstDash val="solid"/>
                      <a:round/>
                      <a:headEnd type="none" w="med" len="med"/>
                      <a:tailEnd type="none" w="med" len="med"/>
                    </a:lnB>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lnB w="12700" cap="flat" cmpd="sng" algn="ctr">
                      <a:noFill/>
                      <a:prstDash val="solid"/>
                      <a:round/>
                      <a:headEnd type="none" w="med" len="med"/>
                      <a:tailEnd type="none" w="med" len="med"/>
                    </a:lnB>
                    <a:solidFill>
                      <a:srgbClr val="F9F5E4"/>
                    </a:solidFill>
                  </a:tcPr>
                </a:tc>
                <a:tc>
                  <a:txBody>
                    <a:bodyPr/>
                    <a:lstStyle/>
                    <a:p>
                      <a:pPr lvl="0" algn="ctr">
                        <a:buNone/>
                      </a:pPr>
                      <a:r>
                        <a:rPr lang="en-US" sz="1200">
                          <a:latin typeface="Helvetica Neue "/>
                        </a:rPr>
                        <a:t>✔️</a:t>
                      </a:r>
                      <a:endParaRPr lang="en-US" sz="1200" b="0">
                        <a:latin typeface="Helvetica Neue "/>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9F5E4"/>
                    </a:solidFill>
                  </a:tcPr>
                </a:tc>
                <a:extLst>
                  <a:ext uri="{0D108BD9-81ED-4DB2-BD59-A6C34878D82A}">
                    <a16:rowId xmlns:a16="http://schemas.microsoft.com/office/drawing/2014/main" val="2348680894"/>
                  </a:ext>
                </a:extLst>
              </a:tr>
            </a:tbl>
          </a:graphicData>
        </a:graphic>
      </p:graphicFrame>
    </p:spTree>
    <p:extLst>
      <p:ext uri="{BB962C8B-B14F-4D97-AF65-F5344CB8AC3E}">
        <p14:creationId xmlns:p14="http://schemas.microsoft.com/office/powerpoint/2010/main" val="4173455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8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GCS Software</a:t>
            </a:r>
            <a:r>
              <a:rPr lang="en-US"/>
              <a:t>[1/3]</a:t>
            </a:r>
            <a:endParaRPr/>
          </a:p>
        </p:txBody>
      </p:sp>
      <p:sp>
        <p:nvSpPr>
          <p:cNvPr id="805" name="Google Shape;805;p85"/>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806" name="Google Shape;806;p8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150</a:t>
            </a:fld>
            <a:endParaRPr sz="1000" b="0" i="0" u="none" strike="noStrike" cap="none">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5D026DD2-6A1A-439C-A3AB-FF41D632A768}"/>
              </a:ext>
            </a:extLst>
          </p:cNvPr>
          <p:cNvSpPr/>
          <p:nvPr/>
        </p:nvSpPr>
        <p:spPr>
          <a:xfrm>
            <a:off x="227180" y="4803406"/>
            <a:ext cx="4509207" cy="354374"/>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00"/>
              </a:spcBef>
              <a:buClr>
                <a:schemeClr val="bg1"/>
              </a:buClr>
            </a:pPr>
            <a:r>
              <a:rPr lang="en-US" sz="2000" b="1">
                <a:latin typeface="Arial"/>
              </a:rPr>
              <a:t>LABVIEW GUI</a:t>
            </a:r>
            <a:r>
              <a:rPr lang="en-US" sz="2000" b="1">
                <a:latin typeface="Arial"/>
                <a:ea typeface="Arial"/>
                <a:cs typeface="Arial"/>
              </a:rPr>
              <a:t>​</a:t>
            </a:r>
            <a:endParaRPr lang="en-US" sz="2000" b="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Google Shape;777;p82">
            <a:extLst>
              <a:ext uri="{FF2B5EF4-FFF2-40B4-BE49-F238E27FC236}">
                <a16:creationId xmlns:a16="http://schemas.microsoft.com/office/drawing/2014/main" id="{AEEE4C10-9183-4407-8737-E346BA1DD4EB}"/>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a:p>
        </p:txBody>
      </p:sp>
      <p:pic>
        <p:nvPicPr>
          <p:cNvPr id="8" name="Picture 9" descr="A close up of a newspaper&#10;&#10;Description generated with high confidence">
            <a:extLst>
              <a:ext uri="{FF2B5EF4-FFF2-40B4-BE49-F238E27FC236}">
                <a16:creationId xmlns:a16="http://schemas.microsoft.com/office/drawing/2014/main" id="{7E5028F2-556E-1548-84B5-AAA1A38E2BFA}"/>
              </a:ext>
            </a:extLst>
          </p:cNvPr>
          <p:cNvPicPr>
            <a:picLocks noChangeAspect="1"/>
          </p:cNvPicPr>
          <p:nvPr/>
        </p:nvPicPr>
        <p:blipFill>
          <a:blip r:embed="rId3"/>
          <a:stretch>
            <a:fillRect/>
          </a:stretch>
        </p:blipFill>
        <p:spPr>
          <a:xfrm>
            <a:off x="4891533" y="1138914"/>
            <a:ext cx="4011089" cy="3390473"/>
          </a:xfrm>
          <a:prstGeom prst="rect">
            <a:avLst/>
          </a:prstGeom>
        </p:spPr>
      </p:pic>
      <p:sp>
        <p:nvSpPr>
          <p:cNvPr id="10" name="Rectangle 9">
            <a:extLst>
              <a:ext uri="{FF2B5EF4-FFF2-40B4-BE49-F238E27FC236}">
                <a16:creationId xmlns:a16="http://schemas.microsoft.com/office/drawing/2014/main" id="{408CC5F0-DE3E-D04D-A119-B6D93BB7F948}"/>
              </a:ext>
            </a:extLst>
          </p:cNvPr>
          <p:cNvSpPr/>
          <p:nvPr/>
        </p:nvSpPr>
        <p:spPr>
          <a:xfrm>
            <a:off x="4891533" y="4803406"/>
            <a:ext cx="4252467" cy="354374"/>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en-US" sz="2000" b="1">
                <a:latin typeface="Arial"/>
              </a:rPr>
              <a:t>Flight_3279.csv FILE</a:t>
            </a:r>
            <a:endParaRPr lang="en-US" sz="2000">
              <a:latin typeface="Arial"/>
              <a:ea typeface="Helvetica Neue" panose="02000503000000020004" pitchFamily="2" charset="0"/>
              <a:cs typeface="Arial"/>
            </a:endParaRPr>
          </a:p>
        </p:txBody>
      </p:sp>
      <p:cxnSp>
        <p:nvCxnSpPr>
          <p:cNvPr id="4" name="Straight Connector 3">
            <a:extLst>
              <a:ext uri="{FF2B5EF4-FFF2-40B4-BE49-F238E27FC236}">
                <a16:creationId xmlns:a16="http://schemas.microsoft.com/office/drawing/2014/main" id="{41A53995-0BA7-9B46-8600-E735EC800AF7}"/>
              </a:ext>
            </a:extLst>
          </p:cNvPr>
          <p:cNvCxnSpPr>
            <a:cxnSpLocks/>
          </p:cNvCxnSpPr>
          <p:nvPr/>
        </p:nvCxnSpPr>
        <p:spPr>
          <a:xfrm>
            <a:off x="4818580" y="1025324"/>
            <a:ext cx="0" cy="5344654"/>
          </a:xfrm>
          <a:prstGeom prst="line">
            <a:avLst/>
          </a:prstGeom>
          <a:ln w="28575">
            <a:solidFill>
              <a:srgbClr val="F1803A"/>
            </a:solidFill>
            <a:prstDash val="dash"/>
          </a:ln>
        </p:spPr>
        <p:style>
          <a:lnRef idx="1">
            <a:schemeClr val="accent1"/>
          </a:lnRef>
          <a:fillRef idx="0">
            <a:schemeClr val="accent1"/>
          </a:fillRef>
          <a:effectRef idx="0">
            <a:schemeClr val="accent1"/>
          </a:effectRef>
          <a:fontRef idx="minor">
            <a:schemeClr val="tx1"/>
          </a:fontRef>
        </p:style>
      </p:cxnSp>
      <p:pic>
        <p:nvPicPr>
          <p:cNvPr id="3" name="Picture 4" descr="A screenshot of a cell phone screen with text&#10;&#10;Description generated with high confidence">
            <a:extLst>
              <a:ext uri="{FF2B5EF4-FFF2-40B4-BE49-F238E27FC236}">
                <a16:creationId xmlns:a16="http://schemas.microsoft.com/office/drawing/2014/main" id="{31F8D973-2BAB-4B4C-83DC-5B8DD522EBEC}"/>
              </a:ext>
            </a:extLst>
          </p:cNvPr>
          <p:cNvPicPr>
            <a:picLocks noChangeAspect="1"/>
          </p:cNvPicPr>
          <p:nvPr/>
        </p:nvPicPr>
        <p:blipFill>
          <a:blip r:embed="rId4"/>
          <a:stretch>
            <a:fillRect/>
          </a:stretch>
        </p:blipFill>
        <p:spPr>
          <a:xfrm>
            <a:off x="250609" y="1141628"/>
            <a:ext cx="4516269" cy="3385598"/>
          </a:xfrm>
          <a:prstGeom prst="rect">
            <a:avLst/>
          </a:prstGeom>
        </p:spPr>
      </p:pic>
    </p:spTree>
    <p:extLst>
      <p:ext uri="{BB962C8B-B14F-4D97-AF65-F5344CB8AC3E}">
        <p14:creationId xmlns:p14="http://schemas.microsoft.com/office/powerpoint/2010/main" val="18629746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0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GCS Software[2/3]</a:t>
            </a:r>
            <a:endParaRPr sz="2400" b="1" i="0" u="none" strike="noStrike" cap="none">
              <a:solidFill>
                <a:schemeClr val="accent2"/>
              </a:solidFill>
              <a:latin typeface="Arial"/>
              <a:ea typeface="Arial"/>
              <a:cs typeface="Arial"/>
              <a:sym typeface="Arial"/>
            </a:endParaRPr>
          </a:p>
        </p:txBody>
      </p:sp>
      <p:sp>
        <p:nvSpPr>
          <p:cNvPr id="895" name="Google Shape;895;p10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896" name="Google Shape;896;p10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151</a:t>
            </a:fld>
            <a:endParaRPr sz="1000" b="0" i="0" u="none" strike="noStrike" cap="none">
              <a:solidFill>
                <a:schemeClr val="dk1"/>
              </a:solidFill>
              <a:latin typeface="Arial"/>
              <a:ea typeface="Arial"/>
              <a:cs typeface="Arial"/>
              <a:sym typeface="Arial"/>
            </a:endParaRPr>
          </a:p>
        </p:txBody>
      </p:sp>
      <p:sp>
        <p:nvSpPr>
          <p:cNvPr id="897" name="Google Shape;897;p10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4" name="Picture 13">
            <a:extLst>
              <a:ext uri="{FF2B5EF4-FFF2-40B4-BE49-F238E27FC236}">
                <a16:creationId xmlns:a16="http://schemas.microsoft.com/office/drawing/2014/main" id="{ED27675D-24E7-DA4F-A7C4-3B467A80BB14}"/>
              </a:ext>
            </a:extLst>
          </p:cNvPr>
          <p:cNvPicPr>
            <a:picLocks noChangeAspect="1"/>
          </p:cNvPicPr>
          <p:nvPr/>
        </p:nvPicPr>
        <p:blipFill>
          <a:blip r:embed="rId3"/>
          <a:stretch>
            <a:fillRect/>
          </a:stretch>
        </p:blipFill>
        <p:spPr>
          <a:xfrm>
            <a:off x="228599" y="1066037"/>
            <a:ext cx="8686799" cy="3372137"/>
          </a:xfrm>
          <a:prstGeom prst="rect">
            <a:avLst/>
          </a:prstGeom>
        </p:spPr>
      </p:pic>
      <p:sp>
        <p:nvSpPr>
          <p:cNvPr id="15" name="TextBox 14">
            <a:extLst>
              <a:ext uri="{FF2B5EF4-FFF2-40B4-BE49-F238E27FC236}">
                <a16:creationId xmlns:a16="http://schemas.microsoft.com/office/drawing/2014/main" id="{1F1009B3-DD8A-BD46-A18A-6E4FC5984DA3}"/>
              </a:ext>
            </a:extLst>
          </p:cNvPr>
          <p:cNvSpPr txBox="1"/>
          <p:nvPr/>
        </p:nvSpPr>
        <p:spPr>
          <a:xfrm>
            <a:off x="325820" y="4538815"/>
            <a:ext cx="8502870" cy="1569660"/>
          </a:xfrm>
          <a:prstGeom prst="rect">
            <a:avLst/>
          </a:prstGeom>
          <a:solidFill>
            <a:srgbClr val="F5AD09"/>
          </a:solidFill>
          <a:ln>
            <a:solidFill>
              <a:schemeClr val="tx1"/>
            </a:solidFill>
          </a:ln>
        </p:spPr>
        <p:txBody>
          <a:bodyPr wrap="square" rtlCol="0">
            <a:spAutoFit/>
          </a:bodyPr>
          <a:lstStyle/>
          <a:p>
            <a:pPr marL="285750" indent="-285750">
              <a:buFont typeface="Wingdings" pitchFamily="2" charset="2"/>
              <a:buChar char="ü"/>
            </a:pPr>
            <a:r>
              <a:rPr lang="en-US" sz="1600" b="1">
                <a:latin typeface="Helvetica" pitchFamily="2" charset="0"/>
                <a:ea typeface="Helvetica Neue" panose="02000503000000020004" pitchFamily="2" charset="0"/>
                <a:cs typeface="Helvetica Neue" panose="02000503000000020004" pitchFamily="2" charset="0"/>
              </a:rPr>
              <a:t>Barometric sensor and row/pitch angles sensors will be calibrated according to the ground conditions when CANSAT is placed in rocket. It will be done by sending char ‘c’ from the ground station which will be detected by XBEE UART on Teensy to execute calibration functions. </a:t>
            </a:r>
            <a:br>
              <a:rPr lang="en-US" sz="1600" b="1">
                <a:latin typeface="Helvetica" pitchFamily="2" charset="0"/>
                <a:ea typeface="Helvetica Neue" panose="02000503000000020004" pitchFamily="2" charset="0"/>
                <a:cs typeface="Helvetica Neue" panose="02000503000000020004" pitchFamily="2" charset="0"/>
              </a:rPr>
            </a:br>
            <a:r>
              <a:rPr lang="en-US" sz="1600" b="1">
                <a:latin typeface="Helvetica" pitchFamily="2" charset="0"/>
                <a:ea typeface="Helvetica Neue" panose="02000503000000020004" pitchFamily="2" charset="0"/>
                <a:cs typeface="Helvetica Neue" panose="02000503000000020004" pitchFamily="2" charset="0"/>
              </a:rPr>
              <a:t>To verify the calibrated values, Telemetry packet should have ‘0’ for those sensors values.</a:t>
            </a:r>
          </a:p>
        </p:txBody>
      </p:sp>
      <p:sp>
        <p:nvSpPr>
          <p:cNvPr id="2" name="Google Shape;777;p82">
            <a:extLst>
              <a:ext uri="{FF2B5EF4-FFF2-40B4-BE49-F238E27FC236}">
                <a16:creationId xmlns:a16="http://schemas.microsoft.com/office/drawing/2014/main" id="{020270E0-6C5B-41C1-8633-4236FCC2367B}"/>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a:p>
        </p:txBody>
      </p:sp>
    </p:spTree>
    <p:extLst>
      <p:ext uri="{BB962C8B-B14F-4D97-AF65-F5344CB8AC3E}">
        <p14:creationId xmlns:p14="http://schemas.microsoft.com/office/powerpoint/2010/main" val="27926508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0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GCS Software[3/3]</a:t>
            </a:r>
            <a:endParaRPr sz="2400" b="1" i="0" u="none" strike="noStrike" cap="none">
              <a:solidFill>
                <a:schemeClr val="accent2"/>
              </a:solidFill>
              <a:latin typeface="Arial"/>
              <a:ea typeface="Arial"/>
              <a:cs typeface="Arial"/>
              <a:sym typeface="Arial"/>
            </a:endParaRPr>
          </a:p>
        </p:txBody>
      </p:sp>
      <p:sp>
        <p:nvSpPr>
          <p:cNvPr id="895" name="Google Shape;895;p10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896" name="Google Shape;896;p10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152</a:t>
            </a:fld>
            <a:endParaRPr sz="1000" b="0" i="0" u="none" strike="noStrike" cap="none">
              <a:solidFill>
                <a:schemeClr val="dk1"/>
              </a:solidFill>
              <a:latin typeface="Arial"/>
              <a:ea typeface="Arial"/>
              <a:cs typeface="Arial"/>
              <a:sym typeface="Arial"/>
            </a:endParaRPr>
          </a:p>
        </p:txBody>
      </p:sp>
      <p:sp>
        <p:nvSpPr>
          <p:cNvPr id="897" name="Google Shape;897;p10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 name="Text Placeholder 2">
            <a:extLst>
              <a:ext uri="{FF2B5EF4-FFF2-40B4-BE49-F238E27FC236}">
                <a16:creationId xmlns:a16="http://schemas.microsoft.com/office/drawing/2014/main" id="{F620B7D1-0E3B-8D46-A94D-D9635EFE4CDE}"/>
              </a:ext>
            </a:extLst>
          </p:cNvPr>
          <p:cNvSpPr>
            <a:spLocks noGrp="1"/>
          </p:cNvSpPr>
          <p:nvPr>
            <p:ph type="body" idx="1"/>
          </p:nvPr>
        </p:nvSpPr>
        <p:spPr>
          <a:xfrm>
            <a:off x="269777" y="1521656"/>
            <a:ext cx="8618646" cy="1543655"/>
          </a:xfrm>
          <a:solidFill>
            <a:srgbClr val="F9F5E4"/>
          </a:solidFill>
          <a:ln>
            <a:solidFill>
              <a:schemeClr val="tx1"/>
            </a:solidFill>
          </a:ln>
        </p:spPr>
        <p:txBody>
          <a:bodyPr/>
          <a:lstStyle/>
          <a:p>
            <a:pPr marL="76200" indent="0">
              <a:buNone/>
            </a:pPr>
            <a:r>
              <a:rPr lang="en-US" sz="1600" b="0">
                <a:latin typeface="Helvetica Neue" panose="02000503000000020004" pitchFamily="2" charset="0"/>
                <a:ea typeface="Helvetica Neue" panose="02000503000000020004" pitchFamily="2" charset="0"/>
                <a:cs typeface="Helvetica Neue" panose="02000503000000020004" pitchFamily="2" charset="0"/>
              </a:rPr>
              <a:t>&lt;TEAM ID&gt;,&lt;MISSION TIME&gt;,&lt;PACKET COUNT&gt;,&lt;ALTITUDE&gt;, &lt;PRESSURE&gt; ,  </a:t>
            </a:r>
          </a:p>
          <a:p>
            <a:pPr marL="76200" indent="0">
              <a:buNone/>
            </a:pPr>
            <a:r>
              <a:rPr lang="en-US" sz="1600" b="0">
                <a:latin typeface="Helvetica Neue" panose="02000503000000020004" pitchFamily="2" charset="0"/>
                <a:ea typeface="Helvetica Neue" panose="02000503000000020004" pitchFamily="2" charset="0"/>
                <a:cs typeface="Helvetica Neue" panose="02000503000000020004" pitchFamily="2" charset="0"/>
              </a:rPr>
              <a:t>&lt;TEMP&gt; ,&lt;VOLTAGE&gt;,&lt;GPS TIME&gt;,&lt;GPS LATITUDE&gt; , &lt;GPS LONGITUDE&gt; , </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marL="76200" indent="0">
              <a:buNone/>
            </a:pPr>
            <a:r>
              <a:rPr lang="en-US" sz="1600" b="0">
                <a:latin typeface="Helvetica Neue" panose="02000503000000020004" pitchFamily="2" charset="0"/>
                <a:ea typeface="Helvetica Neue" panose="02000503000000020004" pitchFamily="2" charset="0"/>
                <a:cs typeface="Helvetica Neue" panose="02000503000000020004" pitchFamily="2" charset="0"/>
              </a:rPr>
              <a:t>&lt;GPS ALTITUDE&gt;,&lt;GPS SATS&gt;,&lt;PITCH&gt;,&lt;ROLL&gt;,&lt;BLADE SPIN RATE&gt; , </a:t>
            </a:r>
          </a:p>
          <a:p>
            <a:pPr marL="76200" indent="0">
              <a:buNone/>
            </a:pPr>
            <a:r>
              <a:rPr lang="en-US" sz="1600" b="0">
                <a:latin typeface="Helvetica Neue" panose="02000503000000020004" pitchFamily="2" charset="0"/>
                <a:ea typeface="Helvetica Neue" panose="02000503000000020004" pitchFamily="2" charset="0"/>
                <a:cs typeface="Helvetica Neue" panose="02000503000000020004" pitchFamily="2" charset="0"/>
              </a:rPr>
              <a:t>&lt;SOFTWARE STATE&gt;,&lt;BONUS DIRECTION&gt;</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Rectangle 6">
            <a:extLst>
              <a:ext uri="{FF2B5EF4-FFF2-40B4-BE49-F238E27FC236}">
                <a16:creationId xmlns:a16="http://schemas.microsoft.com/office/drawing/2014/main" id="{5F7DA731-3354-BE45-9CD7-83FE1B9D9F62}"/>
              </a:ext>
            </a:extLst>
          </p:cNvPr>
          <p:cNvSpPr/>
          <p:nvPr/>
        </p:nvSpPr>
        <p:spPr>
          <a:xfrm>
            <a:off x="269776" y="1066799"/>
            <a:ext cx="8618646" cy="454703"/>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buFont typeface="Wingdings" pitchFamily="2" charset="2"/>
              <a:buChar char="ü"/>
            </a:pPr>
            <a:r>
              <a:rPr lang="en-US" sz="1800" b="1">
                <a:solidFill>
                  <a:schemeClr val="bg1"/>
                </a:solidFill>
                <a:latin typeface="Helvetica Neue"/>
                <a:ea typeface="Helvetica Neue" panose="02000503000000020004" pitchFamily="2" charset="0"/>
                <a:cs typeface="Helvetica Neue" panose="02000503000000020004" pitchFamily="2" charset="0"/>
              </a:rPr>
              <a:t>Telemetry Prototype</a:t>
            </a:r>
          </a:p>
        </p:txBody>
      </p:sp>
      <p:sp>
        <p:nvSpPr>
          <p:cNvPr id="8" name="Rectangle 7">
            <a:extLst>
              <a:ext uri="{FF2B5EF4-FFF2-40B4-BE49-F238E27FC236}">
                <a16:creationId xmlns:a16="http://schemas.microsoft.com/office/drawing/2014/main" id="{8200C53A-4355-DE47-9352-C8E8407A24E3}"/>
              </a:ext>
            </a:extLst>
          </p:cNvPr>
          <p:cNvSpPr/>
          <p:nvPr/>
        </p:nvSpPr>
        <p:spPr>
          <a:xfrm>
            <a:off x="269773" y="3480736"/>
            <a:ext cx="8618647" cy="468901"/>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buFont typeface="Wingdings"/>
              <a:buChar char="ü"/>
            </a:pPr>
            <a:r>
              <a:rPr lang="en-US" sz="1800" b="1">
                <a:solidFill>
                  <a:schemeClr val="bg1"/>
                </a:solidFill>
                <a:latin typeface="Helvetica Neue"/>
                <a:ea typeface="Helvetica Neue" panose="02000503000000020004" pitchFamily="2" charset="0"/>
                <a:cs typeface="Helvetica Neue" panose="02000503000000020004" pitchFamily="2" charset="0"/>
              </a:rPr>
              <a:t> </a:t>
            </a:r>
            <a:r>
              <a:rPr lang="en-US" sz="1800" b="1">
                <a:latin typeface="Helvetica Neue"/>
                <a:ea typeface="Helvetica Neue" panose="02000503000000020004" pitchFamily="2" charset="0"/>
                <a:cs typeface="Helvetica Neue" panose="02000503000000020004" pitchFamily="2" charset="0"/>
              </a:rPr>
              <a:t>Commercial off the shelf (COTS) software</a:t>
            </a:r>
            <a:endParaRPr lang="en-US">
              <a:cs typeface="Arial"/>
            </a:endParaRPr>
          </a:p>
        </p:txBody>
      </p:sp>
      <p:sp>
        <p:nvSpPr>
          <p:cNvPr id="2" name="TextBox 1">
            <a:extLst>
              <a:ext uri="{FF2B5EF4-FFF2-40B4-BE49-F238E27FC236}">
                <a16:creationId xmlns:a16="http://schemas.microsoft.com/office/drawing/2014/main" id="{A946B71F-5E4C-CC49-B8E2-84852BD208F0}"/>
              </a:ext>
            </a:extLst>
          </p:cNvPr>
          <p:cNvSpPr txBox="1"/>
          <p:nvPr/>
        </p:nvSpPr>
        <p:spPr>
          <a:xfrm>
            <a:off x="269773" y="3949637"/>
            <a:ext cx="8618646" cy="307777"/>
          </a:xfrm>
          <a:prstGeom prst="rect">
            <a:avLst/>
          </a:prstGeom>
          <a:solidFill>
            <a:srgbClr val="F9F5E4"/>
          </a:solidFill>
          <a:ln>
            <a:solidFill>
              <a:schemeClr val="tx1"/>
            </a:solidFill>
          </a:ln>
        </p:spPr>
        <p:txBody>
          <a:bodyPr wrap="square" rtlCol="0" anchor="t">
            <a:spAutoFit/>
          </a:bodyPr>
          <a:lstStyle/>
          <a:p>
            <a:pPr marL="533400" indent="-457200">
              <a:buAutoNum type="arabicPeriod"/>
            </a:pPr>
            <a:r>
              <a:rPr lang="en-US">
                <a:latin typeface="Helvetica Neue" panose="02000503000000020004" pitchFamily="2" charset="0"/>
                <a:ea typeface="Helvetica Neue" panose="02000503000000020004" pitchFamily="2" charset="0"/>
                <a:cs typeface="Helvetica Neue" panose="02000503000000020004" pitchFamily="2" charset="0"/>
              </a:rPr>
              <a:t>XCTU (XBEE Program Software)</a:t>
            </a:r>
          </a:p>
        </p:txBody>
      </p:sp>
      <p:sp>
        <p:nvSpPr>
          <p:cNvPr id="10" name="Rectangle 9">
            <a:extLst>
              <a:ext uri="{FF2B5EF4-FFF2-40B4-BE49-F238E27FC236}">
                <a16:creationId xmlns:a16="http://schemas.microsoft.com/office/drawing/2014/main" id="{0A116891-E5F6-0C40-B8CD-57795234248C}"/>
              </a:ext>
            </a:extLst>
          </p:cNvPr>
          <p:cNvSpPr/>
          <p:nvPr/>
        </p:nvSpPr>
        <p:spPr>
          <a:xfrm>
            <a:off x="269775" y="4967703"/>
            <a:ext cx="8618647" cy="468901"/>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buFont typeface="Wingdings" pitchFamily="2" charset="2"/>
              <a:buChar char="ü"/>
            </a:pPr>
            <a:r>
              <a:rPr lang="en-US" sz="1800" b="1">
                <a:solidFill>
                  <a:schemeClr val="bg1"/>
                </a:solidFill>
                <a:latin typeface="Helvetica Neue"/>
                <a:ea typeface="Helvetica Neue" panose="02000503000000020004" pitchFamily="2" charset="0"/>
                <a:cs typeface="Helvetica Neue" panose="02000503000000020004" pitchFamily="2" charset="0"/>
              </a:rPr>
              <a:t> </a:t>
            </a:r>
            <a:r>
              <a:rPr lang="en-US" sz="1800" b="1">
                <a:latin typeface="Helvetica Neue"/>
                <a:ea typeface="Helvetica Neue" panose="02000503000000020004" pitchFamily="2" charset="0"/>
                <a:cs typeface="Helvetica Neue" panose="02000503000000020004" pitchFamily="2" charset="0"/>
              </a:rPr>
              <a:t>PROGRESS SINCE PDR</a:t>
            </a:r>
          </a:p>
        </p:txBody>
      </p:sp>
      <p:sp>
        <p:nvSpPr>
          <p:cNvPr id="11" name="TextBox 10">
            <a:extLst>
              <a:ext uri="{FF2B5EF4-FFF2-40B4-BE49-F238E27FC236}">
                <a16:creationId xmlns:a16="http://schemas.microsoft.com/office/drawing/2014/main" id="{0A2FA016-9143-0641-84B7-9DFB4FD0DD00}"/>
              </a:ext>
            </a:extLst>
          </p:cNvPr>
          <p:cNvSpPr txBox="1"/>
          <p:nvPr/>
        </p:nvSpPr>
        <p:spPr>
          <a:xfrm>
            <a:off x="269331" y="5442047"/>
            <a:ext cx="8563166" cy="523220"/>
          </a:xfrm>
          <a:prstGeom prst="rect">
            <a:avLst/>
          </a:prstGeom>
          <a:solidFill>
            <a:srgbClr val="F9F5E4"/>
          </a:solidFill>
          <a:ln>
            <a:solidFill>
              <a:schemeClr val="tx1"/>
            </a:solidFill>
          </a:ln>
        </p:spPr>
        <p:txBody>
          <a:bodyPr wrap="square" rtlCol="0" anchor="t">
            <a:spAutoFit/>
          </a:bodyPr>
          <a:lstStyle/>
          <a:p>
            <a:pPr marL="76200"/>
            <a:r>
              <a:rPr lang="en-US">
                <a:latin typeface="Helvetica Neue"/>
                <a:ea typeface="Helvetica Neue" panose="02000503000000020004" pitchFamily="2" charset="0"/>
                <a:cs typeface="Helvetica Neue" panose="02000503000000020004" pitchFamily="2" charset="0"/>
              </a:rPr>
              <a:t>Real time testing of LabVIEW is complete and results have been verified . </a:t>
            </a:r>
            <a:br>
              <a:rPr lang="en-US">
                <a:latin typeface="Helvetica Neue" panose="02000503000000020004" pitchFamily="2" charset="0"/>
                <a:ea typeface="Helvetica Neue" panose="02000503000000020004" pitchFamily="2" charset="0"/>
                <a:cs typeface="Helvetica Neue" panose="02000503000000020004" pitchFamily="2" charset="0"/>
              </a:rPr>
            </a:br>
            <a:endParaRPr lang="en-US">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Google Shape;777;p82">
            <a:extLst>
              <a:ext uri="{FF2B5EF4-FFF2-40B4-BE49-F238E27FC236}">
                <a16:creationId xmlns:a16="http://schemas.microsoft.com/office/drawing/2014/main" id="{9D4D958F-B2D4-4E40-9CD3-B5091CA49309}"/>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a:p>
        </p:txBody>
      </p:sp>
    </p:spTree>
    <p:extLst>
      <p:ext uri="{BB962C8B-B14F-4D97-AF65-F5344CB8AC3E}">
        <p14:creationId xmlns:p14="http://schemas.microsoft.com/office/powerpoint/2010/main" val="22130677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0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903" name="Google Shape;903;p10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153</a:t>
            </a:fld>
            <a:endParaRPr sz="1000" b="0" i="0" u="none" strike="noStrike" cap="none">
              <a:solidFill>
                <a:schemeClr val="dk1"/>
              </a:solidFill>
              <a:latin typeface="Arial"/>
              <a:ea typeface="Arial"/>
              <a:cs typeface="Arial"/>
              <a:sym typeface="Arial"/>
            </a:endParaRPr>
          </a:p>
        </p:txBody>
      </p:sp>
      <p:sp>
        <p:nvSpPr>
          <p:cNvPr id="904" name="Google Shape;904;p10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latin typeface="Arial"/>
                <a:ea typeface="Arial"/>
                <a:cs typeface="Arial"/>
                <a:sym typeface="Arial"/>
              </a:rPr>
              <a:t>GCS Antenna(</a:t>
            </a:r>
            <a:r>
              <a:rPr lang="en-US"/>
              <a:t>1/5)</a:t>
            </a:r>
            <a:endParaRPr/>
          </a:p>
        </p:txBody>
      </p:sp>
      <p:sp>
        <p:nvSpPr>
          <p:cNvPr id="906" name="Google Shape;906;p10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TextBox 8">
            <a:extLst>
              <a:ext uri="{FF2B5EF4-FFF2-40B4-BE49-F238E27FC236}">
                <a16:creationId xmlns:a16="http://schemas.microsoft.com/office/drawing/2014/main" id="{F76D136D-65BA-2843-8F08-2E724A23C125}"/>
              </a:ext>
            </a:extLst>
          </p:cNvPr>
          <p:cNvSpPr txBox="1"/>
          <p:nvPr/>
        </p:nvSpPr>
        <p:spPr>
          <a:xfrm>
            <a:off x="230636" y="1045779"/>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SELECTED ANTENNA </a:t>
            </a:r>
            <a:endParaRPr lang="en-US" sz="1800" b="1">
              <a:solidFill>
                <a:schemeClr val="bg1"/>
              </a:solidFill>
              <a:latin typeface="Helvetica Neue"/>
            </a:endParaRPr>
          </a:p>
        </p:txBody>
      </p:sp>
      <p:sp>
        <p:nvSpPr>
          <p:cNvPr id="10" name="Text Placeholder 2">
            <a:extLst>
              <a:ext uri="{FF2B5EF4-FFF2-40B4-BE49-F238E27FC236}">
                <a16:creationId xmlns:a16="http://schemas.microsoft.com/office/drawing/2014/main" id="{1F1141A6-5969-9140-A2AE-25853099BDE5}"/>
              </a:ext>
            </a:extLst>
          </p:cNvPr>
          <p:cNvSpPr txBox="1">
            <a:spLocks/>
          </p:cNvSpPr>
          <p:nvPr/>
        </p:nvSpPr>
        <p:spPr>
          <a:xfrm>
            <a:off x="227180" y="1751810"/>
            <a:ext cx="8916820" cy="1212107"/>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indent="-285750" fontAlgn="base">
              <a:buFont typeface="Arial" panose="020B0604020202020204" pitchFamily="34" charset="0"/>
              <a:buChar char="•"/>
            </a:pPr>
            <a:r>
              <a:rPr lang="en-IN" sz="1400">
                <a:latin typeface="Helvetica Neue"/>
                <a:ea typeface="Helvetica Neue" panose="02000503000000020004" pitchFamily="2" charset="0"/>
                <a:cs typeface="Helvetica Neue" panose="02000503000000020004" pitchFamily="2" charset="0"/>
              </a:rPr>
              <a:t>24dBi directional operation, ideal for extraordinary long distance point to point connection</a:t>
            </a:r>
          </a:p>
          <a:p>
            <a:pPr marL="285750" indent="-285750" fontAlgn="base">
              <a:buFont typeface="Arial" panose="020B0604020202020204" pitchFamily="34" charset="0"/>
              <a:buChar char="•"/>
            </a:pPr>
            <a:r>
              <a:rPr lang="en-IN" sz="1400">
                <a:latin typeface="Helvetica Neue"/>
                <a:ea typeface="Helvetica Neue" panose="02000503000000020004" pitchFamily="2" charset="0"/>
                <a:cs typeface="Helvetica Neue" panose="02000503000000020004" pitchFamily="2" charset="0"/>
              </a:rPr>
              <a:t>Weather proof design, suitable for all weather conditions.</a:t>
            </a:r>
          </a:p>
          <a:p>
            <a:pPr marL="285750" indent="-285750" fontAlgn="base">
              <a:buFont typeface="Arial" panose="020B0604020202020204" pitchFamily="34" charset="0"/>
              <a:buChar char="•"/>
            </a:pPr>
            <a:r>
              <a:rPr lang="en-IN" sz="1400">
                <a:latin typeface="Helvetica Neue"/>
                <a:ea typeface="Helvetica Neue" panose="02000503000000020004" pitchFamily="2" charset="0"/>
                <a:cs typeface="Helvetica Neue" panose="02000503000000020004" pitchFamily="2" charset="0"/>
              </a:rPr>
              <a:t>High Survival wind Speed</a:t>
            </a:r>
          </a:p>
          <a:p>
            <a:pPr marL="285750" indent="-285750" fontAlgn="base">
              <a:buFont typeface="Arial" panose="020B0604020202020204" pitchFamily="34" charset="0"/>
              <a:buChar char="•"/>
            </a:pPr>
            <a:r>
              <a:rPr lang="en-US" sz="1400">
                <a:solidFill>
                  <a:schemeClr val="tx1"/>
                </a:solidFill>
                <a:latin typeface="Helvetica Neue"/>
                <a:ea typeface="Helvetica Neue" panose="02000503000000020004" pitchFamily="2" charset="0"/>
                <a:cs typeface="Helvetica Neue" panose="02000503000000020004" pitchFamily="2" charset="0"/>
              </a:rPr>
              <a:t>Ideal storage and operating temperatures.</a:t>
            </a:r>
            <a:endParaRPr lang="en-IN" sz="1400" b="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27EB7395-5D71-AE4C-9377-E148F98C54A1}"/>
              </a:ext>
            </a:extLst>
          </p:cNvPr>
          <p:cNvSpPr txBox="1"/>
          <p:nvPr/>
        </p:nvSpPr>
        <p:spPr>
          <a:xfrm>
            <a:off x="227180" y="1464484"/>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sp>
        <p:nvSpPr>
          <p:cNvPr id="12" name="TextBox 11">
            <a:extLst>
              <a:ext uri="{FF2B5EF4-FFF2-40B4-BE49-F238E27FC236}">
                <a16:creationId xmlns:a16="http://schemas.microsoft.com/office/drawing/2014/main" id="{B76DC4F8-26C7-3E46-B42D-1A39803D7E46}"/>
              </a:ext>
            </a:extLst>
          </p:cNvPr>
          <p:cNvSpPr txBox="1"/>
          <p:nvPr/>
        </p:nvSpPr>
        <p:spPr>
          <a:xfrm>
            <a:off x="2941983" y="1045779"/>
            <a:ext cx="5600700" cy="369332"/>
          </a:xfrm>
          <a:prstGeom prst="rect">
            <a:avLst/>
          </a:prstGeom>
          <a:solidFill>
            <a:srgbClr val="FFB366"/>
          </a:solidFill>
          <a:ln w="19050">
            <a:solidFill>
              <a:schemeClr val="tx1"/>
            </a:solidFill>
          </a:ln>
        </p:spPr>
        <p:txBody>
          <a:bodyPr wrap="square" rtlCol="0">
            <a:spAutoFit/>
          </a:bodyPr>
          <a:lstStyle/>
          <a:p>
            <a:r>
              <a:rPr lang="en-US" sz="1800"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TP-Link Grid Parabolic Antenna: </a:t>
            </a:r>
            <a:r>
              <a:rPr lang="en-IN" sz="1800" b="1">
                <a:latin typeface="Helvetica Neue" panose="02000503000000020004" pitchFamily="2" charset="0"/>
                <a:ea typeface="Helvetica Neue" panose="02000503000000020004" pitchFamily="2" charset="0"/>
                <a:cs typeface="Helvetica Neue" panose="02000503000000020004" pitchFamily="2" charset="0"/>
              </a:rPr>
              <a:t>TL-ANT2424B</a:t>
            </a:r>
            <a:endParaRPr lang="en-US" sz="1800" b="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3">
            <a:extLst>
              <a:ext uri="{FF2B5EF4-FFF2-40B4-BE49-F238E27FC236}">
                <a16:creationId xmlns:a16="http://schemas.microsoft.com/office/drawing/2014/main" id="{C30A5CA7-62B7-6A4A-BD43-5185227CC10F}"/>
              </a:ext>
            </a:extLst>
          </p:cNvPr>
          <p:cNvGraphicFramePr>
            <a:graphicFrameLocks noGrp="1"/>
          </p:cNvGraphicFramePr>
          <p:nvPr>
            <p:extLst>
              <p:ext uri="{D42A27DB-BD31-4B8C-83A1-F6EECF244321}">
                <p14:modId xmlns:p14="http://schemas.microsoft.com/office/powerpoint/2010/main" val="1910366635"/>
              </p:ext>
            </p:extLst>
          </p:nvPr>
        </p:nvGraphicFramePr>
        <p:xfrm>
          <a:off x="212981" y="2967540"/>
          <a:ext cx="8672895" cy="824088"/>
        </p:xfrm>
        <a:graphic>
          <a:graphicData uri="http://schemas.openxmlformats.org/drawingml/2006/table">
            <a:tbl>
              <a:tblPr/>
              <a:tblGrid>
                <a:gridCol w="1231339">
                  <a:extLst>
                    <a:ext uri="{9D8B030D-6E8A-4147-A177-3AD203B41FA5}">
                      <a16:colId xmlns:a16="http://schemas.microsoft.com/office/drawing/2014/main" val="827166070"/>
                    </a:ext>
                  </a:extLst>
                </a:gridCol>
                <a:gridCol w="692649">
                  <a:extLst>
                    <a:ext uri="{9D8B030D-6E8A-4147-A177-3AD203B41FA5}">
                      <a16:colId xmlns:a16="http://schemas.microsoft.com/office/drawing/2014/main" val="1061644185"/>
                    </a:ext>
                  </a:extLst>
                </a:gridCol>
                <a:gridCol w="1166355">
                  <a:extLst>
                    <a:ext uri="{9D8B030D-6E8A-4147-A177-3AD203B41FA5}">
                      <a16:colId xmlns:a16="http://schemas.microsoft.com/office/drawing/2014/main" val="1964677029"/>
                    </a:ext>
                  </a:extLst>
                </a:gridCol>
                <a:gridCol w="1006853">
                  <a:extLst>
                    <a:ext uri="{9D8B030D-6E8A-4147-A177-3AD203B41FA5}">
                      <a16:colId xmlns:a16="http://schemas.microsoft.com/office/drawing/2014/main" val="2755123700"/>
                    </a:ext>
                  </a:extLst>
                </a:gridCol>
                <a:gridCol w="1884112">
                  <a:extLst>
                    <a:ext uri="{9D8B030D-6E8A-4147-A177-3AD203B41FA5}">
                      <a16:colId xmlns:a16="http://schemas.microsoft.com/office/drawing/2014/main" val="2092521713"/>
                    </a:ext>
                  </a:extLst>
                </a:gridCol>
                <a:gridCol w="857320">
                  <a:extLst>
                    <a:ext uri="{9D8B030D-6E8A-4147-A177-3AD203B41FA5}">
                      <a16:colId xmlns:a16="http://schemas.microsoft.com/office/drawing/2014/main" val="3031368841"/>
                    </a:ext>
                  </a:extLst>
                </a:gridCol>
                <a:gridCol w="1834267">
                  <a:extLst>
                    <a:ext uri="{9D8B030D-6E8A-4147-A177-3AD203B41FA5}">
                      <a16:colId xmlns:a16="http://schemas.microsoft.com/office/drawing/2014/main" val="3367117654"/>
                    </a:ext>
                  </a:extLst>
                </a:gridCol>
              </a:tblGrid>
              <a:tr h="287504">
                <a:tc>
                  <a:txBody>
                    <a:bodyPr/>
                    <a:lstStyle/>
                    <a:p>
                      <a:pPr algn="ctr"/>
                      <a:r>
                        <a:rPr lang="en-US" sz="1600" b="1">
                          <a:solidFill>
                            <a:srgbClr val="FFFFFF"/>
                          </a:solidFill>
                          <a:effectLst/>
                          <a:latin typeface="Helvetica"/>
                        </a:rPr>
                        <a:t>Frequency</a:t>
                      </a:r>
                      <a:endParaRPr lang="en-US" sz="1600">
                        <a:effectLst/>
                        <a:latin typeface="Helvetica"/>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D8008"/>
                    </a:solidFill>
                  </a:tcPr>
                </a:tc>
                <a:tc>
                  <a:txBody>
                    <a:bodyPr/>
                    <a:lstStyle/>
                    <a:p>
                      <a:pPr algn="ctr"/>
                      <a:r>
                        <a:rPr lang="en-US" sz="1600" b="1">
                          <a:solidFill>
                            <a:srgbClr val="FFFFFF"/>
                          </a:solidFill>
                          <a:effectLst/>
                          <a:latin typeface="Helvetica"/>
                        </a:rPr>
                        <a:t>Gain</a:t>
                      </a:r>
                      <a:endParaRPr lang="en-US" sz="1600">
                        <a:effectLst/>
                        <a:latin typeface="Helvetica"/>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D8008"/>
                    </a:solidFill>
                  </a:tcPr>
                </a:tc>
                <a:tc>
                  <a:txBody>
                    <a:bodyPr/>
                    <a:lstStyle/>
                    <a:p>
                      <a:pPr algn="ctr"/>
                      <a:r>
                        <a:rPr lang="en-US" sz="1600" b="1">
                          <a:solidFill>
                            <a:srgbClr val="FFFFFF"/>
                          </a:solidFill>
                          <a:effectLst/>
                          <a:latin typeface="Helvetica"/>
                        </a:rPr>
                        <a:t>Directivity</a:t>
                      </a:r>
                      <a:endParaRPr lang="en-US" sz="1600">
                        <a:effectLst/>
                        <a:latin typeface="Helvetica"/>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D8008"/>
                    </a:solidFill>
                  </a:tcPr>
                </a:tc>
                <a:tc>
                  <a:txBody>
                    <a:bodyPr/>
                    <a:lstStyle/>
                    <a:p>
                      <a:pPr algn="ctr"/>
                      <a:r>
                        <a:rPr lang="en-US" sz="1600" b="1">
                          <a:solidFill>
                            <a:srgbClr val="FFFFFF"/>
                          </a:solidFill>
                          <a:effectLst/>
                          <a:latin typeface="Helvetica"/>
                        </a:rPr>
                        <a:t>VSWR</a:t>
                      </a:r>
                      <a:endParaRPr lang="en-US" sz="1600">
                        <a:effectLst/>
                        <a:latin typeface="Helvetica"/>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D8008"/>
                    </a:solidFill>
                  </a:tcPr>
                </a:tc>
                <a:tc>
                  <a:txBody>
                    <a:bodyPr/>
                    <a:lstStyle/>
                    <a:p>
                      <a:pPr algn="ctr"/>
                      <a:r>
                        <a:rPr lang="en-US" sz="1600" b="1">
                          <a:solidFill>
                            <a:schemeClr val="bg1"/>
                          </a:solidFill>
                          <a:effectLst/>
                          <a:latin typeface="Helvetica"/>
                        </a:rPr>
                        <a:t>Range</a:t>
                      </a: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D8008"/>
                    </a:solidFill>
                  </a:tcPr>
                </a:tc>
                <a:tc>
                  <a:txBody>
                    <a:bodyPr/>
                    <a:lstStyle/>
                    <a:p>
                      <a:pPr algn="ctr"/>
                      <a:r>
                        <a:rPr lang="en-US" sz="1600" b="1">
                          <a:solidFill>
                            <a:srgbClr val="FFFFFF"/>
                          </a:solidFill>
                          <a:effectLst/>
                          <a:latin typeface="Helvetica"/>
                        </a:rPr>
                        <a:t>Weight</a:t>
                      </a:r>
                      <a:endParaRPr lang="en-US" sz="1600">
                        <a:effectLst/>
                        <a:latin typeface="Helvetica"/>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D8008"/>
                    </a:solidFill>
                  </a:tcPr>
                </a:tc>
                <a:tc>
                  <a:txBody>
                    <a:bodyPr/>
                    <a:lstStyle/>
                    <a:p>
                      <a:pPr algn="ctr"/>
                      <a:r>
                        <a:rPr lang="en-US" sz="1600" b="1">
                          <a:solidFill>
                            <a:srgbClr val="FFFFFF"/>
                          </a:solidFill>
                          <a:effectLst/>
                          <a:latin typeface="Helvetica"/>
                        </a:rPr>
                        <a:t>Mounting</a:t>
                      </a:r>
                      <a:endParaRPr lang="en-US" sz="1600">
                        <a:effectLst/>
                        <a:latin typeface="Helvetica"/>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D8008"/>
                    </a:solidFill>
                  </a:tcPr>
                </a:tc>
                <a:extLst>
                  <a:ext uri="{0D108BD9-81ED-4DB2-BD59-A6C34878D82A}">
                    <a16:rowId xmlns:a16="http://schemas.microsoft.com/office/drawing/2014/main" val="246301069"/>
                  </a:ext>
                </a:extLst>
              </a:tr>
              <a:tr h="479272">
                <a:tc>
                  <a:txBody>
                    <a:bodyPr/>
                    <a:lstStyle/>
                    <a:p>
                      <a:pPr algn="l"/>
                      <a:r>
                        <a:rPr lang="fi-FI" sz="1400" b="0">
                          <a:solidFill>
                            <a:srgbClr val="000000"/>
                          </a:solidFill>
                          <a:effectLst/>
                          <a:latin typeface="Helvetica"/>
                        </a:rPr>
                        <a:t>2.4GHz-2.5GHz</a:t>
                      </a:r>
                      <a:endParaRPr lang="fi-FI" sz="1400" b="0">
                        <a:effectLst/>
                        <a:latin typeface="Helvetica"/>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9F5E4"/>
                    </a:solidFill>
                  </a:tcPr>
                </a:tc>
                <a:tc>
                  <a:txBody>
                    <a:bodyPr/>
                    <a:lstStyle/>
                    <a:p>
                      <a:pPr algn="l"/>
                      <a:r>
                        <a:rPr lang="en-US" sz="1400" b="0">
                          <a:solidFill>
                            <a:srgbClr val="000000"/>
                          </a:solidFill>
                          <a:effectLst/>
                          <a:latin typeface="Helvetica"/>
                        </a:rPr>
                        <a:t>24dBi</a:t>
                      </a:r>
                      <a:endParaRPr lang="en-US" sz="1400" b="0">
                        <a:effectLst/>
                        <a:latin typeface="Helvetica"/>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9F5E4"/>
                    </a:solidFill>
                  </a:tcPr>
                </a:tc>
                <a:tc>
                  <a:txBody>
                    <a:bodyPr/>
                    <a:lstStyle/>
                    <a:p>
                      <a:pPr algn="l"/>
                      <a:r>
                        <a:rPr lang="en-US" sz="1400" b="0">
                          <a:solidFill>
                            <a:srgbClr val="000000"/>
                          </a:solidFill>
                          <a:effectLst/>
                          <a:latin typeface="Helvetica"/>
                        </a:rPr>
                        <a:t>Directional</a:t>
                      </a:r>
                      <a:endParaRPr lang="en-US" sz="1400" b="0">
                        <a:effectLst/>
                        <a:latin typeface="Helvetica"/>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9F5E4"/>
                    </a:solidFill>
                  </a:tcPr>
                </a:tc>
                <a:tc>
                  <a:txBody>
                    <a:bodyPr/>
                    <a:lstStyle/>
                    <a:p>
                      <a:pPr algn="l"/>
                      <a:r>
                        <a:rPr lang="en-IN" sz="1400" b="0" i="0" u="none" strike="noStrike" cap="none">
                          <a:solidFill>
                            <a:schemeClr val="tx1"/>
                          </a:solidFill>
                          <a:effectLst/>
                          <a:latin typeface="Helvetica"/>
                          <a:ea typeface="+mn-ea"/>
                          <a:cs typeface="+mn-cs"/>
                          <a:sym typeface="Arial"/>
                        </a:rPr>
                        <a:t>1.5:1</a:t>
                      </a:r>
                      <a:br>
                        <a:rPr lang="en-IN" sz="1400" b="0" i="0" u="none" strike="noStrike" cap="none">
                          <a:effectLst/>
                          <a:latin typeface="Helvetica"/>
                          <a:ea typeface="+mn-ea"/>
                          <a:cs typeface="+mn-cs"/>
                        </a:rPr>
                      </a:br>
                      <a:r>
                        <a:rPr lang="nb-NO" sz="1400" b="0">
                          <a:effectLst/>
                          <a:latin typeface="Helvetica"/>
                        </a:rPr>
                        <a:t>(MAX)</a:t>
                      </a: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9F5E4"/>
                    </a:solidFill>
                  </a:tcPr>
                </a:tc>
                <a:tc>
                  <a:txBody>
                    <a:bodyPr/>
                    <a:lstStyle/>
                    <a:p>
                      <a:pPr algn="l"/>
                      <a:r>
                        <a:rPr lang="en-IN" sz="1400" b="0" i="0" u="none" strike="noStrike" cap="none">
                          <a:solidFill>
                            <a:schemeClr val="tx1"/>
                          </a:solidFill>
                          <a:effectLst/>
                          <a:latin typeface="+mn-lt"/>
                          <a:ea typeface="+mn-ea"/>
                          <a:cs typeface="+mn-cs"/>
                          <a:sym typeface="Arial"/>
                        </a:rPr>
                        <a:t>Approximate Range at 1 Mbps is 56km</a:t>
                      </a:r>
                      <a:r>
                        <a:rPr lang="en-IN" sz="1400" b="0" i="0" u="none" strike="noStrike" cap="none">
                          <a:solidFill>
                            <a:schemeClr val="tx1"/>
                          </a:solidFill>
                          <a:latin typeface="+mn-lt"/>
                          <a:ea typeface="+mn-ea"/>
                          <a:cs typeface="+mn-cs"/>
                        </a:rPr>
                        <a:t> </a:t>
                      </a:r>
                      <a:endParaRPr lang="nb-NO" sz="1400" b="0">
                        <a:effectLst/>
                        <a:latin typeface="Helvetica" pitchFamily="2" charset="0"/>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9F5E4"/>
                    </a:solidFill>
                  </a:tcPr>
                </a:tc>
                <a:tc>
                  <a:txBody>
                    <a:bodyPr/>
                    <a:lstStyle/>
                    <a:p>
                      <a:pPr algn="l"/>
                      <a:r>
                        <a:rPr lang="nb-NO" sz="1400" b="0">
                          <a:solidFill>
                            <a:srgbClr val="000000"/>
                          </a:solidFill>
                          <a:effectLst/>
                          <a:latin typeface="Helvetica"/>
                        </a:rPr>
                        <a:t>4.8Kg</a:t>
                      </a:r>
                      <a:endParaRPr lang="nb-NO" sz="1400" b="0">
                        <a:effectLst/>
                        <a:latin typeface="Helvetica"/>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9F5E4"/>
                    </a:solidFill>
                  </a:tcPr>
                </a:tc>
                <a:tc>
                  <a:txBody>
                    <a:bodyPr/>
                    <a:lstStyle/>
                    <a:p>
                      <a:pPr algn="l"/>
                      <a:r>
                        <a:rPr lang="en-US" sz="1400" b="0">
                          <a:solidFill>
                            <a:srgbClr val="000000"/>
                          </a:solidFill>
                          <a:effectLst/>
                          <a:latin typeface="Helvetica"/>
                        </a:rPr>
                        <a:t>Table Top and adjusted Manually</a:t>
                      </a:r>
                      <a:endParaRPr lang="en-US" sz="1400" b="0">
                        <a:effectLst/>
                        <a:latin typeface="Helvetica"/>
                      </a:endParaRPr>
                    </a:p>
                  </a:txBody>
                  <a:tcPr marL="38382" marR="38382" marT="38382" marB="38382" anchor="ctr">
                    <a:lnL w="12700" cap="flat" cmpd="sng" algn="ctr">
                      <a:solidFill>
                        <a:srgbClr val="41464D"/>
                      </a:solidFill>
                      <a:prstDash val="solid"/>
                      <a:round/>
                      <a:headEnd type="none" w="med" len="med"/>
                      <a:tailEnd type="none" w="med" len="med"/>
                    </a:lnL>
                    <a:lnR w="12700" cap="flat" cmpd="sng" algn="ctr">
                      <a:solidFill>
                        <a:srgbClr val="41464D"/>
                      </a:solidFill>
                      <a:prstDash val="solid"/>
                      <a:round/>
                      <a:headEnd type="none" w="med" len="med"/>
                      <a:tailEnd type="none" w="med" len="med"/>
                    </a:lnR>
                    <a:lnT w="12700" cap="flat" cmpd="sng" algn="ctr">
                      <a:solidFill>
                        <a:srgbClr val="41464D"/>
                      </a:solidFill>
                      <a:prstDash val="solid"/>
                      <a:round/>
                      <a:headEnd type="none" w="med" len="med"/>
                      <a:tailEnd type="none" w="med" len="med"/>
                    </a:lnT>
                    <a:lnB w="12700" cap="flat" cmpd="sng" algn="ctr">
                      <a:solidFill>
                        <a:srgbClr val="41464D"/>
                      </a:solidFill>
                      <a:prstDash val="solid"/>
                      <a:round/>
                      <a:headEnd type="none" w="med" len="med"/>
                      <a:tailEnd type="none" w="med" len="med"/>
                    </a:lnB>
                    <a:solidFill>
                      <a:srgbClr val="F9F5E4"/>
                    </a:solidFill>
                  </a:tcPr>
                </a:tc>
                <a:extLst>
                  <a:ext uri="{0D108BD9-81ED-4DB2-BD59-A6C34878D82A}">
                    <a16:rowId xmlns:a16="http://schemas.microsoft.com/office/drawing/2014/main" val="2819319239"/>
                  </a:ext>
                </a:extLst>
              </a:tr>
            </a:tbl>
          </a:graphicData>
        </a:graphic>
      </p:graphicFrame>
      <p:sp>
        <p:nvSpPr>
          <p:cNvPr id="19" name="object 16">
            <a:extLst>
              <a:ext uri="{FF2B5EF4-FFF2-40B4-BE49-F238E27FC236}">
                <a16:creationId xmlns:a16="http://schemas.microsoft.com/office/drawing/2014/main" id="{CEDD97A3-5E0C-2644-81AB-214AAFCA6130}"/>
              </a:ext>
            </a:extLst>
          </p:cNvPr>
          <p:cNvSpPr txBox="1"/>
          <p:nvPr/>
        </p:nvSpPr>
        <p:spPr>
          <a:xfrm>
            <a:off x="5543550" y="4955830"/>
            <a:ext cx="3309181" cy="228909"/>
          </a:xfrm>
          <a:prstGeom prst="rect">
            <a:avLst/>
          </a:prstGeom>
          <a:solidFill>
            <a:srgbClr val="F9F5E4"/>
          </a:solidFill>
          <a:ln>
            <a:solidFill>
              <a:schemeClr val="tx1"/>
            </a:solidFill>
          </a:ln>
        </p:spPr>
        <p:txBody>
          <a:bodyPr vert="horz" wrap="square" lIns="0" tIns="13335" rIns="0" bIns="0" rtlCol="0">
            <a:spAutoFit/>
          </a:bodyPr>
          <a:lstStyle/>
          <a:p>
            <a:pPr marL="12700">
              <a:lnSpc>
                <a:spcPct val="100000"/>
              </a:lnSpc>
              <a:spcBef>
                <a:spcPts val="105"/>
              </a:spcBef>
            </a:pPr>
            <a:r>
              <a:rPr lang="en-US" sz="1400" b="1">
                <a:latin typeface="Arial"/>
                <a:cs typeface="Arial"/>
              </a:rPr>
              <a:t>Parabolic Antenna Radiation Pattern</a:t>
            </a:r>
          </a:p>
        </p:txBody>
      </p:sp>
      <p:pic>
        <p:nvPicPr>
          <p:cNvPr id="3" name="Picture 2">
            <a:extLst>
              <a:ext uri="{FF2B5EF4-FFF2-40B4-BE49-F238E27FC236}">
                <a16:creationId xmlns:a16="http://schemas.microsoft.com/office/drawing/2014/main" id="{ADF065DC-A54B-D348-A0AB-079DF3A5AAB0}"/>
              </a:ext>
            </a:extLst>
          </p:cNvPr>
          <p:cNvPicPr>
            <a:picLocks noChangeAspect="1"/>
          </p:cNvPicPr>
          <p:nvPr/>
        </p:nvPicPr>
        <p:blipFill>
          <a:blip r:embed="rId3"/>
          <a:stretch>
            <a:fillRect/>
          </a:stretch>
        </p:blipFill>
        <p:spPr>
          <a:xfrm>
            <a:off x="269776" y="4028163"/>
            <a:ext cx="5194852" cy="2304626"/>
          </a:xfrm>
          <a:prstGeom prst="rect">
            <a:avLst/>
          </a:prstGeom>
          <a:ln>
            <a:solidFill>
              <a:schemeClr val="tx1"/>
            </a:solidFill>
          </a:ln>
        </p:spPr>
      </p:pic>
      <p:sp>
        <p:nvSpPr>
          <p:cNvPr id="2" name="Google Shape;777;p82">
            <a:extLst>
              <a:ext uri="{FF2B5EF4-FFF2-40B4-BE49-F238E27FC236}">
                <a16:creationId xmlns:a16="http://schemas.microsoft.com/office/drawing/2014/main" id="{3561AB0E-F63E-4E98-AD76-CBD459E7BA36}"/>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pic>
        <p:nvPicPr>
          <p:cNvPr id="2" name="Picture 1">
            <a:extLst>
              <a:ext uri="{FF2B5EF4-FFF2-40B4-BE49-F238E27FC236}">
                <a16:creationId xmlns:a16="http://schemas.microsoft.com/office/drawing/2014/main" id="{5E2821A8-6C99-41E2-84B3-C8CCC2E4D378}"/>
              </a:ext>
            </a:extLst>
          </p:cNvPr>
          <p:cNvPicPr>
            <a:picLocks noChangeAspect="1"/>
          </p:cNvPicPr>
          <p:nvPr/>
        </p:nvPicPr>
        <p:blipFill rotWithShape="1">
          <a:blip r:embed="rId3"/>
          <a:srcRect l="11721" t="13380" r="14167" b="15592"/>
          <a:stretch/>
        </p:blipFill>
        <p:spPr>
          <a:xfrm>
            <a:off x="648543" y="1570065"/>
            <a:ext cx="2508857" cy="1351510"/>
          </a:xfrm>
          <a:prstGeom prst="rect">
            <a:avLst/>
          </a:prstGeom>
        </p:spPr>
      </p:pic>
      <p:sp>
        <p:nvSpPr>
          <p:cNvPr id="902" name="Google Shape;902;p10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903" name="Google Shape;903;p10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154</a:t>
            </a:fld>
            <a:endParaRPr sz="1000" b="0" i="0" u="none" strike="noStrike" cap="none">
              <a:solidFill>
                <a:schemeClr val="dk1"/>
              </a:solidFill>
              <a:latin typeface="Arial"/>
              <a:ea typeface="Arial"/>
              <a:cs typeface="Arial"/>
              <a:sym typeface="Arial"/>
            </a:endParaRPr>
          </a:p>
        </p:txBody>
      </p:sp>
      <p:sp>
        <p:nvSpPr>
          <p:cNvPr id="904" name="Google Shape;904;p10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latin typeface="Arial"/>
                <a:ea typeface="Arial"/>
                <a:cs typeface="Arial"/>
                <a:sym typeface="Arial"/>
              </a:rPr>
              <a:t>GCS Antenna(</a:t>
            </a:r>
            <a:r>
              <a:rPr lang="en-US"/>
              <a:t>2/5)</a:t>
            </a:r>
            <a:endParaRPr/>
          </a:p>
        </p:txBody>
      </p:sp>
      <p:sp>
        <p:nvSpPr>
          <p:cNvPr id="906" name="Google Shape;906;p10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 name="TextBox 12">
            <a:extLst>
              <a:ext uri="{FF2B5EF4-FFF2-40B4-BE49-F238E27FC236}">
                <a16:creationId xmlns:a16="http://schemas.microsoft.com/office/drawing/2014/main" id="{76B6D7E3-5ED0-B745-8E62-CA0A4F6C86C6}"/>
              </a:ext>
            </a:extLst>
          </p:cNvPr>
          <p:cNvSpPr txBox="1"/>
          <p:nvPr/>
        </p:nvSpPr>
        <p:spPr>
          <a:xfrm>
            <a:off x="230636" y="1031580"/>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MOUNTING:</a:t>
            </a:r>
            <a:endParaRPr lang="en-US" sz="1800" b="1">
              <a:solidFill>
                <a:schemeClr val="bg1"/>
              </a:solidFill>
              <a:latin typeface="Helvetica Neue"/>
            </a:endParaRPr>
          </a:p>
        </p:txBody>
      </p:sp>
      <p:pic>
        <p:nvPicPr>
          <p:cNvPr id="6" name="Picture 6" descr="A person standing on a sidewalk&#10;&#10;Description generated with high confidence">
            <a:extLst>
              <a:ext uri="{FF2B5EF4-FFF2-40B4-BE49-F238E27FC236}">
                <a16:creationId xmlns:a16="http://schemas.microsoft.com/office/drawing/2014/main" id="{0D570962-AD16-4BEB-B5D7-9C41A205E82D}"/>
              </a:ext>
            </a:extLst>
          </p:cNvPr>
          <p:cNvPicPr>
            <a:picLocks noChangeAspect="1"/>
          </p:cNvPicPr>
          <p:nvPr/>
        </p:nvPicPr>
        <p:blipFill rotWithShape="1">
          <a:blip r:embed="rId4"/>
          <a:srcRect l="20031" t="18544" r="14649" b="13523"/>
          <a:stretch/>
        </p:blipFill>
        <p:spPr>
          <a:xfrm>
            <a:off x="5571921" y="2455177"/>
            <a:ext cx="2908575" cy="3891486"/>
          </a:xfrm>
          <a:prstGeom prst="rect">
            <a:avLst/>
          </a:prstGeom>
          <a:ln>
            <a:solidFill>
              <a:schemeClr val="tx1"/>
            </a:solidFill>
          </a:ln>
        </p:spPr>
      </p:pic>
      <p:sp>
        <p:nvSpPr>
          <p:cNvPr id="5" name="Rectangle 4">
            <a:extLst>
              <a:ext uri="{FF2B5EF4-FFF2-40B4-BE49-F238E27FC236}">
                <a16:creationId xmlns:a16="http://schemas.microsoft.com/office/drawing/2014/main" id="{A19D74F6-877E-BB4B-857C-F851310250C0}"/>
              </a:ext>
            </a:extLst>
          </p:cNvPr>
          <p:cNvSpPr/>
          <p:nvPr/>
        </p:nvSpPr>
        <p:spPr>
          <a:xfrm>
            <a:off x="5559640" y="1527470"/>
            <a:ext cx="2933135" cy="492957"/>
          </a:xfrm>
          <a:prstGeom prst="rect">
            <a:avLst/>
          </a:prstGeom>
          <a:solidFill>
            <a:srgbClr val="F6B2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Helvetica Neue"/>
                <a:ea typeface="Helvetica Neue" panose="02000503000000020004" pitchFamily="2" charset="0"/>
                <a:cs typeface="Helvetica Neue" panose="02000503000000020004" pitchFamily="2" charset="0"/>
              </a:rPr>
              <a:t>Team KALAM Ground Station </a:t>
            </a:r>
          </a:p>
        </p:txBody>
      </p:sp>
      <p:cxnSp>
        <p:nvCxnSpPr>
          <p:cNvPr id="8" name="Straight Arrow Connector 7">
            <a:extLst>
              <a:ext uri="{FF2B5EF4-FFF2-40B4-BE49-F238E27FC236}">
                <a16:creationId xmlns:a16="http://schemas.microsoft.com/office/drawing/2014/main" id="{32F98B16-2AE3-EA47-8A89-ED62BC5F235E}"/>
              </a:ext>
            </a:extLst>
          </p:cNvPr>
          <p:cNvCxnSpPr>
            <a:cxnSpLocks/>
          </p:cNvCxnSpPr>
          <p:nvPr/>
        </p:nvCxnSpPr>
        <p:spPr>
          <a:xfrm>
            <a:off x="2355653" y="1901459"/>
            <a:ext cx="4824707" cy="2776377"/>
          </a:xfrm>
          <a:prstGeom prst="straightConnector1">
            <a:avLst/>
          </a:prstGeom>
          <a:ln w="28575">
            <a:solidFill>
              <a:srgbClr val="F1803A"/>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4BC962F-B1A5-DB4C-80B8-F16420A3BEE2}"/>
              </a:ext>
            </a:extLst>
          </p:cNvPr>
          <p:cNvCxnSpPr>
            <a:cxnSpLocks/>
          </p:cNvCxnSpPr>
          <p:nvPr/>
        </p:nvCxnSpPr>
        <p:spPr>
          <a:xfrm>
            <a:off x="1412701" y="3353525"/>
            <a:ext cx="5042941" cy="1735465"/>
          </a:xfrm>
          <a:prstGeom prst="straightConnector1">
            <a:avLst/>
          </a:prstGeom>
          <a:ln w="28575">
            <a:solidFill>
              <a:srgbClr val="F1803A"/>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92932B2-6DB9-C44C-BF88-4C435F76DE36}"/>
              </a:ext>
            </a:extLst>
          </p:cNvPr>
          <p:cNvSpPr/>
          <p:nvPr/>
        </p:nvSpPr>
        <p:spPr>
          <a:xfrm>
            <a:off x="321572" y="2010758"/>
            <a:ext cx="924985" cy="464560"/>
          </a:xfrm>
          <a:prstGeom prst="rect">
            <a:avLst/>
          </a:prstGeom>
          <a:solidFill>
            <a:srgbClr val="F6B2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Helvetica Neue"/>
                <a:ea typeface="Helvetica Neue" panose="02000503000000020004" pitchFamily="2" charset="0"/>
                <a:cs typeface="Helvetica Neue" panose="02000503000000020004" pitchFamily="2" charset="0"/>
              </a:rPr>
              <a:t>Payload</a:t>
            </a:r>
          </a:p>
        </p:txBody>
      </p:sp>
      <p:cxnSp>
        <p:nvCxnSpPr>
          <p:cNvPr id="23" name="Straight Arrow Connector 22">
            <a:extLst>
              <a:ext uri="{FF2B5EF4-FFF2-40B4-BE49-F238E27FC236}">
                <a16:creationId xmlns:a16="http://schemas.microsoft.com/office/drawing/2014/main" id="{2251C63D-FA1E-4841-AF55-9E0943F5EBE8}"/>
              </a:ext>
            </a:extLst>
          </p:cNvPr>
          <p:cNvCxnSpPr>
            <a:cxnSpLocks/>
          </p:cNvCxnSpPr>
          <p:nvPr/>
        </p:nvCxnSpPr>
        <p:spPr>
          <a:xfrm>
            <a:off x="2114116" y="2732935"/>
            <a:ext cx="4146115" cy="2084147"/>
          </a:xfrm>
          <a:prstGeom prst="straightConnector1">
            <a:avLst/>
          </a:prstGeom>
          <a:ln w="28575">
            <a:solidFill>
              <a:srgbClr val="F1803A"/>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56FBFF9-9336-BD47-B7CE-18BBAB12BBFD}"/>
              </a:ext>
            </a:extLst>
          </p:cNvPr>
          <p:cNvSpPr/>
          <p:nvPr/>
        </p:nvSpPr>
        <p:spPr>
          <a:xfrm>
            <a:off x="3364079" y="2891217"/>
            <a:ext cx="818584" cy="442440"/>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RF Signals</a:t>
            </a:r>
          </a:p>
        </p:txBody>
      </p:sp>
      <p:sp>
        <p:nvSpPr>
          <p:cNvPr id="26" name="Rectangle 25">
            <a:extLst>
              <a:ext uri="{FF2B5EF4-FFF2-40B4-BE49-F238E27FC236}">
                <a16:creationId xmlns:a16="http://schemas.microsoft.com/office/drawing/2014/main" id="{ECCD5D01-FF0D-E84F-A89B-8BC113E34EEE}"/>
              </a:ext>
            </a:extLst>
          </p:cNvPr>
          <p:cNvSpPr/>
          <p:nvPr/>
        </p:nvSpPr>
        <p:spPr>
          <a:xfrm>
            <a:off x="5550952" y="2006997"/>
            <a:ext cx="2927624" cy="442440"/>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Table top Parabolic Grid antenna and adjusted manually </a:t>
            </a:r>
          </a:p>
        </p:txBody>
      </p:sp>
      <p:sp>
        <p:nvSpPr>
          <p:cNvPr id="27" name="Rectangle 26">
            <a:extLst>
              <a:ext uri="{FF2B5EF4-FFF2-40B4-BE49-F238E27FC236}">
                <a16:creationId xmlns:a16="http://schemas.microsoft.com/office/drawing/2014/main" id="{27A4A056-3795-C74C-9958-647A7DDA0334}"/>
              </a:ext>
            </a:extLst>
          </p:cNvPr>
          <p:cNvSpPr/>
          <p:nvPr/>
        </p:nvSpPr>
        <p:spPr>
          <a:xfrm>
            <a:off x="321574" y="2517281"/>
            <a:ext cx="924984" cy="872003"/>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Patch Antenna inside Payload</a:t>
            </a:r>
          </a:p>
        </p:txBody>
      </p:sp>
      <p:sp>
        <p:nvSpPr>
          <p:cNvPr id="40" name="Rectangle 39">
            <a:extLst>
              <a:ext uri="{FF2B5EF4-FFF2-40B4-BE49-F238E27FC236}">
                <a16:creationId xmlns:a16="http://schemas.microsoft.com/office/drawing/2014/main" id="{2C9ED0C6-C952-A946-893B-4439A47A5AB7}"/>
              </a:ext>
            </a:extLst>
          </p:cNvPr>
          <p:cNvSpPr/>
          <p:nvPr/>
        </p:nvSpPr>
        <p:spPr>
          <a:xfrm>
            <a:off x="200150" y="5151326"/>
            <a:ext cx="5049944" cy="662357"/>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Parabolic grid antenna will be placed on Table and will be directed towards the payload by one of Ground Station Crew</a:t>
            </a:r>
          </a:p>
        </p:txBody>
      </p:sp>
      <p:sp>
        <p:nvSpPr>
          <p:cNvPr id="3" name="Google Shape;777;p82">
            <a:extLst>
              <a:ext uri="{FF2B5EF4-FFF2-40B4-BE49-F238E27FC236}">
                <a16:creationId xmlns:a16="http://schemas.microsoft.com/office/drawing/2014/main" id="{8C150CD8-6CFB-48A4-89BD-6EF77D8C5D5F}"/>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a:p>
        </p:txBody>
      </p:sp>
    </p:spTree>
    <p:extLst>
      <p:ext uri="{BB962C8B-B14F-4D97-AF65-F5344CB8AC3E}">
        <p14:creationId xmlns:p14="http://schemas.microsoft.com/office/powerpoint/2010/main" val="809365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2F63-FC06-4025-B16F-FC15FD0B6702}"/>
              </a:ext>
            </a:extLst>
          </p:cNvPr>
          <p:cNvSpPr>
            <a:spLocks noGrp="1"/>
          </p:cNvSpPr>
          <p:nvPr>
            <p:ph type="title"/>
          </p:nvPr>
        </p:nvSpPr>
        <p:spPr>
          <a:xfrm>
            <a:off x="1600200" y="76200"/>
            <a:ext cx="5410200" cy="838200"/>
          </a:xfrm>
        </p:spPr>
        <p:txBody>
          <a:bodyPr/>
          <a:lstStyle/>
          <a:p>
            <a:r>
              <a:rPr lang="en-US"/>
              <a:t>GCS Antenna(3/5)</a:t>
            </a:r>
          </a:p>
        </p:txBody>
      </p:sp>
      <p:sp>
        <p:nvSpPr>
          <p:cNvPr id="3" name="Text Placeholder 2">
            <a:extLst>
              <a:ext uri="{FF2B5EF4-FFF2-40B4-BE49-F238E27FC236}">
                <a16:creationId xmlns:a16="http://schemas.microsoft.com/office/drawing/2014/main" id="{5B62B027-3C60-4EA4-9890-324137DAF6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A56017-DEA7-40CC-B28E-B34701B049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155</a:t>
            </a:fld>
            <a:endParaRPr lang="en-US"/>
          </a:p>
        </p:txBody>
      </p:sp>
      <p:sp>
        <p:nvSpPr>
          <p:cNvPr id="12" name="TextBox 11">
            <a:extLst>
              <a:ext uri="{FF2B5EF4-FFF2-40B4-BE49-F238E27FC236}">
                <a16:creationId xmlns:a16="http://schemas.microsoft.com/office/drawing/2014/main" id="{5C5F9AED-6413-42C9-A249-4A6318A90811}"/>
              </a:ext>
            </a:extLst>
          </p:cNvPr>
          <p:cNvSpPr txBox="1"/>
          <p:nvPr/>
        </p:nvSpPr>
        <p:spPr>
          <a:xfrm>
            <a:off x="231544" y="1072360"/>
            <a:ext cx="7172290" cy="461665"/>
          </a:xfrm>
          <a:prstGeom prst="rect">
            <a:avLst/>
          </a:prstGeom>
          <a:solidFill>
            <a:srgbClr val="FD8008"/>
          </a:solidFill>
          <a:ln w="19050">
            <a:solidFill>
              <a:schemeClr val="tx1"/>
            </a:solidFill>
          </a:ln>
        </p:spPr>
        <p:txBody>
          <a:bodyPr wrap="square" rtlCol="0" anchor="t">
            <a:spAutoFit/>
          </a:bodyPr>
          <a:lstStyle/>
          <a:p>
            <a:pPr marL="457200">
              <a:spcBef>
                <a:spcPts val="480"/>
              </a:spcBef>
              <a:buClr>
                <a:schemeClr val="dk1"/>
              </a:buClr>
              <a:buSzPts val="2400"/>
            </a:pPr>
            <a:r>
              <a:rPr lang="en-US" sz="2400" b="1">
                <a:solidFill>
                  <a:schemeClr val="bg1"/>
                </a:solidFill>
                <a:latin typeface="Helvetica Neue"/>
                <a:ea typeface="Helvetica Neue" panose="02000503000000020004" pitchFamily="2" charset="0"/>
                <a:cs typeface="Helvetica Neue" panose="02000503000000020004" pitchFamily="2" charset="0"/>
              </a:rPr>
              <a:t>Distance link predictions and margins</a:t>
            </a:r>
            <a:endParaRPr lang="en-US" b="1">
              <a:solidFill>
                <a:schemeClr val="bg1"/>
              </a:solidFill>
              <a:latin typeface="Helvetica Neue"/>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65A13AE0-12F3-4512-9FE0-34DAB2EAE2CC}"/>
              </a:ext>
            </a:extLst>
          </p:cNvPr>
          <p:cNvSpPr txBox="1"/>
          <p:nvPr/>
        </p:nvSpPr>
        <p:spPr>
          <a:xfrm>
            <a:off x="445841" y="4322102"/>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Power Equation is:</a:t>
            </a:r>
          </a:p>
        </p:txBody>
      </p:sp>
      <p:pic>
        <p:nvPicPr>
          <p:cNvPr id="14" name="Picture 14" descr="A close up of a logo&#10;&#10;Description generated with very high confidence">
            <a:extLst>
              <a:ext uri="{FF2B5EF4-FFF2-40B4-BE49-F238E27FC236}">
                <a16:creationId xmlns:a16="http://schemas.microsoft.com/office/drawing/2014/main" id="{A7E80469-464F-47F2-B67E-2221534D73CC}"/>
              </a:ext>
            </a:extLst>
          </p:cNvPr>
          <p:cNvPicPr>
            <a:picLocks noChangeAspect="1"/>
          </p:cNvPicPr>
          <p:nvPr/>
        </p:nvPicPr>
        <p:blipFill>
          <a:blip r:embed="rId2"/>
          <a:stretch>
            <a:fillRect/>
          </a:stretch>
        </p:blipFill>
        <p:spPr>
          <a:xfrm>
            <a:off x="1070587" y="4908504"/>
            <a:ext cx="6761447" cy="533885"/>
          </a:xfrm>
          <a:prstGeom prst="rect">
            <a:avLst/>
          </a:prstGeom>
        </p:spPr>
      </p:pic>
      <p:pic>
        <p:nvPicPr>
          <p:cNvPr id="18" name="Picture 18">
            <a:extLst>
              <a:ext uri="{FF2B5EF4-FFF2-40B4-BE49-F238E27FC236}">
                <a16:creationId xmlns:a16="http://schemas.microsoft.com/office/drawing/2014/main" id="{95C1A335-52C2-43C7-841F-7B6B7ECF0B86}"/>
              </a:ext>
            </a:extLst>
          </p:cNvPr>
          <p:cNvPicPr>
            <a:picLocks noChangeAspect="1"/>
          </p:cNvPicPr>
          <p:nvPr/>
        </p:nvPicPr>
        <p:blipFill>
          <a:blip r:embed="rId3"/>
          <a:stretch>
            <a:fillRect/>
          </a:stretch>
        </p:blipFill>
        <p:spPr>
          <a:xfrm>
            <a:off x="289655" y="2113546"/>
            <a:ext cx="8621485" cy="1466610"/>
          </a:xfrm>
          <a:prstGeom prst="rect">
            <a:avLst/>
          </a:prstGeom>
        </p:spPr>
      </p:pic>
    </p:spTree>
    <p:extLst>
      <p:ext uri="{BB962C8B-B14F-4D97-AF65-F5344CB8AC3E}">
        <p14:creationId xmlns:p14="http://schemas.microsoft.com/office/powerpoint/2010/main" val="29393783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0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903" name="Google Shape;903;p10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156</a:t>
            </a:fld>
            <a:endParaRPr sz="1000" b="0" i="0" u="none" strike="noStrike" cap="none">
              <a:solidFill>
                <a:schemeClr val="dk1"/>
              </a:solidFill>
              <a:latin typeface="Arial"/>
              <a:ea typeface="Arial"/>
              <a:cs typeface="Arial"/>
              <a:sym typeface="Arial"/>
            </a:endParaRPr>
          </a:p>
        </p:txBody>
      </p:sp>
      <p:sp>
        <p:nvSpPr>
          <p:cNvPr id="904" name="Google Shape;904;p10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latin typeface="Arial"/>
                <a:ea typeface="Arial"/>
                <a:cs typeface="Arial"/>
                <a:sym typeface="Arial"/>
              </a:rPr>
              <a:t>GCS Antenna</a:t>
            </a:r>
            <a:r>
              <a:rPr lang="en-US"/>
              <a:t>(4/5)</a:t>
            </a:r>
            <a:endParaRPr/>
          </a:p>
        </p:txBody>
      </p:sp>
      <p:sp>
        <p:nvSpPr>
          <p:cNvPr id="906" name="Google Shape;906;p10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 name="TextBox 5">
            <a:extLst>
              <a:ext uri="{FF2B5EF4-FFF2-40B4-BE49-F238E27FC236}">
                <a16:creationId xmlns:a16="http://schemas.microsoft.com/office/drawing/2014/main" id="{55CD0299-B984-0349-B868-B2F08BF51E95}"/>
              </a:ext>
            </a:extLst>
          </p:cNvPr>
          <p:cNvSpPr txBox="1"/>
          <p:nvPr/>
        </p:nvSpPr>
        <p:spPr>
          <a:xfrm>
            <a:off x="330935" y="1116773"/>
            <a:ext cx="7105837" cy="475863"/>
          </a:xfrm>
          <a:prstGeom prst="rect">
            <a:avLst/>
          </a:prstGeom>
          <a:solidFill>
            <a:srgbClr val="FD8008"/>
          </a:solidFill>
          <a:ln w="19050">
            <a:solidFill>
              <a:schemeClr val="tx1"/>
            </a:solidFill>
          </a:ln>
        </p:spPr>
        <p:txBody>
          <a:bodyPr wrap="square" rtlCol="0" anchor="t">
            <a:spAutoFit/>
          </a:bodyPr>
          <a:lstStyle/>
          <a:p>
            <a:pPr marL="457200">
              <a:spcBef>
                <a:spcPts val="480"/>
              </a:spcBef>
              <a:buClr>
                <a:schemeClr val="dk1"/>
              </a:buClr>
              <a:buSzPts val="2400"/>
            </a:pPr>
            <a:r>
              <a:rPr lang="en-US" sz="24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Distance link predictions and margins</a:t>
            </a:r>
            <a:endParaRPr lang="en-US" b="1">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7AE43F88-3A0C-4106-8559-F58BE4879C9C}"/>
              </a:ext>
            </a:extLst>
          </p:cNvPr>
          <p:cNvSpPr/>
          <p:nvPr/>
        </p:nvSpPr>
        <p:spPr>
          <a:xfrm>
            <a:off x="398933" y="1814619"/>
            <a:ext cx="7932291" cy="4396630"/>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latin typeface="Helvetica Neue"/>
              <a:cs typeface="Arial"/>
            </a:endParaRPr>
          </a:p>
          <a:p>
            <a:endParaRPr lang="en-US" b="1">
              <a:solidFill>
                <a:schemeClr val="tx1"/>
              </a:solidFill>
              <a:latin typeface="Helvetica Neue"/>
              <a:cs typeface="Arial"/>
            </a:endParaRPr>
          </a:p>
          <a:p>
            <a:endParaRPr lang="en-US" b="1">
              <a:solidFill>
                <a:schemeClr val="tx1"/>
              </a:solidFill>
              <a:latin typeface="Helvetica Neue"/>
              <a:cs typeface="Arial"/>
            </a:endParaRPr>
          </a:p>
          <a:p>
            <a:endParaRPr lang="en-US" b="1">
              <a:solidFill>
                <a:schemeClr val="tx1"/>
              </a:solidFill>
              <a:latin typeface="Helvetica Neue"/>
              <a:cs typeface="Arial"/>
            </a:endParaRPr>
          </a:p>
          <a:p>
            <a:endParaRPr lang="en-US" b="1">
              <a:solidFill>
                <a:schemeClr val="tx1"/>
              </a:solidFill>
              <a:latin typeface="Helvetica Neue"/>
              <a:cs typeface="Arial"/>
            </a:endParaRPr>
          </a:p>
          <a:p>
            <a:r>
              <a:rPr lang="en-US" b="1">
                <a:solidFill>
                  <a:schemeClr val="tx1"/>
                </a:solidFill>
                <a:latin typeface="Helvetica Neue"/>
                <a:cs typeface="Arial"/>
              </a:rPr>
              <a:t>T</a:t>
            </a:r>
            <a:r>
              <a:rPr lang="en-US" sz="1200" b="1">
                <a:solidFill>
                  <a:schemeClr val="tx1"/>
                </a:solidFill>
                <a:latin typeface="Helvetica Neue"/>
                <a:cs typeface="Arial"/>
              </a:rPr>
              <a:t>he above is the equation to calculate the received power of the antenna.</a:t>
            </a:r>
          </a:p>
          <a:p>
            <a:r>
              <a:rPr lang="en-US" sz="1200" b="1">
                <a:solidFill>
                  <a:schemeClr val="tx1"/>
                </a:solidFill>
                <a:latin typeface="Helvetica Neue"/>
                <a:cs typeface="Arial"/>
              </a:rPr>
              <a:t>By using the values given in the datasheet we have:</a:t>
            </a:r>
          </a:p>
          <a:p>
            <a:r>
              <a:rPr lang="en-US" sz="1200" b="1">
                <a:solidFill>
                  <a:schemeClr val="tx1"/>
                </a:solidFill>
                <a:latin typeface="Helvetica Neue"/>
                <a:cs typeface="Arial"/>
              </a:rPr>
              <a:t>1) XBEE Transmitted Power : 5dB</a:t>
            </a:r>
          </a:p>
          <a:p>
            <a:r>
              <a:rPr lang="en-US" sz="1200" b="1">
                <a:solidFill>
                  <a:schemeClr val="tx1"/>
                </a:solidFill>
                <a:latin typeface="Helvetica Neue"/>
                <a:cs typeface="Arial"/>
              </a:rPr>
              <a:t>2) Cable loss                          : 2dB</a:t>
            </a:r>
          </a:p>
          <a:p>
            <a:r>
              <a:rPr lang="en-US" sz="1200" b="1">
                <a:solidFill>
                  <a:schemeClr val="tx1"/>
                </a:solidFill>
                <a:latin typeface="Helvetica Neue"/>
                <a:cs typeface="Arial"/>
              </a:rPr>
              <a:t>3) Parabolic Antenna Gain   : 24dB</a:t>
            </a:r>
          </a:p>
          <a:p>
            <a:r>
              <a:rPr lang="en-US" sz="1200" b="1">
                <a:solidFill>
                  <a:schemeClr val="tx1"/>
                </a:solidFill>
                <a:latin typeface="Helvetica Neue"/>
                <a:cs typeface="Arial"/>
              </a:rPr>
              <a:t>4) FXP7O Antenna Gain        : 5dB  </a:t>
            </a:r>
          </a:p>
          <a:p>
            <a:r>
              <a:rPr lang="en-US" sz="1200" b="1">
                <a:solidFill>
                  <a:schemeClr val="tx1"/>
                </a:solidFill>
                <a:latin typeface="Helvetica Neue"/>
                <a:cs typeface="Arial"/>
              </a:rPr>
              <a:t>5)Path loss is given by the equation : </a:t>
            </a:r>
            <a:r>
              <a:rPr lang="en-US" sz="1200">
                <a:solidFill>
                  <a:schemeClr val="tx1"/>
                </a:solidFill>
                <a:latin typeface="Helvetica Neue"/>
                <a:cs typeface="Arial"/>
              </a:rPr>
              <a:t>20log</a:t>
            </a:r>
            <a:r>
              <a:rPr lang="en-US" sz="1200" baseline="-25000">
                <a:solidFill>
                  <a:schemeClr val="tx1"/>
                </a:solidFill>
                <a:latin typeface="Helvetica Neue"/>
                <a:cs typeface="Arial"/>
              </a:rPr>
              <a:t>10</a:t>
            </a:r>
            <a:r>
              <a:rPr lang="en-US" sz="1200">
                <a:solidFill>
                  <a:schemeClr val="tx1"/>
                </a:solidFill>
                <a:latin typeface="Helvetica Neue"/>
                <a:cs typeface="Arial"/>
              </a:rPr>
              <a:t>(4πdf/c)  where d is the distance , f is its frequency and c is the speed of electromagnetic wave. </a:t>
            </a:r>
          </a:p>
          <a:p>
            <a:r>
              <a:rPr lang="en-US" sz="1200">
                <a:solidFill>
                  <a:schemeClr val="tx1"/>
                </a:solidFill>
                <a:latin typeface="Helvetica Neue"/>
                <a:cs typeface="Arial"/>
              </a:rPr>
              <a:t>For d= 1000m and f = 2.4Ghz , path loss = 100dB</a:t>
            </a:r>
          </a:p>
          <a:p>
            <a:endParaRPr lang="en-US" sz="1200">
              <a:solidFill>
                <a:schemeClr val="tx1"/>
              </a:solidFill>
              <a:latin typeface="Helvetica Neue"/>
              <a:cs typeface="Arial"/>
            </a:endParaRPr>
          </a:p>
          <a:p>
            <a:r>
              <a:rPr lang="en-US" sz="1200">
                <a:solidFill>
                  <a:schemeClr val="tx1"/>
                </a:solidFill>
                <a:latin typeface="Helvetica Neue"/>
                <a:cs typeface="Arial"/>
              </a:rPr>
              <a:t>Therefore, Received power then = 5-2+24-100+5-2 </a:t>
            </a:r>
            <a:endParaRPr lang="en-US">
              <a:solidFill>
                <a:schemeClr val="tx1"/>
              </a:solidFill>
            </a:endParaRPr>
          </a:p>
          <a:p>
            <a:r>
              <a:rPr lang="en-US" sz="1200">
                <a:solidFill>
                  <a:schemeClr val="tx1"/>
                </a:solidFill>
                <a:latin typeface="Helvetica Neue"/>
                <a:cs typeface="Arial"/>
              </a:rPr>
              <a:t>                                                    =  70dB</a:t>
            </a:r>
          </a:p>
          <a:p>
            <a:endParaRPr lang="en-US" sz="1200">
              <a:solidFill>
                <a:schemeClr val="tx1"/>
              </a:solidFill>
              <a:latin typeface="Helvetica Neue"/>
              <a:cs typeface="Arial"/>
            </a:endParaRPr>
          </a:p>
          <a:p>
            <a:r>
              <a:rPr lang="en-US" sz="1200">
                <a:solidFill>
                  <a:schemeClr val="tx1"/>
                </a:solidFill>
                <a:latin typeface="Helvetica Neue"/>
                <a:cs typeface="Arial"/>
              </a:rPr>
              <a:t>Link Margin = Received Power - Receiver Sensitivity</a:t>
            </a:r>
          </a:p>
          <a:p>
            <a:r>
              <a:rPr lang="en-US" sz="1200">
                <a:solidFill>
                  <a:schemeClr val="tx1"/>
                </a:solidFill>
                <a:latin typeface="Helvetica Neue"/>
                <a:cs typeface="Arial"/>
              </a:rPr>
              <a:t>                    = [-70 - (-100)] dB</a:t>
            </a:r>
          </a:p>
          <a:p>
            <a:r>
              <a:rPr lang="en-US" sz="1200">
                <a:solidFill>
                  <a:schemeClr val="tx1"/>
                </a:solidFill>
                <a:latin typeface="Helvetica Neue"/>
                <a:cs typeface="Arial"/>
              </a:rPr>
              <a:t>                    = 30 dB</a:t>
            </a:r>
          </a:p>
          <a:p>
            <a:endParaRPr lang="en-US" sz="1200">
              <a:solidFill>
                <a:schemeClr val="tx1"/>
              </a:solidFill>
              <a:latin typeface="Helvetica Neue"/>
              <a:cs typeface="Arial"/>
            </a:endParaRPr>
          </a:p>
          <a:p>
            <a:r>
              <a:rPr lang="en-US" sz="1200">
                <a:solidFill>
                  <a:schemeClr val="tx1"/>
                </a:solidFill>
                <a:latin typeface="Helvetica Neue"/>
                <a:cs typeface="Arial"/>
              </a:rPr>
              <a:t>This value is enough for a reliable link     </a:t>
            </a:r>
            <a:endParaRPr lang="en-US" sz="1200">
              <a:solidFill>
                <a:schemeClr val="tx1"/>
              </a:solidFill>
              <a:cs typeface="Arial"/>
            </a:endParaRPr>
          </a:p>
          <a:p>
            <a:endParaRPr lang="en-US" b="1">
              <a:solidFill>
                <a:schemeClr val="tx1"/>
              </a:solidFill>
              <a:latin typeface="Helvetica Neue"/>
              <a:cs typeface="Arial"/>
            </a:endParaRPr>
          </a:p>
          <a:p>
            <a:endParaRPr lang="en-US" b="1">
              <a:solidFill>
                <a:schemeClr val="tx1"/>
              </a:solidFill>
              <a:latin typeface="Helvetica Neue"/>
              <a:cs typeface="Arial"/>
            </a:endParaRPr>
          </a:p>
        </p:txBody>
      </p:sp>
      <p:sp>
        <p:nvSpPr>
          <p:cNvPr id="7" name="TextBox 6">
            <a:extLst>
              <a:ext uri="{FF2B5EF4-FFF2-40B4-BE49-F238E27FC236}">
                <a16:creationId xmlns:a16="http://schemas.microsoft.com/office/drawing/2014/main" id="{DE647F75-B3E2-45A5-85A2-5CE6EDC50F38}"/>
              </a:ext>
            </a:extLst>
          </p:cNvPr>
          <p:cNvSpPr txBox="1"/>
          <p:nvPr/>
        </p:nvSpPr>
        <p:spPr>
          <a:xfrm>
            <a:off x="332251" y="1965109"/>
            <a:ext cx="954158"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Received </a:t>
            </a:r>
            <a:br>
              <a:rPr lang="en-US"/>
            </a:br>
            <a:r>
              <a:rPr lang="en-US"/>
              <a:t>Power</a:t>
            </a:r>
          </a:p>
        </p:txBody>
      </p:sp>
      <p:sp>
        <p:nvSpPr>
          <p:cNvPr id="9" name="TextBox 8">
            <a:extLst>
              <a:ext uri="{FF2B5EF4-FFF2-40B4-BE49-F238E27FC236}">
                <a16:creationId xmlns:a16="http://schemas.microsoft.com/office/drawing/2014/main" id="{BD30E01D-B5E5-43AE-84F4-7B62FA7E21FB}"/>
              </a:ext>
            </a:extLst>
          </p:cNvPr>
          <p:cNvSpPr txBox="1"/>
          <p:nvPr/>
        </p:nvSpPr>
        <p:spPr>
          <a:xfrm>
            <a:off x="1213461" y="2065388"/>
            <a:ext cx="258418"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0" name="TextBox 9">
            <a:extLst>
              <a:ext uri="{FF2B5EF4-FFF2-40B4-BE49-F238E27FC236}">
                <a16:creationId xmlns:a16="http://schemas.microsoft.com/office/drawing/2014/main" id="{EAB9719B-6F3A-476A-B62A-0D3424A57D1A}"/>
              </a:ext>
            </a:extLst>
          </p:cNvPr>
          <p:cNvSpPr txBox="1"/>
          <p:nvPr/>
        </p:nvSpPr>
        <p:spPr>
          <a:xfrm>
            <a:off x="1526721" y="1981083"/>
            <a:ext cx="1124543"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Transmitted</a:t>
            </a:r>
            <a:br>
              <a:rPr lang="en-US"/>
            </a:br>
            <a:r>
              <a:rPr lang="en-US"/>
              <a:t>Power</a:t>
            </a:r>
          </a:p>
        </p:txBody>
      </p:sp>
      <p:sp>
        <p:nvSpPr>
          <p:cNvPr id="11" name="TextBox 10">
            <a:extLst>
              <a:ext uri="{FF2B5EF4-FFF2-40B4-BE49-F238E27FC236}">
                <a16:creationId xmlns:a16="http://schemas.microsoft.com/office/drawing/2014/main" id="{69404438-FFF4-4B48-B262-5D8563742BE3}"/>
              </a:ext>
            </a:extLst>
          </p:cNvPr>
          <p:cNvSpPr txBox="1"/>
          <p:nvPr/>
        </p:nvSpPr>
        <p:spPr>
          <a:xfrm>
            <a:off x="5063100" y="2024566"/>
            <a:ext cx="23002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2" name="TextBox 11">
            <a:extLst>
              <a:ext uri="{FF2B5EF4-FFF2-40B4-BE49-F238E27FC236}">
                <a16:creationId xmlns:a16="http://schemas.microsoft.com/office/drawing/2014/main" id="{EA825850-50FE-4632-BC68-58D9F7F2E97D}"/>
              </a:ext>
            </a:extLst>
          </p:cNvPr>
          <p:cNvSpPr txBox="1"/>
          <p:nvPr/>
        </p:nvSpPr>
        <p:spPr>
          <a:xfrm>
            <a:off x="2891577" y="1968658"/>
            <a:ext cx="755374"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Cable</a:t>
            </a:r>
            <a:br>
              <a:rPr lang="en-US"/>
            </a:br>
            <a:r>
              <a:rPr lang="en-US"/>
              <a:t>loss</a:t>
            </a:r>
          </a:p>
        </p:txBody>
      </p:sp>
      <p:sp>
        <p:nvSpPr>
          <p:cNvPr id="13" name="TextBox 12">
            <a:extLst>
              <a:ext uri="{FF2B5EF4-FFF2-40B4-BE49-F238E27FC236}">
                <a16:creationId xmlns:a16="http://schemas.microsoft.com/office/drawing/2014/main" id="{C4CBD4DA-2369-4D66-8814-3FDB4CD528E4}"/>
              </a:ext>
            </a:extLst>
          </p:cNvPr>
          <p:cNvSpPr txBox="1"/>
          <p:nvPr/>
        </p:nvSpPr>
        <p:spPr>
          <a:xfrm>
            <a:off x="3446216" y="2125732"/>
            <a:ext cx="272617"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4" name="TextBox 13">
            <a:extLst>
              <a:ext uri="{FF2B5EF4-FFF2-40B4-BE49-F238E27FC236}">
                <a16:creationId xmlns:a16="http://schemas.microsoft.com/office/drawing/2014/main" id="{5E91B327-40D3-4279-9D51-84FFF3B84498}"/>
              </a:ext>
            </a:extLst>
          </p:cNvPr>
          <p:cNvSpPr txBox="1"/>
          <p:nvPr/>
        </p:nvSpPr>
        <p:spPr>
          <a:xfrm>
            <a:off x="3574891" y="1956234"/>
            <a:ext cx="102515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Antenna</a:t>
            </a:r>
            <a:br>
              <a:rPr lang="en-US"/>
            </a:br>
            <a:r>
              <a:rPr lang="en-US"/>
              <a:t>Gain</a:t>
            </a:r>
          </a:p>
        </p:txBody>
      </p:sp>
      <p:sp>
        <p:nvSpPr>
          <p:cNvPr id="15" name="TextBox 14">
            <a:extLst>
              <a:ext uri="{FF2B5EF4-FFF2-40B4-BE49-F238E27FC236}">
                <a16:creationId xmlns:a16="http://schemas.microsoft.com/office/drawing/2014/main" id="{745469BA-01E0-4B3E-8E63-491009EE51D7}"/>
              </a:ext>
            </a:extLst>
          </p:cNvPr>
          <p:cNvSpPr txBox="1"/>
          <p:nvPr/>
        </p:nvSpPr>
        <p:spPr>
          <a:xfrm>
            <a:off x="5350624" y="1900327"/>
            <a:ext cx="655983"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Path</a:t>
            </a:r>
            <a:br>
              <a:rPr lang="en-US"/>
            </a:br>
            <a:r>
              <a:rPr lang="en-US"/>
              <a:t>Loss</a:t>
            </a:r>
          </a:p>
        </p:txBody>
      </p:sp>
      <p:sp>
        <p:nvSpPr>
          <p:cNvPr id="20" name="TextBox 19">
            <a:extLst>
              <a:ext uri="{FF2B5EF4-FFF2-40B4-BE49-F238E27FC236}">
                <a16:creationId xmlns:a16="http://schemas.microsoft.com/office/drawing/2014/main" id="{40BBECDA-B67C-442E-B9D6-D4FD1399460C}"/>
              </a:ext>
            </a:extLst>
          </p:cNvPr>
          <p:cNvSpPr txBox="1"/>
          <p:nvPr/>
        </p:nvSpPr>
        <p:spPr>
          <a:xfrm>
            <a:off x="2592515" y="2081360"/>
            <a:ext cx="23002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22" name="TextBox 21">
            <a:extLst>
              <a:ext uri="{FF2B5EF4-FFF2-40B4-BE49-F238E27FC236}">
                <a16:creationId xmlns:a16="http://schemas.microsoft.com/office/drawing/2014/main" id="{B2876ED7-8C91-4C65-A9C2-17A866F0258E}"/>
              </a:ext>
            </a:extLst>
          </p:cNvPr>
          <p:cNvSpPr txBox="1"/>
          <p:nvPr/>
        </p:nvSpPr>
        <p:spPr>
          <a:xfrm>
            <a:off x="5930997" y="2068935"/>
            <a:ext cx="272617"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23" name="TextBox 22">
            <a:extLst>
              <a:ext uri="{FF2B5EF4-FFF2-40B4-BE49-F238E27FC236}">
                <a16:creationId xmlns:a16="http://schemas.microsoft.com/office/drawing/2014/main" id="{8EBC6685-559B-4171-8106-89E969BE534C}"/>
              </a:ext>
            </a:extLst>
          </p:cNvPr>
          <p:cNvSpPr txBox="1"/>
          <p:nvPr/>
        </p:nvSpPr>
        <p:spPr>
          <a:xfrm>
            <a:off x="6201661" y="1913638"/>
            <a:ext cx="102515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Antenna</a:t>
            </a:r>
            <a:br>
              <a:rPr lang="en-US"/>
            </a:br>
            <a:r>
              <a:rPr lang="en-US"/>
              <a:t>Gain</a:t>
            </a:r>
          </a:p>
        </p:txBody>
      </p:sp>
      <p:sp>
        <p:nvSpPr>
          <p:cNvPr id="25" name="TextBox 24">
            <a:extLst>
              <a:ext uri="{FF2B5EF4-FFF2-40B4-BE49-F238E27FC236}">
                <a16:creationId xmlns:a16="http://schemas.microsoft.com/office/drawing/2014/main" id="{A741DA75-9BCB-4CFC-85E1-1C55887CEC38}"/>
              </a:ext>
            </a:extLst>
          </p:cNvPr>
          <p:cNvSpPr txBox="1"/>
          <p:nvPr/>
        </p:nvSpPr>
        <p:spPr>
          <a:xfrm>
            <a:off x="4367358" y="1981968"/>
            <a:ext cx="23002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27" name="TextBox 26">
            <a:extLst>
              <a:ext uri="{FF2B5EF4-FFF2-40B4-BE49-F238E27FC236}">
                <a16:creationId xmlns:a16="http://schemas.microsoft.com/office/drawing/2014/main" id="{349EF6FF-883E-45CC-935E-F71B45229596}"/>
              </a:ext>
            </a:extLst>
          </p:cNvPr>
          <p:cNvSpPr txBox="1"/>
          <p:nvPr/>
        </p:nvSpPr>
        <p:spPr>
          <a:xfrm>
            <a:off x="4538633" y="1911863"/>
            <a:ext cx="755374"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Cable</a:t>
            </a:r>
            <a:br>
              <a:rPr lang="en-US"/>
            </a:br>
            <a:r>
              <a:rPr lang="en-US"/>
              <a:t>loss</a:t>
            </a:r>
          </a:p>
        </p:txBody>
      </p:sp>
      <p:sp>
        <p:nvSpPr>
          <p:cNvPr id="2" name="Google Shape;777;p82">
            <a:extLst>
              <a:ext uri="{FF2B5EF4-FFF2-40B4-BE49-F238E27FC236}">
                <a16:creationId xmlns:a16="http://schemas.microsoft.com/office/drawing/2014/main" id="{3955FF97-65A7-4950-826D-987012259E37}"/>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a:p>
        </p:txBody>
      </p:sp>
    </p:spTree>
    <p:extLst>
      <p:ext uri="{BB962C8B-B14F-4D97-AF65-F5344CB8AC3E}">
        <p14:creationId xmlns:p14="http://schemas.microsoft.com/office/powerpoint/2010/main" val="9760383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0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903" name="Google Shape;903;p10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157</a:t>
            </a:fld>
            <a:endParaRPr sz="1000" b="0" i="0" u="none" strike="noStrike" cap="none">
              <a:solidFill>
                <a:schemeClr val="dk1"/>
              </a:solidFill>
              <a:latin typeface="Arial"/>
              <a:ea typeface="Arial"/>
              <a:cs typeface="Arial"/>
              <a:sym typeface="Arial"/>
            </a:endParaRPr>
          </a:p>
        </p:txBody>
      </p:sp>
      <p:sp>
        <p:nvSpPr>
          <p:cNvPr id="904" name="Google Shape;904;p10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latin typeface="Arial"/>
                <a:ea typeface="Arial"/>
                <a:cs typeface="Arial"/>
                <a:sym typeface="Arial"/>
              </a:rPr>
              <a:t>GCS Antenna</a:t>
            </a:r>
            <a:r>
              <a:rPr lang="en-US"/>
              <a:t>(5/5</a:t>
            </a:r>
            <a:r>
              <a:rPr lang="en-US" sz="2400" b="1" i="0" u="none" strike="noStrike" cap="none">
                <a:latin typeface="Arial"/>
                <a:ea typeface="Arial"/>
                <a:cs typeface="Arial"/>
                <a:sym typeface="Arial"/>
              </a:rPr>
              <a:t>)</a:t>
            </a:r>
            <a:endParaRPr/>
          </a:p>
        </p:txBody>
      </p:sp>
      <p:sp>
        <p:nvSpPr>
          <p:cNvPr id="906" name="Google Shape;906;p10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 name="TextBox 5">
            <a:extLst>
              <a:ext uri="{FF2B5EF4-FFF2-40B4-BE49-F238E27FC236}">
                <a16:creationId xmlns:a16="http://schemas.microsoft.com/office/drawing/2014/main" id="{55CD0299-B984-0349-B868-B2F08BF51E95}"/>
              </a:ext>
            </a:extLst>
          </p:cNvPr>
          <p:cNvSpPr txBox="1"/>
          <p:nvPr/>
        </p:nvSpPr>
        <p:spPr>
          <a:xfrm>
            <a:off x="354969" y="1057552"/>
            <a:ext cx="3020848" cy="461665"/>
          </a:xfrm>
          <a:prstGeom prst="rect">
            <a:avLst/>
          </a:prstGeom>
          <a:solidFill>
            <a:srgbClr val="FD8008"/>
          </a:solidFill>
          <a:ln w="19050">
            <a:solidFill>
              <a:schemeClr val="tx1"/>
            </a:solidFill>
          </a:ln>
        </p:spPr>
        <p:txBody>
          <a:bodyPr wrap="square" rtlCol="0" anchor="t">
            <a:spAutoFit/>
          </a:bodyPr>
          <a:lstStyle/>
          <a:p>
            <a:pPr marL="457200">
              <a:spcBef>
                <a:spcPts val="480"/>
              </a:spcBef>
              <a:buClr>
                <a:schemeClr val="dk1"/>
              </a:buClr>
              <a:buSzPts val="2400"/>
            </a:pPr>
            <a:r>
              <a:rPr lang="en-US" sz="24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Testing</a:t>
            </a:r>
            <a:endParaRPr lang="en-US" b="1">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2" name="Table 1">
            <a:extLst>
              <a:ext uri="{FF2B5EF4-FFF2-40B4-BE49-F238E27FC236}">
                <a16:creationId xmlns:a16="http://schemas.microsoft.com/office/drawing/2014/main" id="{0851AB32-53E3-6F49-B9EF-38841B4EC282}"/>
              </a:ext>
            </a:extLst>
          </p:cNvPr>
          <p:cNvGraphicFramePr>
            <a:graphicFrameLocks noGrp="1"/>
          </p:cNvGraphicFramePr>
          <p:nvPr>
            <p:extLst>
              <p:ext uri="{D42A27DB-BD31-4B8C-83A1-F6EECF244321}">
                <p14:modId xmlns:p14="http://schemas.microsoft.com/office/powerpoint/2010/main" val="2657601511"/>
              </p:ext>
            </p:extLst>
          </p:nvPr>
        </p:nvGraphicFramePr>
        <p:xfrm>
          <a:off x="340769" y="1760645"/>
          <a:ext cx="8346918" cy="3835248"/>
        </p:xfrm>
        <a:graphic>
          <a:graphicData uri="http://schemas.openxmlformats.org/drawingml/2006/table">
            <a:tbl>
              <a:tblPr firstRow="1" bandRow="1">
                <a:tableStyleId>{4FCABC46-33DD-4BA5-BAFD-CE028121269A}</a:tableStyleId>
              </a:tblPr>
              <a:tblGrid>
                <a:gridCol w="1237970">
                  <a:extLst>
                    <a:ext uri="{9D8B030D-6E8A-4147-A177-3AD203B41FA5}">
                      <a16:colId xmlns:a16="http://schemas.microsoft.com/office/drawing/2014/main" val="4102018111"/>
                    </a:ext>
                  </a:extLst>
                </a:gridCol>
                <a:gridCol w="2335261">
                  <a:extLst>
                    <a:ext uri="{9D8B030D-6E8A-4147-A177-3AD203B41FA5}">
                      <a16:colId xmlns:a16="http://schemas.microsoft.com/office/drawing/2014/main" val="1029612825"/>
                    </a:ext>
                  </a:extLst>
                </a:gridCol>
                <a:gridCol w="4773687">
                  <a:extLst>
                    <a:ext uri="{9D8B030D-6E8A-4147-A177-3AD203B41FA5}">
                      <a16:colId xmlns:a16="http://schemas.microsoft.com/office/drawing/2014/main" val="2701185774"/>
                    </a:ext>
                  </a:extLst>
                </a:gridCol>
              </a:tblGrid>
              <a:tr h="759384">
                <a:tc>
                  <a:txBody>
                    <a:bodyPr/>
                    <a:lstStyle/>
                    <a:p>
                      <a:r>
                        <a:rPr lang="en-US"/>
                        <a:t>Sno</a:t>
                      </a:r>
                    </a:p>
                  </a:txBody>
                  <a:tcPr>
                    <a:solidFill>
                      <a:srgbClr val="F1803A"/>
                    </a:solidFill>
                  </a:tcPr>
                </a:tc>
                <a:tc>
                  <a:txBody>
                    <a:bodyPr/>
                    <a:lstStyle/>
                    <a:p>
                      <a:r>
                        <a:rPr lang="en-US"/>
                        <a:t>Topic</a:t>
                      </a:r>
                    </a:p>
                  </a:txBody>
                  <a:tcPr>
                    <a:solidFill>
                      <a:srgbClr val="F1803A"/>
                    </a:solidFill>
                  </a:tcPr>
                </a:tc>
                <a:tc>
                  <a:txBody>
                    <a:bodyPr/>
                    <a:lstStyle/>
                    <a:p>
                      <a:r>
                        <a:rPr lang="en-US"/>
                        <a:t>Specifications/Results</a:t>
                      </a:r>
                    </a:p>
                  </a:txBody>
                  <a:tcPr>
                    <a:solidFill>
                      <a:srgbClr val="F1803A"/>
                    </a:solidFill>
                  </a:tcPr>
                </a:tc>
                <a:extLst>
                  <a:ext uri="{0D108BD9-81ED-4DB2-BD59-A6C34878D82A}">
                    <a16:rowId xmlns:a16="http://schemas.microsoft.com/office/drawing/2014/main" val="2631623494"/>
                  </a:ext>
                </a:extLst>
              </a:tr>
              <a:tr h="759384">
                <a:tc>
                  <a:txBody>
                    <a:bodyPr/>
                    <a:lstStyle/>
                    <a:p>
                      <a:r>
                        <a:rPr lang="en-US"/>
                        <a:t>1.</a:t>
                      </a:r>
                    </a:p>
                  </a:txBody>
                  <a:tcPr>
                    <a:solidFill>
                      <a:srgbClr val="F6B264"/>
                    </a:solidFill>
                  </a:tcPr>
                </a:tc>
                <a:tc>
                  <a:txBody>
                    <a:bodyPr/>
                    <a:lstStyle/>
                    <a:p>
                      <a:r>
                        <a:rPr lang="en-US"/>
                        <a:t>Antenna Construction</a:t>
                      </a:r>
                    </a:p>
                  </a:txBody>
                  <a:tcPr>
                    <a:solidFill>
                      <a:srgbClr val="F9F5E4"/>
                    </a:solidFill>
                  </a:tcPr>
                </a:tc>
                <a:tc>
                  <a:txBody>
                    <a:bodyPr/>
                    <a:lstStyle/>
                    <a:p>
                      <a:pPr marL="342900" indent="-342900">
                        <a:buAutoNum type="alphaLcParenR"/>
                      </a:pPr>
                      <a:r>
                        <a:rPr lang="en-IN" sz="1400" b="0" i="0" u="none" strike="noStrike" cap="none">
                          <a:solidFill>
                            <a:schemeClr val="dk1"/>
                          </a:solidFill>
                          <a:effectLst/>
                          <a:latin typeface="Arial"/>
                          <a:ea typeface="Arial"/>
                          <a:cs typeface="Arial"/>
                        </a:rPr>
                        <a:t>2.4</a:t>
                      </a:r>
                      <a:r>
                        <a:rPr lang="en-IN" sz="1400" b="0" i="0" u="none" strike="noStrike" cap="none">
                          <a:solidFill>
                            <a:schemeClr val="dk1"/>
                          </a:solidFill>
                          <a:effectLst/>
                          <a:latin typeface="Arial"/>
                          <a:ea typeface="Arial"/>
                          <a:cs typeface="Arial"/>
                          <a:sym typeface="Arial"/>
                        </a:rPr>
                        <a:t> </a:t>
                      </a:r>
                      <a:r>
                        <a:rPr lang="en-IN" sz="1400" b="0" i="0" u="none" strike="noStrike" cap="none">
                          <a:solidFill>
                            <a:schemeClr val="dk1"/>
                          </a:solidFill>
                          <a:effectLst/>
                          <a:latin typeface="Arial"/>
                          <a:ea typeface="Arial"/>
                          <a:cs typeface="Arial"/>
                        </a:rPr>
                        <a:t>GHz </a:t>
                      </a:r>
                      <a:r>
                        <a:rPr lang="en-IN" sz="1400" b="0" i="0" u="none" strike="noStrike" cap="none" noProof="0">
                          <a:solidFill>
                            <a:schemeClr val="dk1"/>
                          </a:solidFill>
                          <a:effectLst/>
                          <a:latin typeface="Arial"/>
                        </a:rPr>
                        <a:t>24 dBi </a:t>
                      </a:r>
                      <a:r>
                        <a:rPr lang="en-IN" sz="1400" b="0" i="0" u="none" strike="noStrike" cap="none">
                          <a:solidFill>
                            <a:schemeClr val="dk1"/>
                          </a:solidFill>
                          <a:effectLst/>
                          <a:latin typeface="Arial"/>
                          <a:ea typeface="Arial"/>
                          <a:cs typeface="Arial"/>
                        </a:rPr>
                        <a:t>Parabolic </a:t>
                      </a:r>
                      <a:r>
                        <a:rPr lang="en-IN" sz="1400" b="0" i="0" u="none" strike="noStrike" cap="none">
                          <a:solidFill>
                            <a:schemeClr val="dk1"/>
                          </a:solidFill>
                          <a:effectLst/>
                          <a:latin typeface="Arial"/>
                          <a:ea typeface="Arial"/>
                          <a:cs typeface="Arial"/>
                          <a:sym typeface="Arial"/>
                        </a:rPr>
                        <a:t>Antenna has been purchased </a:t>
                      </a:r>
                      <a:r>
                        <a:rPr lang="en-IN" sz="1400" b="0" i="0" u="none" strike="noStrike" cap="none">
                          <a:solidFill>
                            <a:schemeClr val="dk1"/>
                          </a:solidFill>
                          <a:effectLst/>
                          <a:latin typeface="Arial"/>
                          <a:ea typeface="Arial"/>
                          <a:cs typeface="Arial"/>
                        </a:rPr>
                        <a:t>from</a:t>
                      </a:r>
                      <a:r>
                        <a:rPr lang="en-IN" sz="1400" b="0" i="0" u="none" strike="noStrike" cap="none">
                          <a:solidFill>
                            <a:schemeClr val="dk1"/>
                          </a:solidFill>
                          <a:effectLst/>
                          <a:latin typeface="Arial"/>
                          <a:ea typeface="Arial"/>
                          <a:cs typeface="Arial"/>
                          <a:sym typeface="Arial"/>
                        </a:rPr>
                        <a:t> </a:t>
                      </a:r>
                      <a:r>
                        <a:rPr lang="en-IN" sz="1400" b="0" i="0" u="none" strike="noStrike" cap="none">
                          <a:solidFill>
                            <a:schemeClr val="dk1"/>
                          </a:solidFill>
                          <a:effectLst/>
                          <a:latin typeface="Arial"/>
                          <a:ea typeface="Arial"/>
                          <a:cs typeface="Arial"/>
                        </a:rPr>
                        <a:t>TP-Link. </a:t>
                      </a:r>
                      <a:endParaRPr lang="en-IN">
                        <a:effectLst/>
                      </a:endParaRPr>
                    </a:p>
                    <a:p>
                      <a:pPr marL="342900" indent="-342900">
                        <a:buAutoNum type="alphaLcParenR"/>
                      </a:pPr>
                      <a:r>
                        <a:rPr lang="en-IN" sz="1400" b="0" i="0" u="none" strike="noStrike" cap="none">
                          <a:solidFill>
                            <a:schemeClr val="dk1"/>
                          </a:solidFill>
                          <a:effectLst/>
                          <a:latin typeface="Arial"/>
                          <a:ea typeface="Arial"/>
                          <a:cs typeface="Arial"/>
                        </a:rPr>
                        <a:t>The antenna was assembled by screwing all the parts together</a:t>
                      </a:r>
                      <a:r>
                        <a:rPr lang="en-IN" sz="1400" b="0" i="0" u="none" strike="noStrike" cap="none">
                          <a:solidFill>
                            <a:schemeClr val="dk1"/>
                          </a:solidFill>
                          <a:effectLst/>
                          <a:latin typeface="Arial"/>
                          <a:ea typeface="Arial"/>
                          <a:cs typeface="Arial"/>
                          <a:sym typeface="Arial"/>
                        </a:rPr>
                        <a:t>.</a:t>
                      </a:r>
                      <a:r>
                        <a:rPr lang="en-IN" sz="1400" b="0" i="0" u="none" strike="noStrike" cap="none">
                          <a:solidFill>
                            <a:schemeClr val="dk1"/>
                          </a:solidFill>
                          <a:effectLst/>
                          <a:latin typeface="Arial"/>
                          <a:ea typeface="Arial"/>
                          <a:cs typeface="Arial"/>
                        </a:rPr>
                        <a:t> </a:t>
                      </a:r>
                      <a:endParaRPr lang="en-IN">
                        <a:effectLst/>
                      </a:endParaRPr>
                    </a:p>
                    <a:p>
                      <a:pPr marL="342900" indent="-342900">
                        <a:buAutoNum type="alphaLcParenR"/>
                      </a:pPr>
                      <a:r>
                        <a:rPr lang="en-IN" sz="1400" b="0" i="0" u="none" strike="noStrike" cap="none">
                          <a:solidFill>
                            <a:schemeClr val="dk1"/>
                          </a:solidFill>
                          <a:effectLst/>
                          <a:latin typeface="Arial"/>
                          <a:ea typeface="Arial"/>
                          <a:cs typeface="Arial"/>
                        </a:rPr>
                        <a:t>Successful antenna</a:t>
                      </a:r>
                      <a:r>
                        <a:rPr lang="en-IN" sz="1400" b="0" i="0" u="none" strike="noStrike" cap="none">
                          <a:solidFill>
                            <a:schemeClr val="dk1"/>
                          </a:solidFill>
                          <a:effectLst/>
                          <a:latin typeface="Arial"/>
                          <a:ea typeface="Arial"/>
                          <a:cs typeface="Arial"/>
                          <a:sym typeface="Arial"/>
                        </a:rPr>
                        <a:t> Testing </a:t>
                      </a:r>
                      <a:r>
                        <a:rPr lang="en-IN" sz="1400" b="0" i="0" u="none" strike="noStrike" cap="none">
                          <a:solidFill>
                            <a:schemeClr val="dk1"/>
                          </a:solidFill>
                          <a:effectLst/>
                          <a:latin typeface="Arial"/>
                          <a:ea typeface="Arial"/>
                          <a:cs typeface="Arial"/>
                        </a:rPr>
                        <a:t>with XBEE radio has</a:t>
                      </a:r>
                      <a:r>
                        <a:rPr lang="en-IN" sz="1400" b="0" i="0" u="none" strike="noStrike" cap="none">
                          <a:solidFill>
                            <a:schemeClr val="dk1"/>
                          </a:solidFill>
                          <a:effectLst/>
                          <a:latin typeface="Arial"/>
                          <a:ea typeface="Arial"/>
                          <a:cs typeface="Arial"/>
                          <a:sym typeface="Arial"/>
                        </a:rPr>
                        <a:t> been done</a:t>
                      </a:r>
                      <a:r>
                        <a:rPr lang="en-IN" sz="1400" b="0" i="0" u="none" strike="noStrike" cap="none">
                          <a:solidFill>
                            <a:schemeClr val="dk1"/>
                          </a:solidFill>
                          <a:effectLst/>
                          <a:latin typeface="Arial"/>
                          <a:ea typeface="Arial"/>
                          <a:cs typeface="Arial"/>
                        </a:rPr>
                        <a:t>. </a:t>
                      </a:r>
                      <a:endParaRPr lang="en-IN">
                        <a:effectLst/>
                      </a:endParaRPr>
                    </a:p>
                  </a:txBody>
                  <a:tcPr>
                    <a:solidFill>
                      <a:srgbClr val="F9F5E4"/>
                    </a:solidFill>
                  </a:tcPr>
                </a:tc>
                <a:extLst>
                  <a:ext uri="{0D108BD9-81ED-4DB2-BD59-A6C34878D82A}">
                    <a16:rowId xmlns:a16="http://schemas.microsoft.com/office/drawing/2014/main" val="2171915125"/>
                  </a:ext>
                </a:extLst>
              </a:tr>
              <a:tr h="759384">
                <a:tc>
                  <a:txBody>
                    <a:bodyPr/>
                    <a:lstStyle/>
                    <a:p>
                      <a:r>
                        <a:rPr lang="en-US"/>
                        <a:t>2.</a:t>
                      </a:r>
                    </a:p>
                  </a:txBody>
                  <a:tcPr>
                    <a:solidFill>
                      <a:srgbClr val="F6B264"/>
                    </a:solidFill>
                  </a:tcPr>
                </a:tc>
                <a:tc>
                  <a:txBody>
                    <a:bodyPr/>
                    <a:lstStyle/>
                    <a:p>
                      <a:r>
                        <a:rPr lang="en-US"/>
                        <a:t>Antenna Portability</a:t>
                      </a:r>
                    </a:p>
                  </a:txBody>
                  <a:tcPr>
                    <a:solidFill>
                      <a:srgbClr val="F9F5E4"/>
                    </a:solidFill>
                  </a:tcPr>
                </a:tc>
                <a:tc>
                  <a:txBody>
                    <a:bodyPr/>
                    <a:lstStyle/>
                    <a:p>
                      <a:pPr marL="342900" indent="-342900">
                        <a:buAutoNum type="alphaLcParenR"/>
                      </a:pPr>
                      <a:r>
                        <a:rPr lang="en-US"/>
                        <a:t>Easy to point towards CanSat as it is  lightweight and and has the smallest form factor for it's gain.</a:t>
                      </a:r>
                    </a:p>
                  </a:txBody>
                  <a:tcPr>
                    <a:solidFill>
                      <a:srgbClr val="F9F5E4"/>
                    </a:solidFill>
                  </a:tcPr>
                </a:tc>
                <a:extLst>
                  <a:ext uri="{0D108BD9-81ED-4DB2-BD59-A6C34878D82A}">
                    <a16:rowId xmlns:a16="http://schemas.microsoft.com/office/drawing/2014/main" val="3101085894"/>
                  </a:ext>
                </a:extLst>
              </a:tr>
              <a:tr h="759384">
                <a:tc>
                  <a:txBody>
                    <a:bodyPr/>
                    <a:lstStyle/>
                    <a:p>
                      <a:r>
                        <a:rPr lang="en-US"/>
                        <a:t>3.</a:t>
                      </a:r>
                    </a:p>
                  </a:txBody>
                  <a:tcPr>
                    <a:solidFill>
                      <a:srgbClr val="F6B264"/>
                    </a:solidFill>
                  </a:tcPr>
                </a:tc>
                <a:tc>
                  <a:txBody>
                    <a:bodyPr/>
                    <a:lstStyle/>
                    <a:p>
                      <a:r>
                        <a:rPr lang="en-US"/>
                        <a:t>Antenna Coverage </a:t>
                      </a:r>
                    </a:p>
                  </a:txBody>
                  <a:tcPr>
                    <a:solidFill>
                      <a:srgbClr val="F9F5E4"/>
                    </a:solidFill>
                  </a:tcPr>
                </a:tc>
                <a:tc>
                  <a:txBody>
                    <a:bodyPr/>
                    <a:lstStyle/>
                    <a:p>
                      <a:pPr marL="342900" lvl="0" indent="-342900" algn="l">
                        <a:lnSpc>
                          <a:spcPct val="100000"/>
                        </a:lnSpc>
                        <a:spcBef>
                          <a:spcPts val="0"/>
                        </a:spcBef>
                        <a:spcAft>
                          <a:spcPts val="0"/>
                        </a:spcAft>
                        <a:buAutoNum type="alphaLcParenR"/>
                      </a:pPr>
                      <a:r>
                        <a:rPr lang="en-US" sz="1400" b="0" i="0" u="none" strike="noStrike" noProof="0">
                          <a:latin typeface="Arial"/>
                        </a:rPr>
                        <a:t>Affirmative results of testing up to 2 kms with LOS. </a:t>
                      </a:r>
                    </a:p>
                    <a:p>
                      <a:pPr marL="342900" lvl="0" indent="-342900" algn="l">
                        <a:lnSpc>
                          <a:spcPct val="100000"/>
                        </a:lnSpc>
                        <a:spcBef>
                          <a:spcPts val="0"/>
                        </a:spcBef>
                        <a:spcAft>
                          <a:spcPts val="0"/>
                        </a:spcAft>
                        <a:buAutoNum type="alphaLcParenR"/>
                      </a:pPr>
                      <a:r>
                        <a:rPr lang="en-US" sz="1400" b="0" i="0" u="none" strike="noStrike" noProof="0">
                          <a:latin typeface="Arial"/>
                        </a:rPr>
                        <a:t>Directional antenna at ground station and omni-directional at payload are ideal conditions for maximum coverage</a:t>
                      </a:r>
                    </a:p>
                  </a:txBody>
                  <a:tcPr>
                    <a:solidFill>
                      <a:srgbClr val="F9F5E4"/>
                    </a:solidFill>
                  </a:tcPr>
                </a:tc>
                <a:extLst>
                  <a:ext uri="{0D108BD9-81ED-4DB2-BD59-A6C34878D82A}">
                    <a16:rowId xmlns:a16="http://schemas.microsoft.com/office/drawing/2014/main" val="209934289"/>
                  </a:ext>
                </a:extLst>
              </a:tr>
            </a:tbl>
          </a:graphicData>
        </a:graphic>
      </p:graphicFrame>
      <p:sp>
        <p:nvSpPr>
          <p:cNvPr id="3" name="Google Shape;777;p82">
            <a:extLst>
              <a:ext uri="{FF2B5EF4-FFF2-40B4-BE49-F238E27FC236}">
                <a16:creationId xmlns:a16="http://schemas.microsoft.com/office/drawing/2014/main" id="{1165BCCC-EB2E-4E4B-A8F6-B1472456A479}"/>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Vineet Khurana</a:t>
            </a:r>
            <a:endParaRPr/>
          </a:p>
        </p:txBody>
      </p:sp>
    </p:spTree>
    <p:extLst>
      <p:ext uri="{BB962C8B-B14F-4D97-AF65-F5344CB8AC3E}">
        <p14:creationId xmlns:p14="http://schemas.microsoft.com/office/powerpoint/2010/main" val="13847659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0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912" name="Google Shape;912;p104"/>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158</a:t>
            </a:fld>
            <a:endParaRPr sz="1000" b="0" i="0" u="none" strike="noStrike" cap="none">
              <a:solidFill>
                <a:schemeClr val="dk1"/>
              </a:solidFill>
              <a:latin typeface="Arial"/>
              <a:ea typeface="Arial"/>
              <a:cs typeface="Arial"/>
              <a:sym typeface="Arial"/>
            </a:endParaRPr>
          </a:p>
        </p:txBody>
      </p:sp>
      <p:sp>
        <p:nvSpPr>
          <p:cNvPr id="913" name="Google Shape;913;p10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b="1" i="0" u="none" strike="noStrike" cap="none" err="1">
                <a:solidFill>
                  <a:schemeClr val="accent2"/>
                </a:solidFill>
                <a:latin typeface="Arial"/>
                <a:ea typeface="Arial"/>
                <a:cs typeface="Arial"/>
                <a:sym typeface="Arial"/>
              </a:rPr>
              <a:t>CanSat</a:t>
            </a:r>
            <a:r>
              <a:rPr lang="en-US" sz="3200" b="1" i="0" u="none" strike="noStrike" cap="none">
                <a:solidFill>
                  <a:schemeClr val="accent2"/>
                </a:solidFill>
                <a:latin typeface="Arial"/>
                <a:ea typeface="Arial"/>
                <a:cs typeface="Arial"/>
                <a:sym typeface="Arial"/>
              </a:rPr>
              <a:t> Integration and Test</a:t>
            </a:r>
            <a:endParaRPr/>
          </a:p>
        </p:txBody>
      </p:sp>
      <p:sp>
        <p:nvSpPr>
          <p:cNvPr id="914" name="Google Shape;914;p104"/>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a:t>Bhavuk Grover</a:t>
            </a:r>
          </a:p>
          <a:p>
            <a:pPr marL="0" marR="0" lvl="0" indent="0" algn="ctr" rtl="0">
              <a:lnSpc>
                <a:spcPct val="100000"/>
              </a:lnSpc>
              <a:spcBef>
                <a:spcPts val="48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05"/>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a:t>
            </a:r>
            <a:r>
              <a:rPr lang="en-US"/>
              <a:t>C</a:t>
            </a:r>
            <a:r>
              <a:rPr lang="en-US" sz="1000" b="0" i="0" u="none" strike="noStrike" cap="none">
                <a:solidFill>
                  <a:schemeClr val="dk1"/>
                </a:solidFill>
                <a:latin typeface="Arial"/>
                <a:ea typeface="Arial"/>
                <a:cs typeface="Arial"/>
                <a:sym typeface="Arial"/>
              </a:rPr>
              <a:t>DR:  Team 3279 (Team KALAM)</a:t>
            </a:r>
            <a:endParaRPr/>
          </a:p>
        </p:txBody>
      </p:sp>
      <p:sp>
        <p:nvSpPr>
          <p:cNvPr id="920" name="Google Shape;920;p105"/>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000"/>
              <a:buFont typeface="Arial"/>
              <a:buNone/>
            </a:pPr>
            <a:fld id="{00000000-1234-1234-1234-123412341234}" type="slidenum">
              <a:rPr lang="en-US" sz="1000" b="0" i="0" u="none" strike="noStrike" cap="none">
                <a:solidFill>
                  <a:schemeClr val="dk1"/>
                </a:solidFill>
                <a:latin typeface="Arial"/>
                <a:ea typeface="Arial"/>
                <a:cs typeface="Arial"/>
                <a:sym typeface="Arial"/>
              </a:rPr>
              <a:t>159</a:t>
            </a:fld>
            <a:endParaRPr sz="1000" b="0" i="0" u="none" strike="noStrike" cap="none">
              <a:solidFill>
                <a:schemeClr val="dk1"/>
              </a:solidFill>
              <a:latin typeface="Arial"/>
              <a:ea typeface="Arial"/>
              <a:cs typeface="Arial"/>
              <a:sym typeface="Arial"/>
            </a:endParaRPr>
          </a:p>
        </p:txBody>
      </p:sp>
      <p:sp>
        <p:nvSpPr>
          <p:cNvPr id="921" name="Google Shape;921;p10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400"/>
              <a:buFont typeface="Arial"/>
              <a:buNone/>
            </a:pP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Integration and Test Overview</a:t>
            </a:r>
            <a:endParaRPr/>
          </a:p>
        </p:txBody>
      </p:sp>
      <p:sp>
        <p:nvSpPr>
          <p:cNvPr id="922" name="Google Shape;922;p10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Bhavuk Grover</a:t>
            </a:r>
            <a:endParaRPr lang="en-US" sz="1400" b="0" i="0" u="none" strike="noStrike" cap="none">
              <a:solidFill>
                <a:schemeClr val="dk1"/>
              </a:solidFill>
              <a:latin typeface="Arial"/>
              <a:ea typeface="Arial"/>
              <a:cs typeface="Arial"/>
              <a:sym typeface="Arial"/>
            </a:endParaRPr>
          </a:p>
        </p:txBody>
      </p:sp>
      <p:sp>
        <p:nvSpPr>
          <p:cNvPr id="923" name="Google Shape;923;p10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 name="Cylinder 17">
            <a:extLst>
              <a:ext uri="{FF2B5EF4-FFF2-40B4-BE49-F238E27FC236}">
                <a16:creationId xmlns:a16="http://schemas.microsoft.com/office/drawing/2014/main" id="{6AF49D25-9BA5-DB4F-824D-EFD2C803C1DC}"/>
              </a:ext>
            </a:extLst>
          </p:cNvPr>
          <p:cNvSpPr/>
          <p:nvPr/>
        </p:nvSpPr>
        <p:spPr>
          <a:xfrm>
            <a:off x="3924059" y="2834696"/>
            <a:ext cx="1120477" cy="1514475"/>
          </a:xfrm>
          <a:prstGeom prst="can">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CE95ABA-764A-5042-A962-565350FB24D3}"/>
              </a:ext>
            </a:extLst>
          </p:cNvPr>
          <p:cNvSpPr txBox="1"/>
          <p:nvPr/>
        </p:nvSpPr>
        <p:spPr>
          <a:xfrm>
            <a:off x="4015025" y="3429000"/>
            <a:ext cx="1029511" cy="369332"/>
          </a:xfrm>
          <a:prstGeom prst="rect">
            <a:avLst/>
          </a:prstGeom>
          <a:noFill/>
        </p:spPr>
        <p:txBody>
          <a:bodyPr wrap="square" rtlCol="0">
            <a:spAutoFit/>
          </a:bodyPr>
          <a:lstStyle/>
          <a:p>
            <a:r>
              <a:rPr lang="en-IN" sz="1800" err="1">
                <a:solidFill>
                  <a:schemeClr val="bg1"/>
                </a:solidFill>
                <a:latin typeface="Helvetica Neue" panose="02000503000000020004"/>
              </a:rPr>
              <a:t>CanSat</a:t>
            </a:r>
          </a:p>
        </p:txBody>
      </p:sp>
      <p:sp>
        <p:nvSpPr>
          <p:cNvPr id="12" name="Rectangle: Rounded Corners 21">
            <a:extLst>
              <a:ext uri="{FF2B5EF4-FFF2-40B4-BE49-F238E27FC236}">
                <a16:creationId xmlns:a16="http://schemas.microsoft.com/office/drawing/2014/main" id="{3C7ECB04-9334-5D4B-AEBD-83FCD81B5973}"/>
              </a:ext>
            </a:extLst>
          </p:cNvPr>
          <p:cNvSpPr/>
          <p:nvPr/>
        </p:nvSpPr>
        <p:spPr>
          <a:xfrm>
            <a:off x="1454554" y="1452880"/>
            <a:ext cx="2361245" cy="1153686"/>
          </a:xfrm>
          <a:prstGeom prst="roundRect">
            <a:avLst/>
          </a:prstGeom>
          <a:solidFill>
            <a:srgbClr val="F9F5E4"/>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a:latin typeface="Helvetica Neue"/>
              </a:rPr>
              <a:t>Mechanical</a:t>
            </a:r>
            <a:endParaRPr lang="en-IN">
              <a:latin typeface="Helvetica Neue"/>
            </a:endParaRPr>
          </a:p>
          <a:p>
            <a:pPr algn="ctr"/>
            <a:r>
              <a:rPr lang="en-US">
                <a:latin typeface="Helvetica Neue"/>
              </a:rPr>
              <a:t>Shock simulations and</a:t>
            </a:r>
          </a:p>
          <a:p>
            <a:pPr algn="ctr"/>
            <a:r>
              <a:rPr lang="en-US">
                <a:latin typeface="Helvetica Neue"/>
              </a:rPr>
              <a:t>stress-strain curve</a:t>
            </a:r>
          </a:p>
          <a:p>
            <a:pPr algn="ctr"/>
            <a:r>
              <a:rPr lang="en-US">
                <a:latin typeface="Helvetica Neue"/>
              </a:rPr>
              <a:t>plotting. Strength test</a:t>
            </a:r>
          </a:p>
          <a:p>
            <a:pPr algn="ctr"/>
            <a:r>
              <a:rPr lang="en-US">
                <a:latin typeface="Helvetica Neue"/>
              </a:rPr>
              <a:t>during drop from 200m.</a:t>
            </a:r>
            <a:endParaRPr lang="en-IN">
              <a:latin typeface="Helvetica Neue"/>
            </a:endParaRPr>
          </a:p>
        </p:txBody>
      </p:sp>
      <p:sp>
        <p:nvSpPr>
          <p:cNvPr id="13" name="Rectangle: Rounded Corners 23">
            <a:extLst>
              <a:ext uri="{FF2B5EF4-FFF2-40B4-BE49-F238E27FC236}">
                <a16:creationId xmlns:a16="http://schemas.microsoft.com/office/drawing/2014/main" id="{683AAB5E-130C-3B43-8DD5-30C1E47BC0AA}"/>
              </a:ext>
            </a:extLst>
          </p:cNvPr>
          <p:cNvSpPr/>
          <p:nvPr/>
        </p:nvSpPr>
        <p:spPr>
          <a:xfrm>
            <a:off x="5149389" y="1452880"/>
            <a:ext cx="2361245" cy="1381816"/>
          </a:xfrm>
          <a:prstGeom prst="roundRect">
            <a:avLst/>
          </a:prstGeom>
          <a:solidFill>
            <a:srgbClr val="F9F5E4"/>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a:latin typeface="Helvetica Neue"/>
              </a:rPr>
              <a:t>Descent</a:t>
            </a:r>
            <a:endParaRPr lang="en-IN">
              <a:latin typeface="Helvetica Neue"/>
            </a:endParaRPr>
          </a:p>
          <a:p>
            <a:pPr algn="ctr"/>
            <a:r>
              <a:rPr lang="en-US">
                <a:latin typeface="Helvetica Neue"/>
              </a:rPr>
              <a:t>Descent rates calculated</a:t>
            </a:r>
          </a:p>
          <a:p>
            <a:pPr algn="ctr"/>
            <a:r>
              <a:rPr lang="en-US">
                <a:latin typeface="Helvetica Neue"/>
              </a:rPr>
              <a:t>when </a:t>
            </a:r>
            <a:r>
              <a:rPr lang="en-US" err="1">
                <a:latin typeface="Helvetica Neue"/>
              </a:rPr>
              <a:t>CanSat</a:t>
            </a:r>
            <a:r>
              <a:rPr lang="en-US">
                <a:latin typeface="Helvetica Neue"/>
              </a:rPr>
              <a:t> is dropped</a:t>
            </a:r>
          </a:p>
          <a:p>
            <a:pPr algn="ctr"/>
            <a:r>
              <a:rPr lang="en-US">
                <a:latin typeface="Helvetica Neue"/>
              </a:rPr>
              <a:t>from 200m. Deployment</a:t>
            </a:r>
          </a:p>
          <a:p>
            <a:pPr algn="ctr"/>
            <a:r>
              <a:rPr lang="en-US">
                <a:latin typeface="Helvetica Neue"/>
              </a:rPr>
              <a:t>of parachute and</a:t>
            </a:r>
          </a:p>
          <a:p>
            <a:pPr algn="ctr"/>
            <a:r>
              <a:rPr lang="en-US">
                <a:latin typeface="Helvetica Neue"/>
              </a:rPr>
              <a:t>payload checked.</a:t>
            </a:r>
            <a:endParaRPr lang="en-IN">
              <a:latin typeface="Helvetica Neue"/>
            </a:endParaRPr>
          </a:p>
        </p:txBody>
      </p:sp>
      <p:sp>
        <p:nvSpPr>
          <p:cNvPr id="14" name="Rectangle: Rounded Corners 24">
            <a:extLst>
              <a:ext uri="{FF2B5EF4-FFF2-40B4-BE49-F238E27FC236}">
                <a16:creationId xmlns:a16="http://schemas.microsoft.com/office/drawing/2014/main" id="{46074972-92E1-7D4F-AFB7-EB287CF98975}"/>
              </a:ext>
            </a:extLst>
          </p:cNvPr>
          <p:cNvSpPr/>
          <p:nvPr/>
        </p:nvSpPr>
        <p:spPr>
          <a:xfrm>
            <a:off x="843143" y="3236044"/>
            <a:ext cx="1988671" cy="1019558"/>
          </a:xfrm>
          <a:prstGeom prst="roundRect">
            <a:avLst/>
          </a:prstGeom>
          <a:solidFill>
            <a:srgbClr val="F9F5E4"/>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a:latin typeface="Helvetica Neue"/>
              </a:rPr>
              <a:t>Environmental</a:t>
            </a:r>
            <a:endParaRPr lang="en-IN">
              <a:latin typeface="Helvetica Neue"/>
            </a:endParaRPr>
          </a:p>
          <a:p>
            <a:pPr algn="ctr"/>
            <a:r>
              <a:rPr lang="en-US">
                <a:latin typeface="Helvetica Neue"/>
              </a:rPr>
              <a:t>Thermal, Vibration,</a:t>
            </a:r>
          </a:p>
          <a:p>
            <a:pPr algn="ctr"/>
            <a:r>
              <a:rPr lang="en-US">
                <a:latin typeface="Helvetica Neue"/>
              </a:rPr>
              <a:t>Drop &amp; Fit check</a:t>
            </a:r>
          </a:p>
          <a:p>
            <a:pPr algn="ctr"/>
            <a:r>
              <a:rPr lang="en-US">
                <a:latin typeface="Helvetica Neue"/>
              </a:rPr>
              <a:t>performed.</a:t>
            </a:r>
            <a:endParaRPr lang="en-IN">
              <a:latin typeface="Helvetica Neue"/>
            </a:endParaRPr>
          </a:p>
        </p:txBody>
      </p:sp>
      <p:sp>
        <p:nvSpPr>
          <p:cNvPr id="15" name="Rectangle: Rounded Corners 26">
            <a:extLst>
              <a:ext uri="{FF2B5EF4-FFF2-40B4-BE49-F238E27FC236}">
                <a16:creationId xmlns:a16="http://schemas.microsoft.com/office/drawing/2014/main" id="{E7BCFB21-F318-B241-A848-EC1AD2A4A5D5}"/>
              </a:ext>
            </a:extLst>
          </p:cNvPr>
          <p:cNvSpPr/>
          <p:nvPr/>
        </p:nvSpPr>
        <p:spPr>
          <a:xfrm>
            <a:off x="6136781" y="3236044"/>
            <a:ext cx="1988671" cy="1019558"/>
          </a:xfrm>
          <a:prstGeom prst="roundRect">
            <a:avLst/>
          </a:prstGeom>
          <a:solidFill>
            <a:srgbClr val="F9F5E4"/>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a:latin typeface="Helvetica Neue"/>
              </a:rPr>
              <a:t>Software</a:t>
            </a:r>
            <a:endParaRPr lang="en-IN">
              <a:latin typeface="Helvetica Neue"/>
            </a:endParaRPr>
          </a:p>
          <a:p>
            <a:pPr algn="ctr"/>
            <a:r>
              <a:rPr lang="en-US">
                <a:latin typeface="Helvetica Neue"/>
              </a:rPr>
              <a:t>Real time plotting with dummy data checked.</a:t>
            </a:r>
            <a:endParaRPr lang="en-IN">
              <a:latin typeface="Helvetica Neue"/>
            </a:endParaRPr>
          </a:p>
        </p:txBody>
      </p:sp>
      <p:sp>
        <p:nvSpPr>
          <p:cNvPr id="16" name="Rectangle: Rounded Corners 27">
            <a:extLst>
              <a:ext uri="{FF2B5EF4-FFF2-40B4-BE49-F238E27FC236}">
                <a16:creationId xmlns:a16="http://schemas.microsoft.com/office/drawing/2014/main" id="{9319EDE3-1EA9-EA40-B52C-CC5B248A8611}"/>
              </a:ext>
            </a:extLst>
          </p:cNvPr>
          <p:cNvSpPr/>
          <p:nvPr/>
        </p:nvSpPr>
        <p:spPr>
          <a:xfrm>
            <a:off x="2235063" y="4727497"/>
            <a:ext cx="1981200" cy="1274071"/>
          </a:xfrm>
          <a:prstGeom prst="roundRect">
            <a:avLst/>
          </a:prstGeom>
          <a:solidFill>
            <a:srgbClr val="F9F5E4"/>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a:latin typeface="Helvetica Neue"/>
              </a:rPr>
              <a:t>Electronics</a:t>
            </a:r>
            <a:endParaRPr lang="en-IN">
              <a:latin typeface="Helvetica Neue"/>
            </a:endParaRPr>
          </a:p>
          <a:p>
            <a:pPr algn="ctr"/>
            <a:r>
              <a:rPr lang="en-US">
                <a:latin typeface="Helvetica Neue"/>
              </a:rPr>
              <a:t>Individual testing of</a:t>
            </a:r>
          </a:p>
          <a:p>
            <a:pPr algn="ctr"/>
            <a:r>
              <a:rPr lang="en-US">
                <a:latin typeface="Helvetica Neue"/>
              </a:rPr>
              <a:t>sensors and</a:t>
            </a:r>
          </a:p>
          <a:p>
            <a:pPr algn="ctr"/>
            <a:r>
              <a:rPr lang="en-US">
                <a:latin typeface="Helvetica Neue"/>
              </a:rPr>
              <a:t>telemetry. Range</a:t>
            </a:r>
          </a:p>
          <a:p>
            <a:pPr algn="ctr"/>
            <a:r>
              <a:rPr lang="en-US">
                <a:latin typeface="Helvetica Neue"/>
              </a:rPr>
              <a:t>testing for antenna.</a:t>
            </a:r>
            <a:endParaRPr lang="en-IN">
              <a:latin typeface="Helvetica Neue"/>
            </a:endParaRPr>
          </a:p>
        </p:txBody>
      </p:sp>
      <p:sp>
        <p:nvSpPr>
          <p:cNvPr id="17" name="Rectangle: Rounded Corners 28">
            <a:extLst>
              <a:ext uri="{FF2B5EF4-FFF2-40B4-BE49-F238E27FC236}">
                <a16:creationId xmlns:a16="http://schemas.microsoft.com/office/drawing/2014/main" id="{85B7F536-8DDA-C443-A600-CF95BC0FE0F1}"/>
              </a:ext>
            </a:extLst>
          </p:cNvPr>
          <p:cNvSpPr/>
          <p:nvPr/>
        </p:nvSpPr>
        <p:spPr>
          <a:xfrm>
            <a:off x="4927739" y="4803407"/>
            <a:ext cx="1981200" cy="1122250"/>
          </a:xfrm>
          <a:prstGeom prst="roundRect">
            <a:avLst/>
          </a:prstGeom>
          <a:solidFill>
            <a:srgbClr val="F9F5E4"/>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a:latin typeface="Helvetica Neue"/>
              </a:rPr>
              <a:t>Payload</a:t>
            </a:r>
            <a:endParaRPr lang="en-IN">
              <a:latin typeface="Helvetica Neue"/>
            </a:endParaRPr>
          </a:p>
          <a:p>
            <a:pPr algn="ctr"/>
            <a:r>
              <a:rPr lang="en-US">
                <a:latin typeface="Helvetica Neue"/>
              </a:rPr>
              <a:t>The blade opening mechanism and </a:t>
            </a:r>
            <a:r>
              <a:rPr lang="en-US" err="1">
                <a:latin typeface="Helvetica Neue"/>
              </a:rPr>
              <a:t>autogyro</a:t>
            </a:r>
            <a:r>
              <a:rPr lang="en-US">
                <a:latin typeface="Helvetica Neue"/>
              </a:rPr>
              <a:t> checked.</a:t>
            </a:r>
            <a:br>
              <a:rPr lang="en-US">
                <a:latin typeface="Helvetica Neue"/>
              </a:rPr>
            </a:br>
            <a:endParaRPr lang="en-IN">
              <a:latin typeface="Helvetica Neue"/>
            </a:endParaRPr>
          </a:p>
        </p:txBody>
      </p:sp>
      <p:sp>
        <p:nvSpPr>
          <p:cNvPr id="18" name="Rectangle 17">
            <a:extLst>
              <a:ext uri="{FF2B5EF4-FFF2-40B4-BE49-F238E27FC236}">
                <a16:creationId xmlns:a16="http://schemas.microsoft.com/office/drawing/2014/main" id="{51CAE995-76F6-EA43-ACA5-306DB1FC8D4F}"/>
              </a:ext>
            </a:extLst>
          </p:cNvPr>
          <p:cNvSpPr/>
          <p:nvPr/>
        </p:nvSpPr>
        <p:spPr>
          <a:xfrm>
            <a:off x="5149389" y="1422712"/>
            <a:ext cx="2361245" cy="292058"/>
          </a:xfrm>
          <a:prstGeom prst="rect">
            <a:avLst/>
          </a:prstGeom>
          <a:solidFill>
            <a:srgbClr val="F5AD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Helvetica" pitchFamily="2" charset="0"/>
              </a:rPr>
              <a:t>Descent</a:t>
            </a:r>
          </a:p>
        </p:txBody>
      </p:sp>
      <p:sp>
        <p:nvSpPr>
          <p:cNvPr id="19" name="Rectangle 18">
            <a:extLst>
              <a:ext uri="{FF2B5EF4-FFF2-40B4-BE49-F238E27FC236}">
                <a16:creationId xmlns:a16="http://schemas.microsoft.com/office/drawing/2014/main" id="{2C3EC538-4BE6-FF4F-BC2F-A4556D9D3B38}"/>
              </a:ext>
            </a:extLst>
          </p:cNvPr>
          <p:cNvSpPr/>
          <p:nvPr/>
        </p:nvSpPr>
        <p:spPr>
          <a:xfrm>
            <a:off x="6136781" y="3236044"/>
            <a:ext cx="1988671" cy="292058"/>
          </a:xfrm>
          <a:prstGeom prst="rect">
            <a:avLst/>
          </a:prstGeom>
          <a:solidFill>
            <a:srgbClr val="F5AD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Helvetica" pitchFamily="2" charset="0"/>
              </a:rPr>
              <a:t>Software</a:t>
            </a:r>
          </a:p>
        </p:txBody>
      </p:sp>
      <p:sp>
        <p:nvSpPr>
          <p:cNvPr id="20" name="Rectangle 19">
            <a:extLst>
              <a:ext uri="{FF2B5EF4-FFF2-40B4-BE49-F238E27FC236}">
                <a16:creationId xmlns:a16="http://schemas.microsoft.com/office/drawing/2014/main" id="{56C7E0BE-BCA7-FC42-B085-05F111B8F6DA}"/>
              </a:ext>
            </a:extLst>
          </p:cNvPr>
          <p:cNvSpPr/>
          <p:nvPr/>
        </p:nvSpPr>
        <p:spPr>
          <a:xfrm>
            <a:off x="4927740" y="4757318"/>
            <a:ext cx="1981200" cy="292058"/>
          </a:xfrm>
          <a:prstGeom prst="rect">
            <a:avLst/>
          </a:prstGeom>
          <a:solidFill>
            <a:srgbClr val="F5AD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Helvetica" pitchFamily="2" charset="0"/>
              </a:rPr>
              <a:t>Payload</a:t>
            </a:r>
          </a:p>
        </p:txBody>
      </p:sp>
      <p:sp>
        <p:nvSpPr>
          <p:cNvPr id="21" name="Rectangle 20">
            <a:extLst>
              <a:ext uri="{FF2B5EF4-FFF2-40B4-BE49-F238E27FC236}">
                <a16:creationId xmlns:a16="http://schemas.microsoft.com/office/drawing/2014/main" id="{85734BF3-4BC0-7A44-92F2-F0DE118349CE}"/>
              </a:ext>
            </a:extLst>
          </p:cNvPr>
          <p:cNvSpPr/>
          <p:nvPr/>
        </p:nvSpPr>
        <p:spPr>
          <a:xfrm>
            <a:off x="2235062" y="4727497"/>
            <a:ext cx="1981201" cy="292058"/>
          </a:xfrm>
          <a:prstGeom prst="rect">
            <a:avLst/>
          </a:prstGeom>
          <a:solidFill>
            <a:srgbClr val="F5AD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tx1"/>
                </a:solidFill>
                <a:latin typeface="Helvetica Neue"/>
              </a:rPr>
              <a:t>Electronics</a:t>
            </a:r>
            <a:endParaRPr lang="en-US" sz="1600" b="1">
              <a:solidFill>
                <a:schemeClr val="tx1"/>
              </a:solidFill>
              <a:latin typeface="Helvetica" pitchFamily="2" charset="0"/>
            </a:endParaRPr>
          </a:p>
        </p:txBody>
      </p:sp>
      <p:sp>
        <p:nvSpPr>
          <p:cNvPr id="22" name="Rectangle 21">
            <a:extLst>
              <a:ext uri="{FF2B5EF4-FFF2-40B4-BE49-F238E27FC236}">
                <a16:creationId xmlns:a16="http://schemas.microsoft.com/office/drawing/2014/main" id="{FDB715BE-7DE1-8940-B3BC-97B3F6686F6C}"/>
              </a:ext>
            </a:extLst>
          </p:cNvPr>
          <p:cNvSpPr/>
          <p:nvPr/>
        </p:nvSpPr>
        <p:spPr>
          <a:xfrm>
            <a:off x="843143" y="3203379"/>
            <a:ext cx="1981201" cy="292058"/>
          </a:xfrm>
          <a:prstGeom prst="rect">
            <a:avLst/>
          </a:prstGeom>
          <a:solidFill>
            <a:srgbClr val="F5AD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tx1"/>
                </a:solidFill>
                <a:latin typeface="Helvetica Neue"/>
              </a:rPr>
              <a:t>Environmental</a:t>
            </a:r>
            <a:endParaRPr lang="en-US" sz="1600" b="1">
              <a:solidFill>
                <a:schemeClr val="tx1"/>
              </a:solidFill>
              <a:latin typeface="Helvetica" pitchFamily="2" charset="0"/>
            </a:endParaRPr>
          </a:p>
        </p:txBody>
      </p:sp>
      <p:sp>
        <p:nvSpPr>
          <p:cNvPr id="23" name="Rectangle 22">
            <a:extLst>
              <a:ext uri="{FF2B5EF4-FFF2-40B4-BE49-F238E27FC236}">
                <a16:creationId xmlns:a16="http://schemas.microsoft.com/office/drawing/2014/main" id="{F8E64749-E0C8-874E-9D74-99A7FA64F37C}"/>
              </a:ext>
            </a:extLst>
          </p:cNvPr>
          <p:cNvSpPr/>
          <p:nvPr/>
        </p:nvSpPr>
        <p:spPr>
          <a:xfrm>
            <a:off x="1454554" y="1436460"/>
            <a:ext cx="2361245" cy="292058"/>
          </a:xfrm>
          <a:prstGeom prst="rect">
            <a:avLst/>
          </a:prstGeom>
          <a:solidFill>
            <a:srgbClr val="F5AD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tx1"/>
                </a:solidFill>
                <a:latin typeface="Helvetica Neue"/>
              </a:rPr>
              <a:t>Mechanical</a:t>
            </a:r>
            <a:endParaRPr lang="en-US" sz="1600" b="1">
              <a:solidFill>
                <a:schemeClr val="tx1"/>
              </a:solidFill>
              <a:latin typeface="Helvetica"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System Requirement Summary </a:t>
            </a:r>
            <a:r>
              <a:rPr lang="en-US"/>
              <a:t>[2/4]</a:t>
            </a:r>
            <a:endParaRPr/>
          </a:p>
        </p:txBody>
      </p:sp>
      <p:sp>
        <p:nvSpPr>
          <p:cNvPr id="279" name="Google Shape;279;p3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280" name="Google Shape;280;p3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16</a:t>
            </a:fld>
            <a:endParaRPr sz="1000" b="0" i="0" u="none" strike="noStrike" cap="none">
              <a:solidFill>
                <a:schemeClr val="dk1"/>
              </a:solidFill>
              <a:latin typeface="Arial"/>
              <a:ea typeface="Arial"/>
              <a:cs typeface="Arial"/>
              <a:sym typeface="Arial"/>
            </a:endParaRPr>
          </a:p>
        </p:txBody>
      </p:sp>
      <p:sp>
        <p:nvSpPr>
          <p:cNvPr id="281" name="Google Shape;281;p36"/>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a:t>Sanuj Kulshrestha</a:t>
            </a:r>
            <a:endParaRPr lang="en-US" sz="1400" b="0" i="0" u="none" strike="noStrike" cap="none">
              <a:solidFill>
                <a:srgbClr val="000000"/>
              </a:solidFill>
              <a:latin typeface="Arial"/>
              <a:ea typeface="Arial"/>
              <a:cs typeface="Arial"/>
              <a:sym typeface="Arial"/>
            </a:endParaRPr>
          </a:p>
        </p:txBody>
      </p:sp>
      <p:graphicFrame>
        <p:nvGraphicFramePr>
          <p:cNvPr id="7" name="Table 5">
            <a:extLst>
              <a:ext uri="{FF2B5EF4-FFF2-40B4-BE49-F238E27FC236}">
                <a16:creationId xmlns:a16="http://schemas.microsoft.com/office/drawing/2014/main" id="{84FE95FF-79CF-4D2F-924D-3A463639D133}"/>
              </a:ext>
            </a:extLst>
          </p:cNvPr>
          <p:cNvGraphicFramePr>
            <a:graphicFrameLocks noGrp="1"/>
          </p:cNvGraphicFramePr>
          <p:nvPr>
            <p:extLst>
              <p:ext uri="{D42A27DB-BD31-4B8C-83A1-F6EECF244321}">
                <p14:modId xmlns:p14="http://schemas.microsoft.com/office/powerpoint/2010/main" val="3760865137"/>
              </p:ext>
            </p:extLst>
          </p:nvPr>
        </p:nvGraphicFramePr>
        <p:xfrm>
          <a:off x="257355" y="1101837"/>
          <a:ext cx="8689571" cy="5098469"/>
        </p:xfrm>
        <a:graphic>
          <a:graphicData uri="http://schemas.openxmlformats.org/drawingml/2006/table">
            <a:tbl>
              <a:tblPr firstRow="1" bandRow="1"/>
              <a:tblGrid>
                <a:gridCol w="800788">
                  <a:extLst>
                    <a:ext uri="{9D8B030D-6E8A-4147-A177-3AD203B41FA5}">
                      <a16:colId xmlns:a16="http://schemas.microsoft.com/office/drawing/2014/main" val="2940958738"/>
                    </a:ext>
                  </a:extLst>
                </a:gridCol>
                <a:gridCol w="6416016">
                  <a:extLst>
                    <a:ext uri="{9D8B030D-6E8A-4147-A177-3AD203B41FA5}">
                      <a16:colId xmlns:a16="http://schemas.microsoft.com/office/drawing/2014/main" val="2961953310"/>
                    </a:ext>
                  </a:extLst>
                </a:gridCol>
                <a:gridCol w="377411">
                  <a:extLst>
                    <a:ext uri="{9D8B030D-6E8A-4147-A177-3AD203B41FA5}">
                      <a16:colId xmlns:a16="http://schemas.microsoft.com/office/drawing/2014/main" val="2953781507"/>
                    </a:ext>
                  </a:extLst>
                </a:gridCol>
                <a:gridCol w="405369">
                  <a:extLst>
                    <a:ext uri="{9D8B030D-6E8A-4147-A177-3AD203B41FA5}">
                      <a16:colId xmlns:a16="http://schemas.microsoft.com/office/drawing/2014/main" val="1042748201"/>
                    </a:ext>
                  </a:extLst>
                </a:gridCol>
                <a:gridCol w="334387">
                  <a:extLst>
                    <a:ext uri="{9D8B030D-6E8A-4147-A177-3AD203B41FA5}">
                      <a16:colId xmlns:a16="http://schemas.microsoft.com/office/drawing/2014/main" val="1455619768"/>
                    </a:ext>
                  </a:extLst>
                </a:gridCol>
                <a:gridCol w="355600">
                  <a:extLst>
                    <a:ext uri="{9D8B030D-6E8A-4147-A177-3AD203B41FA5}">
                      <a16:colId xmlns:a16="http://schemas.microsoft.com/office/drawing/2014/main" val="750818843"/>
                    </a:ext>
                  </a:extLst>
                </a:gridCol>
              </a:tblGrid>
              <a:tr h="525559">
                <a:tc rowSpan="2">
                  <a:txBody>
                    <a:bodyPr/>
                    <a:lstStyle/>
                    <a:p>
                      <a:pPr lvl="0" algn="ctr">
                        <a:buNone/>
                      </a:pPr>
                      <a:endParaRPr lang="en-US" sz="1600" b="1">
                        <a:solidFill>
                          <a:schemeClr val="bg1"/>
                        </a:solidFill>
                      </a:endParaRPr>
                    </a:p>
                    <a:p>
                      <a:pPr lvl="0" algn="ctr">
                        <a:buNone/>
                      </a:pPr>
                      <a:r>
                        <a:rPr lang="en-US" sz="1600" b="1">
                          <a:solidFill>
                            <a:schemeClr val="bg1"/>
                          </a:solidFill>
                        </a:rPr>
                        <a:t>SRS#</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D8008"/>
                    </a:solidFill>
                  </a:tcPr>
                </a:tc>
                <a:tc rowSpan="2">
                  <a:txBody>
                    <a:bodyPr/>
                    <a:lstStyle/>
                    <a:p>
                      <a:pPr lvl="0" algn="ctr">
                        <a:buNone/>
                      </a:pPr>
                      <a:r>
                        <a:rPr lang="en-US" sz="1600" b="1">
                          <a:solidFill>
                            <a:schemeClr val="bg1"/>
                          </a:solidFill>
                        </a:rPr>
                        <a:t>                   </a:t>
                      </a:r>
                      <a:endParaRPr lang="en-US" sz="1600">
                        <a:solidFill>
                          <a:schemeClr val="bg1"/>
                        </a:solidFill>
                      </a:endParaRPr>
                    </a:p>
                    <a:p>
                      <a:pPr lvl="0" algn="ctr">
                        <a:buNone/>
                      </a:pPr>
                      <a:r>
                        <a:rPr lang="en-US" sz="1600" b="1">
                          <a:solidFill>
                            <a:schemeClr val="bg1"/>
                          </a:solidFill>
                        </a:rPr>
                        <a:t> Description</a:t>
                      </a:r>
                    </a:p>
                  </a:txBody>
                  <a:tcPr>
                    <a:lnT w="12700" cap="flat" cmpd="sng" algn="ctr">
                      <a:noFill/>
                      <a:prstDash val="solid"/>
                      <a:round/>
                      <a:headEnd type="none" w="med" len="med"/>
                      <a:tailEnd type="none" w="med" len="med"/>
                    </a:lnT>
                    <a:solidFill>
                      <a:srgbClr val="FD8008"/>
                    </a:solidFill>
                  </a:tcPr>
                </a:tc>
                <a:tc gridSpan="4">
                  <a:txBody>
                    <a:bodyPr/>
                    <a:lstStyle/>
                    <a:p>
                      <a:pPr lvl="0" algn="ctr">
                        <a:buNone/>
                      </a:pPr>
                      <a:r>
                        <a:rPr lang="en-US" b="1">
                          <a:solidFill>
                            <a:schemeClr val="bg1"/>
                          </a:solidFill>
                        </a:rPr>
                        <a:t>Verification Method</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D8008"/>
                    </a:solidFill>
                  </a:tcPr>
                </a:tc>
                <a:tc hMerge="1">
                  <a:txBody>
                    <a:bodyPr/>
                    <a:lstStyle/>
                    <a:p>
                      <a:endParaRPr lang="en-US"/>
                    </a:p>
                  </a:txBody>
                  <a:tcPr>
                    <a:solidFill>
                      <a:srgbClr val="FD8008"/>
                    </a:solidFill>
                  </a:tcPr>
                </a:tc>
                <a:tc hMerge="1">
                  <a:txBody>
                    <a:bodyPr/>
                    <a:lstStyle/>
                    <a:p>
                      <a:endParaRPr lang="en-US"/>
                    </a:p>
                  </a:txBody>
                  <a:tcPr>
                    <a:solidFill>
                      <a:srgbClr val="FD8008"/>
                    </a:solidFill>
                  </a:tcPr>
                </a:tc>
                <a:tc hMerge="1">
                  <a:txBody>
                    <a:bodyPr/>
                    <a:lstStyle/>
                    <a:p>
                      <a:endParaRPr lang="en-US"/>
                    </a:p>
                  </a:txBody>
                  <a:tcPr>
                    <a:solidFill>
                      <a:srgbClr val="FD8008"/>
                    </a:solidFill>
                  </a:tcPr>
                </a:tc>
                <a:extLst>
                  <a:ext uri="{0D108BD9-81ED-4DB2-BD59-A6C34878D82A}">
                    <a16:rowId xmlns:a16="http://schemas.microsoft.com/office/drawing/2014/main" val="3108253120"/>
                  </a:ext>
                </a:extLst>
              </a:tr>
              <a:tr h="358808">
                <a:tc vMerge="1">
                  <a:txBody>
                    <a:bodyPr/>
                    <a:lstStyle/>
                    <a:p>
                      <a:pPr lvl="0" algn="ctr">
                        <a:buNone/>
                      </a:pPr>
                      <a:endParaRPr lang="en-US" b="1"/>
                    </a:p>
                  </a:txBody>
                  <a:tcPr>
                    <a:solidFill>
                      <a:srgbClr val="FD8008"/>
                    </a:solidFill>
                  </a:tcPr>
                </a:tc>
                <a:tc vMerge="1">
                  <a:txBody>
                    <a:bodyPr/>
                    <a:lstStyle/>
                    <a:p>
                      <a:pPr lvl="0" algn="ctr">
                        <a:buNone/>
                      </a:pPr>
                      <a:endParaRPr lang="en-US" b="1"/>
                    </a:p>
                  </a:txBody>
                  <a:tcPr>
                    <a:solidFill>
                      <a:srgbClr val="FD8008"/>
                    </a:solidFill>
                  </a:tcPr>
                </a:tc>
                <a:tc>
                  <a:txBody>
                    <a:bodyPr/>
                    <a:lstStyle/>
                    <a:p>
                      <a:pPr lvl="0" algn="ctr">
                        <a:buNone/>
                      </a:pPr>
                      <a:r>
                        <a:rPr lang="en-US" b="1">
                          <a:solidFill>
                            <a:schemeClr val="bg1"/>
                          </a:solidFill>
                        </a:rPr>
                        <a:t>A</a:t>
                      </a:r>
                    </a:p>
                  </a:txBody>
                  <a:tcPr anchor="ctr">
                    <a:solidFill>
                      <a:srgbClr val="FD8008"/>
                    </a:solidFill>
                  </a:tcPr>
                </a:tc>
                <a:tc>
                  <a:txBody>
                    <a:bodyPr/>
                    <a:lstStyle/>
                    <a:p>
                      <a:pPr lvl="0" algn="ctr">
                        <a:buNone/>
                      </a:pPr>
                      <a:r>
                        <a:rPr lang="en-US" b="1">
                          <a:solidFill>
                            <a:schemeClr val="bg1"/>
                          </a:solidFill>
                        </a:rPr>
                        <a:t>I</a:t>
                      </a:r>
                    </a:p>
                  </a:txBody>
                  <a:tcPr anchor="ctr">
                    <a:solidFill>
                      <a:srgbClr val="FD8008"/>
                    </a:solidFill>
                  </a:tcPr>
                </a:tc>
                <a:tc>
                  <a:txBody>
                    <a:bodyPr/>
                    <a:lstStyle/>
                    <a:p>
                      <a:pPr lvl="0" algn="ctr">
                        <a:buNone/>
                      </a:pPr>
                      <a:r>
                        <a:rPr lang="en-US" b="1">
                          <a:solidFill>
                            <a:schemeClr val="bg1"/>
                          </a:solidFill>
                        </a:rPr>
                        <a:t>T</a:t>
                      </a:r>
                    </a:p>
                  </a:txBody>
                  <a:tcPr anchor="ctr">
                    <a:solidFill>
                      <a:srgbClr val="FD8008"/>
                    </a:solidFill>
                  </a:tcPr>
                </a:tc>
                <a:tc>
                  <a:txBody>
                    <a:bodyPr/>
                    <a:lstStyle/>
                    <a:p>
                      <a:pPr lvl="0" algn="ctr">
                        <a:buNone/>
                      </a:pPr>
                      <a:r>
                        <a:rPr lang="en-US" b="1">
                          <a:solidFill>
                            <a:schemeClr val="bg1"/>
                          </a:solidFill>
                        </a:rPr>
                        <a:t>D</a:t>
                      </a:r>
                    </a:p>
                  </a:txBody>
                  <a:tcPr anchor="ctr">
                    <a:lnR w="12700" cap="flat" cmpd="sng" algn="ctr">
                      <a:noFill/>
                      <a:prstDash val="solid"/>
                      <a:round/>
                      <a:headEnd type="none" w="med" len="med"/>
                      <a:tailEnd type="none" w="med" len="med"/>
                    </a:lnR>
                    <a:solidFill>
                      <a:srgbClr val="FD8008"/>
                    </a:solidFill>
                  </a:tcPr>
                </a:tc>
                <a:extLst>
                  <a:ext uri="{0D108BD9-81ED-4DB2-BD59-A6C34878D82A}">
                    <a16:rowId xmlns:a16="http://schemas.microsoft.com/office/drawing/2014/main" val="1946604910"/>
                  </a:ext>
                </a:extLst>
              </a:tr>
              <a:tr h="318154">
                <a:tc>
                  <a:txBody>
                    <a:bodyPr/>
                    <a:lstStyle/>
                    <a:p>
                      <a:pPr lvl="0">
                        <a:buNone/>
                      </a:pPr>
                      <a:r>
                        <a:rPr lang="en-US" b="0">
                          <a:solidFill>
                            <a:schemeClr val="bg1"/>
                          </a:solidFill>
                        </a:rPr>
                        <a:t>SRS11</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All descent control device attachment components shall survive 30 Gs of shock. </a:t>
                      </a:r>
                      <a:endParaRPr lang="en-US" sz="1300"/>
                    </a:p>
                  </a:txBody>
                  <a:tcP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endParaRPr lang="en-US"/>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endParaRPr lang="en-US" b="0"/>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866309034"/>
                  </a:ext>
                </a:extLst>
              </a:tr>
              <a:tr h="525559">
                <a:tc>
                  <a:txBody>
                    <a:bodyPr/>
                    <a:lstStyle/>
                    <a:p>
                      <a:r>
                        <a:rPr lang="en-US" b="0">
                          <a:solidFill>
                            <a:schemeClr val="bg1"/>
                          </a:solidFill>
                        </a:rPr>
                        <a:t>SRS12</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All electronics shall be hard mounted using proper mounts such as standoffs, screws, or high performance adhesives. </a:t>
                      </a:r>
                      <a:endParaRPr lang="en-US" sz="1300"/>
                    </a:p>
                  </a:txBody>
                  <a:tcPr>
                    <a:solidFill>
                      <a:srgbClr val="F9F5E4"/>
                    </a:solidFill>
                  </a:tcPr>
                </a:tc>
                <a:tc>
                  <a:txBody>
                    <a:bodyPr/>
                    <a:lstStyle/>
                    <a:p>
                      <a:pPr algn="ctr"/>
                      <a:r>
                        <a:rPr lang="en-US" b="0"/>
                        <a:t>✔️</a:t>
                      </a:r>
                    </a:p>
                  </a:txBody>
                  <a:tcPr anchor="ctr">
                    <a:solidFill>
                      <a:srgbClr val="F9F5E4"/>
                    </a:solidFill>
                  </a:tcPr>
                </a:tc>
                <a:tc>
                  <a:txBody>
                    <a:bodyPr/>
                    <a:lstStyle/>
                    <a:p>
                      <a:pPr algn="ctr"/>
                      <a:r>
                        <a:rPr lang="en-US" b="0"/>
                        <a:t>✔️</a:t>
                      </a:r>
                    </a:p>
                  </a:txBody>
                  <a:tcPr anchor="ctr">
                    <a:solidFill>
                      <a:srgbClr val="F9F5E4"/>
                    </a:solidFill>
                  </a:tcPr>
                </a:tc>
                <a:tc>
                  <a:txBody>
                    <a:bodyPr/>
                    <a:lstStyle/>
                    <a:p>
                      <a:pPr algn="ctr"/>
                      <a:endParaRPr lang="en-US" b="0"/>
                    </a:p>
                  </a:txBody>
                  <a:tcPr anchor="ctr">
                    <a:solidFill>
                      <a:srgbClr val="F9F5E4"/>
                    </a:solidFill>
                  </a:tcPr>
                </a:tc>
                <a:tc>
                  <a:txBody>
                    <a:bodyPr/>
                    <a:lstStyle/>
                    <a:p>
                      <a:pPr algn="ctr"/>
                      <a:endParaRPr lang="en-US" b="0"/>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723726321"/>
                  </a:ext>
                </a:extLst>
              </a:tr>
              <a:tr h="307549">
                <a:tc>
                  <a:txBody>
                    <a:bodyPr/>
                    <a:lstStyle/>
                    <a:p>
                      <a:pPr lvl="0">
                        <a:buNone/>
                      </a:pPr>
                      <a:r>
                        <a:rPr lang="en-US" b="0">
                          <a:solidFill>
                            <a:schemeClr val="bg1"/>
                          </a:solidFill>
                        </a:rPr>
                        <a:t>SRS13</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science payload shall measure altitude using an air pressure sensor. </a:t>
                      </a:r>
                      <a:endParaRPr lang="en-US" sz="1300"/>
                    </a:p>
                  </a:txBody>
                  <a:tcP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962333459"/>
                  </a:ext>
                </a:extLst>
              </a:tr>
              <a:tr h="307549">
                <a:tc>
                  <a:txBody>
                    <a:bodyPr/>
                    <a:lstStyle/>
                    <a:p>
                      <a:pPr lvl="0">
                        <a:buNone/>
                      </a:pPr>
                      <a:r>
                        <a:rPr lang="en-US" b="0">
                          <a:solidFill>
                            <a:schemeClr val="bg1"/>
                          </a:solidFill>
                        </a:rPr>
                        <a:t>SRS14</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science payload shall provide position using GPS. </a:t>
                      </a:r>
                      <a:endParaRPr lang="en-US" sz="1300"/>
                    </a:p>
                  </a:txBody>
                  <a:tcP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609727940"/>
                  </a:ext>
                </a:extLst>
              </a:tr>
              <a:tr h="307549">
                <a:tc>
                  <a:txBody>
                    <a:bodyPr/>
                    <a:lstStyle/>
                    <a:p>
                      <a:pPr lvl="0">
                        <a:buNone/>
                      </a:pPr>
                      <a:r>
                        <a:rPr lang="en-US" b="0">
                          <a:solidFill>
                            <a:schemeClr val="bg1"/>
                          </a:solidFill>
                        </a:rPr>
                        <a:t>SRS15</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science payload shall measure its battery voltage. </a:t>
                      </a:r>
                      <a:endParaRPr lang="en-US" sz="1300"/>
                    </a:p>
                  </a:txBody>
                  <a:tcP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77118121"/>
                  </a:ext>
                </a:extLst>
              </a:tr>
              <a:tr h="307549">
                <a:tc>
                  <a:txBody>
                    <a:bodyPr/>
                    <a:lstStyle/>
                    <a:p>
                      <a:pPr lvl="0">
                        <a:buNone/>
                      </a:pPr>
                      <a:r>
                        <a:rPr lang="en-US" b="0">
                          <a:solidFill>
                            <a:schemeClr val="bg1"/>
                          </a:solidFill>
                        </a:rPr>
                        <a:t>SRS16</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science payload shall measure outside temperature. </a:t>
                      </a:r>
                      <a:endParaRPr lang="en-US" sz="1300"/>
                    </a:p>
                  </a:txBody>
                  <a:tcP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435390652"/>
                  </a:ext>
                </a:extLst>
              </a:tr>
              <a:tr h="525559">
                <a:tc>
                  <a:txBody>
                    <a:bodyPr/>
                    <a:lstStyle/>
                    <a:p>
                      <a:pPr lvl="0">
                        <a:buNone/>
                      </a:pPr>
                      <a:r>
                        <a:rPr lang="en-US" b="0">
                          <a:solidFill>
                            <a:schemeClr val="bg1"/>
                          </a:solidFill>
                        </a:rPr>
                        <a:t>SRS17</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science payload shall measure the spin rate of the auto-gyro blades relative to the science vehicle.</a:t>
                      </a:r>
                      <a:endParaRPr lang="en-US" sz="1300"/>
                    </a:p>
                  </a:txBody>
                  <a:tcP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441657933"/>
                  </a:ext>
                </a:extLst>
              </a:tr>
              <a:tr h="307549">
                <a:tc>
                  <a:txBody>
                    <a:bodyPr/>
                    <a:lstStyle/>
                    <a:p>
                      <a:pPr lvl="0">
                        <a:buNone/>
                      </a:pPr>
                      <a:r>
                        <a:rPr lang="en-US" b="0">
                          <a:solidFill>
                            <a:schemeClr val="bg1"/>
                          </a:solidFill>
                        </a:rPr>
                        <a:t>SRS18</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science payload shall measure pitch and roll.</a:t>
                      </a:r>
                      <a:endParaRPr lang="en-US" sz="1300"/>
                    </a:p>
                  </a:txBody>
                  <a:tcP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404220885"/>
                  </a:ext>
                </a:extLst>
              </a:tr>
              <a:tr h="307549">
                <a:tc>
                  <a:txBody>
                    <a:bodyPr/>
                    <a:lstStyle/>
                    <a:p>
                      <a:pPr lvl="0">
                        <a:buNone/>
                      </a:pPr>
                      <a:r>
                        <a:rPr lang="en-US" b="0">
                          <a:solidFill>
                            <a:schemeClr val="bg1"/>
                          </a:solidFill>
                        </a:rPr>
                        <a:t>SRS19</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payload shall transmit all sensor data in the telemetry </a:t>
                      </a:r>
                      <a:endParaRPr lang="en-US" sz="1300"/>
                    </a:p>
                  </a:txBody>
                  <a:tcP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527501361"/>
                  </a:ext>
                </a:extLst>
              </a:tr>
              <a:tr h="307549">
                <a:tc>
                  <a:txBody>
                    <a:bodyPr/>
                    <a:lstStyle/>
                    <a:p>
                      <a:pPr lvl="0">
                        <a:buNone/>
                      </a:pPr>
                      <a:r>
                        <a:rPr lang="en-US" b="0">
                          <a:solidFill>
                            <a:schemeClr val="bg1"/>
                          </a:solidFill>
                        </a:rPr>
                        <a:t>SRS20</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Parachute shall be fluorescent Pink or Orange </a:t>
                      </a:r>
                      <a:endParaRPr lang="en-US" sz="1300"/>
                    </a:p>
                  </a:txBody>
                  <a:tcP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endParaRPr lang="en-US" sz="1400" b="0" i="0" u="none" strike="noStrike" noProof="0">
                        <a:latin typeface="Arial"/>
                      </a:endParaRPr>
                    </a:p>
                  </a:txBody>
                  <a:tcPr anchor="ctr">
                    <a:solidFill>
                      <a:srgbClr val="F9F5E4"/>
                    </a:solidFill>
                  </a:tcPr>
                </a:tc>
                <a:tc>
                  <a:txBody>
                    <a:bodyPr/>
                    <a:lstStyle/>
                    <a:p>
                      <a:pPr lvl="0" algn="ctr">
                        <a:buNone/>
                      </a:pPr>
                      <a:endParaRPr lang="en-US" b="0"/>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114209355"/>
                  </a:ext>
                </a:extLst>
              </a:tr>
              <a:tr h="691987">
                <a:tc>
                  <a:txBody>
                    <a:bodyPr/>
                    <a:lstStyle/>
                    <a:p>
                      <a:pPr lvl="0">
                        <a:buNone/>
                      </a:pPr>
                      <a:r>
                        <a:rPr lang="en-US" b="0">
                          <a:solidFill>
                            <a:schemeClr val="bg1"/>
                          </a:solidFill>
                        </a:rPr>
                        <a:t>SRS21</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F5AD09"/>
                    </a:solidFill>
                  </a:tcPr>
                </a:tc>
                <a:tc>
                  <a:txBody>
                    <a:bodyPr/>
                    <a:lstStyle/>
                    <a:p>
                      <a:pPr lvl="0">
                        <a:buNone/>
                      </a:pPr>
                      <a:r>
                        <a:rPr lang="en-US" sz="1300" b="0" i="0" u="none" strike="noStrike" noProof="0">
                          <a:latin typeface="Arial"/>
                        </a:rPr>
                        <a:t>The ground station shall be able to command the science vehicle to calibrate barometric altitude, and roll and pitch angles to zero as the payload sits on the launch pad.</a:t>
                      </a:r>
                      <a:endParaRPr lang="en-US" sz="1300"/>
                    </a:p>
                  </a:txBody>
                  <a:tcPr>
                    <a:lnB w="12700" cap="flat" cmpd="sng" algn="ctr">
                      <a:noFill/>
                      <a:prstDash val="solid"/>
                      <a:round/>
                      <a:headEnd type="none" w="med" len="med"/>
                      <a:tailEnd type="none" w="med" len="med"/>
                    </a:lnB>
                    <a:solidFill>
                      <a:srgbClr val="F9F5E4"/>
                    </a:solidFill>
                  </a:tcPr>
                </a:tc>
                <a:tc>
                  <a:txBody>
                    <a:bodyPr/>
                    <a:lstStyle/>
                    <a:p>
                      <a:pPr lvl="0" algn="ctr">
                        <a:buNone/>
                      </a:pPr>
                      <a:r>
                        <a:rPr lang="en-US" b="0"/>
                        <a:t>✔️</a:t>
                      </a:r>
                    </a:p>
                  </a:txBody>
                  <a:tcPr anchor="ctr">
                    <a:lnB w="12700" cap="flat" cmpd="sng" algn="ctr">
                      <a:noFill/>
                      <a:prstDash val="solid"/>
                      <a:round/>
                      <a:headEnd type="none" w="med" len="med"/>
                      <a:tailEnd type="none" w="med" len="med"/>
                    </a:lnB>
                    <a:solidFill>
                      <a:srgbClr val="F9F5E4"/>
                    </a:solidFill>
                  </a:tcPr>
                </a:tc>
                <a:tc>
                  <a:txBody>
                    <a:bodyPr/>
                    <a:lstStyle/>
                    <a:p>
                      <a:pPr lvl="0" algn="ctr">
                        <a:buNone/>
                      </a:pPr>
                      <a:r>
                        <a:rPr lang="en-US" b="0"/>
                        <a:t>✔️</a:t>
                      </a:r>
                    </a:p>
                  </a:txBody>
                  <a:tcPr anchor="ctr">
                    <a:lnB w="12700" cap="flat" cmpd="sng" algn="ctr">
                      <a:noFill/>
                      <a:prstDash val="solid"/>
                      <a:round/>
                      <a:headEnd type="none" w="med" len="med"/>
                      <a:tailEnd type="none" w="med" len="med"/>
                    </a:lnB>
                    <a:solidFill>
                      <a:srgbClr val="F9F5E4"/>
                    </a:solidFill>
                  </a:tcPr>
                </a:tc>
                <a:tc>
                  <a:txBody>
                    <a:bodyPr/>
                    <a:lstStyle/>
                    <a:p>
                      <a:pPr lvl="0" algn="ctr">
                        <a:buNone/>
                      </a:pPr>
                      <a:r>
                        <a:rPr lang="en-US" sz="1400" b="0" i="0" u="none" strike="noStrike" noProof="0">
                          <a:latin typeface="Arial"/>
                        </a:rPr>
                        <a:t>✔️</a:t>
                      </a:r>
                      <a:endParaRPr lang="en-US"/>
                    </a:p>
                  </a:txBody>
                  <a:tcPr anchor="ctr">
                    <a:lnB w="12700" cap="flat" cmpd="sng" algn="ctr">
                      <a:noFill/>
                      <a:prstDash val="solid"/>
                      <a:round/>
                      <a:headEnd type="none" w="med" len="med"/>
                      <a:tailEnd type="none" w="med" len="med"/>
                    </a:lnB>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9F5E4"/>
                    </a:solidFill>
                  </a:tcPr>
                </a:tc>
                <a:extLst>
                  <a:ext uri="{0D108BD9-81ED-4DB2-BD59-A6C34878D82A}">
                    <a16:rowId xmlns:a16="http://schemas.microsoft.com/office/drawing/2014/main" val="3728206367"/>
                  </a:ext>
                </a:extLst>
              </a:tr>
            </a:tbl>
          </a:graphicData>
        </a:graphic>
      </p:graphicFrame>
    </p:spTree>
    <p:extLst>
      <p:ext uri="{BB962C8B-B14F-4D97-AF65-F5344CB8AC3E}">
        <p14:creationId xmlns:p14="http://schemas.microsoft.com/office/powerpoint/2010/main" val="22305341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05"/>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a:t>
            </a:r>
            <a:r>
              <a:rPr lang="en-US"/>
              <a:t>C</a:t>
            </a:r>
            <a:r>
              <a:rPr lang="en-US" sz="1000" b="0" i="0" u="none" strike="noStrike" cap="none">
                <a:solidFill>
                  <a:schemeClr val="dk1"/>
                </a:solidFill>
                <a:latin typeface="Arial"/>
                <a:ea typeface="Arial"/>
                <a:cs typeface="Arial"/>
                <a:sym typeface="Arial"/>
              </a:rPr>
              <a:t>DR:  Team 3279 (Team KALAM)</a:t>
            </a:r>
            <a:endParaRPr/>
          </a:p>
        </p:txBody>
      </p:sp>
      <p:sp>
        <p:nvSpPr>
          <p:cNvPr id="920" name="Google Shape;920;p105"/>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000"/>
              <a:buFont typeface="Arial"/>
              <a:buNone/>
            </a:pPr>
            <a:fld id="{00000000-1234-1234-1234-123412341234}" type="slidenum">
              <a:rPr lang="en-US" sz="1000" b="0" i="0" u="none" strike="noStrike" cap="none">
                <a:solidFill>
                  <a:schemeClr val="dk1"/>
                </a:solidFill>
                <a:latin typeface="Arial"/>
                <a:ea typeface="Arial"/>
                <a:cs typeface="Arial"/>
                <a:sym typeface="Arial"/>
              </a:rPr>
              <a:t>160</a:t>
            </a:fld>
            <a:endParaRPr sz="1000" b="0" i="0" u="none" strike="noStrike" cap="none">
              <a:solidFill>
                <a:schemeClr val="dk1"/>
              </a:solidFill>
              <a:latin typeface="Arial"/>
              <a:ea typeface="Arial"/>
              <a:cs typeface="Arial"/>
              <a:sym typeface="Arial"/>
            </a:endParaRPr>
          </a:p>
        </p:txBody>
      </p:sp>
      <p:sp>
        <p:nvSpPr>
          <p:cNvPr id="921" name="Google Shape;921;p10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400"/>
              <a:buFont typeface="Arial"/>
              <a:buNone/>
            </a:pP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Integration and Test Overview</a:t>
            </a:r>
            <a:endParaRPr/>
          </a:p>
        </p:txBody>
      </p:sp>
      <p:sp>
        <p:nvSpPr>
          <p:cNvPr id="922" name="Google Shape;922;p10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Bhavuk Grover</a:t>
            </a:r>
            <a:endParaRPr lang="en-US" sz="1400" b="0" i="0" u="none" strike="noStrike" cap="none">
              <a:solidFill>
                <a:srgbClr val="000000"/>
              </a:solidFill>
              <a:latin typeface="Arial"/>
              <a:ea typeface="Arial"/>
              <a:cs typeface="Arial"/>
              <a:sym typeface="Arial"/>
            </a:endParaRPr>
          </a:p>
        </p:txBody>
      </p:sp>
      <p:sp>
        <p:nvSpPr>
          <p:cNvPr id="923" name="Google Shape;923;p10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 name="TextBox 2">
            <a:extLst>
              <a:ext uri="{FF2B5EF4-FFF2-40B4-BE49-F238E27FC236}">
                <a16:creationId xmlns:a16="http://schemas.microsoft.com/office/drawing/2014/main" id="{979F8DA9-9AEE-4029-A1B4-BF23499FBF3D}"/>
              </a:ext>
            </a:extLst>
          </p:cNvPr>
          <p:cNvSpPr txBox="1"/>
          <p:nvPr/>
        </p:nvSpPr>
        <p:spPr>
          <a:xfrm>
            <a:off x="2372225" y="1138524"/>
            <a:ext cx="4316296" cy="369332"/>
          </a:xfrm>
          <a:prstGeom prst="rect">
            <a:avLst/>
          </a:prstGeom>
          <a:solidFill>
            <a:srgbClr val="FD8008"/>
          </a:solidFill>
          <a:ln w="28575">
            <a:solidFill>
              <a:schemeClr val="tx1"/>
            </a:solidFill>
          </a:ln>
        </p:spPr>
        <p:txBody>
          <a:bodyPr wrap="square" rtlCol="0" anchor="t">
            <a:spAutoFit/>
          </a:bodyPr>
          <a:lstStyle/>
          <a:p>
            <a:pPr marL="76200" algn="ctr"/>
            <a:r>
              <a:rPr lang="en-US" sz="1800" b="1">
                <a:solidFill>
                  <a:schemeClr val="bg1"/>
                </a:solidFill>
                <a:latin typeface="Helvetica Neue"/>
              </a:rPr>
              <a:t>Test Overview</a:t>
            </a:r>
          </a:p>
        </p:txBody>
      </p:sp>
      <p:cxnSp>
        <p:nvCxnSpPr>
          <p:cNvPr id="4" name="Straight Arrow Connector 3">
            <a:extLst>
              <a:ext uri="{FF2B5EF4-FFF2-40B4-BE49-F238E27FC236}">
                <a16:creationId xmlns:a16="http://schemas.microsoft.com/office/drawing/2014/main" id="{664C9604-5494-41E1-A143-C8B892D2793B}"/>
              </a:ext>
            </a:extLst>
          </p:cNvPr>
          <p:cNvCxnSpPr/>
          <p:nvPr/>
        </p:nvCxnSpPr>
        <p:spPr>
          <a:xfrm flipH="1">
            <a:off x="4588555" y="1504575"/>
            <a:ext cx="5254" cy="454573"/>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90" name="Straight Arrow Connector 989">
            <a:extLst>
              <a:ext uri="{FF2B5EF4-FFF2-40B4-BE49-F238E27FC236}">
                <a16:creationId xmlns:a16="http://schemas.microsoft.com/office/drawing/2014/main" id="{38D2357C-314C-4890-BC49-7E04D83AA15C}"/>
              </a:ext>
            </a:extLst>
          </p:cNvPr>
          <p:cNvCxnSpPr/>
          <p:nvPr/>
        </p:nvCxnSpPr>
        <p:spPr>
          <a:xfrm flipV="1">
            <a:off x="1078296" y="1940144"/>
            <a:ext cx="6813329" cy="18394"/>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91" name="Straight Arrow Connector 990">
            <a:extLst>
              <a:ext uri="{FF2B5EF4-FFF2-40B4-BE49-F238E27FC236}">
                <a16:creationId xmlns:a16="http://schemas.microsoft.com/office/drawing/2014/main" id="{DA71256A-4DE5-4268-B8C6-D3D2CB5D3F8D}"/>
              </a:ext>
            </a:extLst>
          </p:cNvPr>
          <p:cNvCxnSpPr/>
          <p:nvPr/>
        </p:nvCxnSpPr>
        <p:spPr>
          <a:xfrm flipH="1">
            <a:off x="1077457" y="1948407"/>
            <a:ext cx="5254" cy="323195"/>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92" name="TextBox 991">
            <a:extLst>
              <a:ext uri="{FF2B5EF4-FFF2-40B4-BE49-F238E27FC236}">
                <a16:creationId xmlns:a16="http://schemas.microsoft.com/office/drawing/2014/main" id="{A223D481-F78E-49FF-AD9A-C44CDB90E85F}"/>
              </a:ext>
            </a:extLst>
          </p:cNvPr>
          <p:cNvSpPr txBox="1"/>
          <p:nvPr/>
        </p:nvSpPr>
        <p:spPr>
          <a:xfrm>
            <a:off x="307917" y="2314573"/>
            <a:ext cx="1819116" cy="584775"/>
          </a:xfrm>
          <a:prstGeom prst="rect">
            <a:avLst/>
          </a:prstGeom>
          <a:solidFill>
            <a:srgbClr val="F6B264"/>
          </a:solidFill>
          <a:ln w="28575">
            <a:solidFill>
              <a:schemeClr val="tx1"/>
            </a:solidFill>
          </a:ln>
        </p:spPr>
        <p:txBody>
          <a:bodyPr wrap="square" rtlCol="0" anchor="t">
            <a:spAutoFit/>
          </a:bodyPr>
          <a:lstStyle/>
          <a:p>
            <a:pPr marL="76200" algn="ctr"/>
            <a:r>
              <a:rPr lang="en-US" sz="1600" b="1">
                <a:solidFill>
                  <a:schemeClr val="tx1"/>
                </a:solidFill>
                <a:latin typeface="Helvetica Neue"/>
              </a:rPr>
              <a:t>Unit Level Testing</a:t>
            </a:r>
            <a:endParaRPr lang="en-US">
              <a:solidFill>
                <a:schemeClr val="tx1"/>
              </a:solidFill>
            </a:endParaRPr>
          </a:p>
        </p:txBody>
      </p:sp>
      <p:sp>
        <p:nvSpPr>
          <p:cNvPr id="993" name="TextBox 992">
            <a:extLst>
              <a:ext uri="{FF2B5EF4-FFF2-40B4-BE49-F238E27FC236}">
                <a16:creationId xmlns:a16="http://schemas.microsoft.com/office/drawing/2014/main" id="{4BF9191A-FCDF-4E63-A503-9874DE72D7A9}"/>
              </a:ext>
            </a:extLst>
          </p:cNvPr>
          <p:cNvSpPr txBox="1"/>
          <p:nvPr/>
        </p:nvSpPr>
        <p:spPr>
          <a:xfrm>
            <a:off x="6924782" y="2307800"/>
            <a:ext cx="1813256" cy="584775"/>
          </a:xfrm>
          <a:prstGeom prst="rect">
            <a:avLst/>
          </a:prstGeom>
          <a:solidFill>
            <a:srgbClr val="F6B264"/>
          </a:solidFill>
          <a:ln w="28575">
            <a:solidFill>
              <a:schemeClr val="tx1"/>
            </a:solidFill>
          </a:ln>
        </p:spPr>
        <p:txBody>
          <a:bodyPr wrap="square" rtlCol="0" anchor="t">
            <a:spAutoFit/>
          </a:bodyPr>
          <a:lstStyle/>
          <a:p>
            <a:pPr marL="76200" algn="ctr"/>
            <a:r>
              <a:rPr lang="en-US" sz="1600" b="1">
                <a:solidFill>
                  <a:schemeClr val="tx1"/>
                </a:solidFill>
                <a:latin typeface="Helvetica Neue"/>
              </a:rPr>
              <a:t>Environmental Testing</a:t>
            </a:r>
          </a:p>
        </p:txBody>
      </p:sp>
      <p:sp>
        <p:nvSpPr>
          <p:cNvPr id="994" name="TextBox 993">
            <a:extLst>
              <a:ext uri="{FF2B5EF4-FFF2-40B4-BE49-F238E27FC236}">
                <a16:creationId xmlns:a16="http://schemas.microsoft.com/office/drawing/2014/main" id="{9AC4F7A7-39F6-4EFE-94EB-E2192C5750FA}"/>
              </a:ext>
            </a:extLst>
          </p:cNvPr>
          <p:cNvSpPr txBox="1"/>
          <p:nvPr/>
        </p:nvSpPr>
        <p:spPr>
          <a:xfrm>
            <a:off x="4833848" y="2314573"/>
            <a:ext cx="1844399" cy="584775"/>
          </a:xfrm>
          <a:prstGeom prst="rect">
            <a:avLst/>
          </a:prstGeom>
          <a:solidFill>
            <a:srgbClr val="F6B264"/>
          </a:solidFill>
          <a:ln w="28575">
            <a:solidFill>
              <a:schemeClr val="tx1"/>
            </a:solidFill>
          </a:ln>
        </p:spPr>
        <p:txBody>
          <a:bodyPr wrap="square" rtlCol="0" anchor="t">
            <a:spAutoFit/>
          </a:bodyPr>
          <a:lstStyle/>
          <a:p>
            <a:pPr marL="76200" algn="ctr"/>
            <a:r>
              <a:rPr lang="en-US" sz="1600" b="1">
                <a:solidFill>
                  <a:schemeClr val="tx1"/>
                </a:solidFill>
                <a:latin typeface="Helvetica Neue"/>
              </a:rPr>
              <a:t>Integrated Level Testing</a:t>
            </a:r>
          </a:p>
        </p:txBody>
      </p:sp>
      <p:sp>
        <p:nvSpPr>
          <p:cNvPr id="995" name="TextBox 994">
            <a:extLst>
              <a:ext uri="{FF2B5EF4-FFF2-40B4-BE49-F238E27FC236}">
                <a16:creationId xmlns:a16="http://schemas.microsoft.com/office/drawing/2014/main" id="{F121FC0D-3495-45BB-96DF-297206EEED2D}"/>
              </a:ext>
            </a:extLst>
          </p:cNvPr>
          <p:cNvSpPr txBox="1"/>
          <p:nvPr/>
        </p:nvSpPr>
        <p:spPr>
          <a:xfrm>
            <a:off x="2572906" y="2314573"/>
            <a:ext cx="1806949" cy="584775"/>
          </a:xfrm>
          <a:prstGeom prst="rect">
            <a:avLst/>
          </a:prstGeom>
          <a:solidFill>
            <a:srgbClr val="F6B264"/>
          </a:solidFill>
          <a:ln w="28575">
            <a:solidFill>
              <a:schemeClr val="tx1"/>
            </a:solidFill>
          </a:ln>
        </p:spPr>
        <p:txBody>
          <a:bodyPr wrap="square" rtlCol="0" anchor="t">
            <a:spAutoFit/>
          </a:bodyPr>
          <a:lstStyle/>
          <a:p>
            <a:pPr marL="76200" algn="ctr"/>
            <a:r>
              <a:rPr lang="en-US" sz="1600" b="1">
                <a:solidFill>
                  <a:schemeClr val="tx1"/>
                </a:solidFill>
                <a:latin typeface="Helvetica Neue"/>
              </a:rPr>
              <a:t>Subsystem level Testing</a:t>
            </a:r>
          </a:p>
        </p:txBody>
      </p:sp>
      <p:cxnSp>
        <p:nvCxnSpPr>
          <p:cNvPr id="997" name="Straight Arrow Connector 996">
            <a:extLst>
              <a:ext uri="{FF2B5EF4-FFF2-40B4-BE49-F238E27FC236}">
                <a16:creationId xmlns:a16="http://schemas.microsoft.com/office/drawing/2014/main" id="{CFAA779F-8BC3-4FE7-8C62-94DC61EDBF45}"/>
              </a:ext>
            </a:extLst>
          </p:cNvPr>
          <p:cNvCxnSpPr/>
          <p:nvPr/>
        </p:nvCxnSpPr>
        <p:spPr>
          <a:xfrm>
            <a:off x="3530162" y="1953610"/>
            <a:ext cx="7883" cy="336331"/>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98" name="Straight Arrow Connector 997">
            <a:extLst>
              <a:ext uri="{FF2B5EF4-FFF2-40B4-BE49-F238E27FC236}">
                <a16:creationId xmlns:a16="http://schemas.microsoft.com/office/drawing/2014/main" id="{9CCFD1AD-8E44-4A50-8140-027381FFE050}"/>
              </a:ext>
            </a:extLst>
          </p:cNvPr>
          <p:cNvCxnSpPr/>
          <p:nvPr/>
        </p:nvCxnSpPr>
        <p:spPr>
          <a:xfrm flipH="1">
            <a:off x="5802205" y="1957180"/>
            <a:ext cx="5253" cy="323195"/>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99" name="Straight Arrow Connector 998">
            <a:extLst>
              <a:ext uri="{FF2B5EF4-FFF2-40B4-BE49-F238E27FC236}">
                <a16:creationId xmlns:a16="http://schemas.microsoft.com/office/drawing/2014/main" id="{1524A72B-19EF-4FB0-AD00-95FFE5777151}"/>
              </a:ext>
            </a:extLst>
          </p:cNvPr>
          <p:cNvCxnSpPr/>
          <p:nvPr/>
        </p:nvCxnSpPr>
        <p:spPr>
          <a:xfrm flipH="1">
            <a:off x="7896553" y="1937188"/>
            <a:ext cx="5255" cy="336332"/>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000" name="Text Placeholder 2">
            <a:extLst>
              <a:ext uri="{FF2B5EF4-FFF2-40B4-BE49-F238E27FC236}">
                <a16:creationId xmlns:a16="http://schemas.microsoft.com/office/drawing/2014/main" id="{4DB7ABC4-0C3E-4679-96C1-B3986A4CE893}"/>
              </a:ext>
            </a:extLst>
          </p:cNvPr>
          <p:cNvSpPr txBox="1">
            <a:spLocks/>
          </p:cNvSpPr>
          <p:nvPr/>
        </p:nvSpPr>
        <p:spPr>
          <a:xfrm>
            <a:off x="307918" y="3039033"/>
            <a:ext cx="1819116" cy="358756"/>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Mechanical</a:t>
            </a:r>
          </a:p>
        </p:txBody>
      </p:sp>
      <p:sp>
        <p:nvSpPr>
          <p:cNvPr id="1001" name="Text Placeholder 2">
            <a:extLst>
              <a:ext uri="{FF2B5EF4-FFF2-40B4-BE49-F238E27FC236}">
                <a16:creationId xmlns:a16="http://schemas.microsoft.com/office/drawing/2014/main" id="{A8BF720F-06C0-4C45-ACE9-C869DEFCC838}"/>
              </a:ext>
            </a:extLst>
          </p:cNvPr>
          <p:cNvSpPr txBox="1">
            <a:spLocks/>
          </p:cNvSpPr>
          <p:nvPr/>
        </p:nvSpPr>
        <p:spPr>
          <a:xfrm>
            <a:off x="307917" y="3678124"/>
            <a:ext cx="1819115" cy="332480"/>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Electronics</a:t>
            </a:r>
          </a:p>
        </p:txBody>
      </p:sp>
      <p:sp>
        <p:nvSpPr>
          <p:cNvPr id="1002" name="Text Placeholder 2">
            <a:extLst>
              <a:ext uri="{FF2B5EF4-FFF2-40B4-BE49-F238E27FC236}">
                <a16:creationId xmlns:a16="http://schemas.microsoft.com/office/drawing/2014/main" id="{72A98738-52DC-475C-8BAA-C40F7844CF5D}"/>
              </a:ext>
            </a:extLst>
          </p:cNvPr>
          <p:cNvSpPr txBox="1">
            <a:spLocks/>
          </p:cNvSpPr>
          <p:nvPr/>
        </p:nvSpPr>
        <p:spPr>
          <a:xfrm>
            <a:off x="2572906" y="3060642"/>
            <a:ext cx="1781156" cy="371893"/>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Sensors</a:t>
            </a:r>
          </a:p>
        </p:txBody>
      </p:sp>
      <p:sp>
        <p:nvSpPr>
          <p:cNvPr id="1003" name="Text Placeholder 2">
            <a:extLst>
              <a:ext uri="{FF2B5EF4-FFF2-40B4-BE49-F238E27FC236}">
                <a16:creationId xmlns:a16="http://schemas.microsoft.com/office/drawing/2014/main" id="{372EC554-51FF-442A-A5C9-8EDA2CF2A06F}"/>
              </a:ext>
            </a:extLst>
          </p:cNvPr>
          <p:cNvSpPr txBox="1">
            <a:spLocks/>
          </p:cNvSpPr>
          <p:nvPr/>
        </p:nvSpPr>
        <p:spPr>
          <a:xfrm>
            <a:off x="2572907" y="3704401"/>
            <a:ext cx="1806948" cy="332481"/>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CDH</a:t>
            </a:r>
          </a:p>
        </p:txBody>
      </p:sp>
      <p:sp>
        <p:nvSpPr>
          <p:cNvPr id="1004" name="Text Placeholder 2">
            <a:extLst>
              <a:ext uri="{FF2B5EF4-FFF2-40B4-BE49-F238E27FC236}">
                <a16:creationId xmlns:a16="http://schemas.microsoft.com/office/drawing/2014/main" id="{DD8BA5DE-8149-4E86-A076-92D04A2B3611}"/>
              </a:ext>
            </a:extLst>
          </p:cNvPr>
          <p:cNvSpPr txBox="1">
            <a:spLocks/>
          </p:cNvSpPr>
          <p:nvPr/>
        </p:nvSpPr>
        <p:spPr>
          <a:xfrm>
            <a:off x="2572906" y="4282470"/>
            <a:ext cx="1781156" cy="332479"/>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EPS</a:t>
            </a:r>
          </a:p>
        </p:txBody>
      </p:sp>
      <p:sp>
        <p:nvSpPr>
          <p:cNvPr id="1005" name="Text Placeholder 2">
            <a:extLst>
              <a:ext uri="{FF2B5EF4-FFF2-40B4-BE49-F238E27FC236}">
                <a16:creationId xmlns:a16="http://schemas.microsoft.com/office/drawing/2014/main" id="{C015BE65-9735-453B-B247-FD1CB76D868E}"/>
              </a:ext>
            </a:extLst>
          </p:cNvPr>
          <p:cNvSpPr txBox="1">
            <a:spLocks/>
          </p:cNvSpPr>
          <p:nvPr/>
        </p:nvSpPr>
        <p:spPr>
          <a:xfrm>
            <a:off x="2572906" y="4794849"/>
            <a:ext cx="1806949" cy="398170"/>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Communication</a:t>
            </a:r>
            <a:endParaRPr lang="en-US" sz="1400"/>
          </a:p>
        </p:txBody>
      </p:sp>
      <p:sp>
        <p:nvSpPr>
          <p:cNvPr id="1006" name="Text Placeholder 2">
            <a:extLst>
              <a:ext uri="{FF2B5EF4-FFF2-40B4-BE49-F238E27FC236}">
                <a16:creationId xmlns:a16="http://schemas.microsoft.com/office/drawing/2014/main" id="{59789AE1-9574-40FA-9E8A-629D33DC071F}"/>
              </a:ext>
            </a:extLst>
          </p:cNvPr>
          <p:cNvSpPr txBox="1">
            <a:spLocks/>
          </p:cNvSpPr>
          <p:nvPr/>
        </p:nvSpPr>
        <p:spPr>
          <a:xfrm>
            <a:off x="2572905" y="5359780"/>
            <a:ext cx="1806949" cy="385032"/>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Mechanism</a:t>
            </a:r>
            <a:endParaRPr lang="en-US" sz="1400"/>
          </a:p>
        </p:txBody>
      </p:sp>
      <p:sp>
        <p:nvSpPr>
          <p:cNvPr id="1007" name="Text Placeholder 2">
            <a:extLst>
              <a:ext uri="{FF2B5EF4-FFF2-40B4-BE49-F238E27FC236}">
                <a16:creationId xmlns:a16="http://schemas.microsoft.com/office/drawing/2014/main" id="{3C6F78AE-0E02-425F-B778-D614628B9B3F}"/>
              </a:ext>
            </a:extLst>
          </p:cNvPr>
          <p:cNvSpPr txBox="1">
            <a:spLocks/>
          </p:cNvSpPr>
          <p:nvPr/>
        </p:nvSpPr>
        <p:spPr>
          <a:xfrm>
            <a:off x="2572905" y="5898434"/>
            <a:ext cx="1781157" cy="319343"/>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FSW</a:t>
            </a:r>
          </a:p>
        </p:txBody>
      </p:sp>
      <p:sp>
        <p:nvSpPr>
          <p:cNvPr id="1008" name="Text Placeholder 2">
            <a:extLst>
              <a:ext uri="{FF2B5EF4-FFF2-40B4-BE49-F238E27FC236}">
                <a16:creationId xmlns:a16="http://schemas.microsoft.com/office/drawing/2014/main" id="{15016B2D-6484-4F8F-A41A-641A41067FD5}"/>
              </a:ext>
            </a:extLst>
          </p:cNvPr>
          <p:cNvSpPr txBox="1">
            <a:spLocks/>
          </p:cNvSpPr>
          <p:nvPr/>
        </p:nvSpPr>
        <p:spPr>
          <a:xfrm>
            <a:off x="4833848" y="3060641"/>
            <a:ext cx="1844399" cy="371895"/>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Descent</a:t>
            </a:r>
          </a:p>
        </p:txBody>
      </p:sp>
      <p:sp>
        <p:nvSpPr>
          <p:cNvPr id="1009" name="Text Placeholder 2">
            <a:extLst>
              <a:ext uri="{FF2B5EF4-FFF2-40B4-BE49-F238E27FC236}">
                <a16:creationId xmlns:a16="http://schemas.microsoft.com/office/drawing/2014/main" id="{BBB41D54-57AA-43FF-904B-342FD99384D5}"/>
              </a:ext>
            </a:extLst>
          </p:cNvPr>
          <p:cNvSpPr txBox="1">
            <a:spLocks/>
          </p:cNvSpPr>
          <p:nvPr/>
        </p:nvSpPr>
        <p:spPr>
          <a:xfrm>
            <a:off x="4833848" y="3691262"/>
            <a:ext cx="1854673" cy="371895"/>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Communication</a:t>
            </a:r>
          </a:p>
        </p:txBody>
      </p:sp>
      <p:sp>
        <p:nvSpPr>
          <p:cNvPr id="1010" name="Text Placeholder 2">
            <a:extLst>
              <a:ext uri="{FF2B5EF4-FFF2-40B4-BE49-F238E27FC236}">
                <a16:creationId xmlns:a16="http://schemas.microsoft.com/office/drawing/2014/main" id="{2F5B4A3E-4F12-4216-A12F-5665201A996A}"/>
              </a:ext>
            </a:extLst>
          </p:cNvPr>
          <p:cNvSpPr txBox="1">
            <a:spLocks/>
          </p:cNvSpPr>
          <p:nvPr/>
        </p:nvSpPr>
        <p:spPr>
          <a:xfrm>
            <a:off x="4833848" y="4282468"/>
            <a:ext cx="1854673" cy="332482"/>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Mechanisms</a:t>
            </a:r>
          </a:p>
        </p:txBody>
      </p:sp>
      <p:sp>
        <p:nvSpPr>
          <p:cNvPr id="1011" name="Text Placeholder 2">
            <a:extLst>
              <a:ext uri="{FF2B5EF4-FFF2-40B4-BE49-F238E27FC236}">
                <a16:creationId xmlns:a16="http://schemas.microsoft.com/office/drawing/2014/main" id="{043D00FE-3A3F-44DC-96B7-88C682735634}"/>
              </a:ext>
            </a:extLst>
          </p:cNvPr>
          <p:cNvSpPr txBox="1">
            <a:spLocks/>
          </p:cNvSpPr>
          <p:nvPr/>
        </p:nvSpPr>
        <p:spPr>
          <a:xfrm>
            <a:off x="4996854" y="4836747"/>
            <a:ext cx="1492864" cy="358757"/>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Deployment</a:t>
            </a:r>
            <a:endParaRPr lang="en-US" sz="1400"/>
          </a:p>
        </p:txBody>
      </p:sp>
      <p:sp>
        <p:nvSpPr>
          <p:cNvPr id="1012" name="Text Placeholder 2">
            <a:extLst>
              <a:ext uri="{FF2B5EF4-FFF2-40B4-BE49-F238E27FC236}">
                <a16:creationId xmlns:a16="http://schemas.microsoft.com/office/drawing/2014/main" id="{68E079DE-568D-4541-92C7-7EB1CED067CA}"/>
              </a:ext>
            </a:extLst>
          </p:cNvPr>
          <p:cNvSpPr txBox="1">
            <a:spLocks/>
          </p:cNvSpPr>
          <p:nvPr/>
        </p:nvSpPr>
        <p:spPr>
          <a:xfrm>
            <a:off x="6924782" y="3060640"/>
            <a:ext cx="1813256" cy="371896"/>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Vibration Test</a:t>
            </a:r>
            <a:endParaRPr lang="en-US" sz="1400"/>
          </a:p>
        </p:txBody>
      </p:sp>
      <p:sp>
        <p:nvSpPr>
          <p:cNvPr id="1013" name="Text Placeholder 2">
            <a:extLst>
              <a:ext uri="{FF2B5EF4-FFF2-40B4-BE49-F238E27FC236}">
                <a16:creationId xmlns:a16="http://schemas.microsoft.com/office/drawing/2014/main" id="{6AC74A5D-0375-4A69-8A1C-7A950F69CEA2}"/>
              </a:ext>
            </a:extLst>
          </p:cNvPr>
          <p:cNvSpPr txBox="1">
            <a:spLocks/>
          </p:cNvSpPr>
          <p:nvPr/>
        </p:nvSpPr>
        <p:spPr>
          <a:xfrm>
            <a:off x="6924782" y="3678124"/>
            <a:ext cx="1813255" cy="358757"/>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Thermal Test</a:t>
            </a:r>
            <a:endParaRPr lang="en-US" sz="1400"/>
          </a:p>
        </p:txBody>
      </p:sp>
      <p:sp>
        <p:nvSpPr>
          <p:cNvPr id="1014" name="Text Placeholder 2">
            <a:extLst>
              <a:ext uri="{FF2B5EF4-FFF2-40B4-BE49-F238E27FC236}">
                <a16:creationId xmlns:a16="http://schemas.microsoft.com/office/drawing/2014/main" id="{D4E60C54-B505-4D1B-AC90-46638F1A05E3}"/>
              </a:ext>
            </a:extLst>
          </p:cNvPr>
          <p:cNvSpPr txBox="1">
            <a:spLocks/>
          </p:cNvSpPr>
          <p:nvPr/>
        </p:nvSpPr>
        <p:spPr>
          <a:xfrm>
            <a:off x="6924782" y="4282468"/>
            <a:ext cx="1813255" cy="332483"/>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Drop Test</a:t>
            </a:r>
          </a:p>
        </p:txBody>
      </p:sp>
      <p:sp>
        <p:nvSpPr>
          <p:cNvPr id="1015" name="Text Placeholder 2">
            <a:extLst>
              <a:ext uri="{FF2B5EF4-FFF2-40B4-BE49-F238E27FC236}">
                <a16:creationId xmlns:a16="http://schemas.microsoft.com/office/drawing/2014/main" id="{8ECA4520-5CA9-4668-8ED5-F6A18BD4D5D8}"/>
              </a:ext>
            </a:extLst>
          </p:cNvPr>
          <p:cNvSpPr txBox="1">
            <a:spLocks/>
          </p:cNvSpPr>
          <p:nvPr/>
        </p:nvSpPr>
        <p:spPr>
          <a:xfrm>
            <a:off x="6924781" y="4794848"/>
            <a:ext cx="1813255" cy="358757"/>
          </a:xfrm>
          <a:prstGeom prst="rect">
            <a:avLst/>
          </a:prstGeom>
          <a:solidFill>
            <a:srgbClr val="F9F5E4"/>
          </a:solidFill>
          <a:ln w="28575">
            <a:solidFill>
              <a:schemeClr val="tx1"/>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400">
                <a:latin typeface="Helvetica Neue"/>
              </a:rPr>
              <a:t>Fit Check</a:t>
            </a:r>
          </a:p>
        </p:txBody>
      </p:sp>
    </p:spTree>
    <p:extLst>
      <p:ext uri="{BB962C8B-B14F-4D97-AF65-F5344CB8AC3E}">
        <p14:creationId xmlns:p14="http://schemas.microsoft.com/office/powerpoint/2010/main" val="3210401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55C6-D53E-4FA1-B3F1-CD9A4D6B1C48}"/>
              </a:ext>
            </a:extLst>
          </p:cNvPr>
          <p:cNvSpPr>
            <a:spLocks noGrp="1"/>
          </p:cNvSpPr>
          <p:nvPr>
            <p:ph type="title"/>
          </p:nvPr>
        </p:nvSpPr>
        <p:spPr>
          <a:xfrm>
            <a:off x="1371600" y="200826"/>
            <a:ext cx="5943599" cy="838199"/>
          </a:xfrm>
        </p:spPr>
        <p:txBody>
          <a:bodyPr/>
          <a:lstStyle/>
          <a:p>
            <a:r>
              <a:rPr lang="en-US"/>
              <a:t>Subsystem Level Testing Plan [1/9] </a:t>
            </a:r>
            <a:endParaRPr lang="en-US" b="0"/>
          </a:p>
          <a:p>
            <a:endParaRPr lang="en-US"/>
          </a:p>
        </p:txBody>
      </p:sp>
      <p:sp>
        <p:nvSpPr>
          <p:cNvPr id="3" name="Slide Number Placeholder 2">
            <a:extLst>
              <a:ext uri="{FF2B5EF4-FFF2-40B4-BE49-F238E27FC236}">
                <a16:creationId xmlns:a16="http://schemas.microsoft.com/office/drawing/2014/main" id="{A2DDE0DD-9E18-4BFC-976A-F8D5492C8A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161</a:t>
            </a:fld>
            <a:endParaRPr lang="en-US"/>
          </a:p>
        </p:txBody>
      </p:sp>
      <p:sp>
        <p:nvSpPr>
          <p:cNvPr id="4" name="TextBox 3">
            <a:extLst>
              <a:ext uri="{FF2B5EF4-FFF2-40B4-BE49-F238E27FC236}">
                <a16:creationId xmlns:a16="http://schemas.microsoft.com/office/drawing/2014/main" id="{ACBA3AB6-A87A-4728-846C-C62D3D9927CA}"/>
              </a:ext>
            </a:extLst>
          </p:cNvPr>
          <p:cNvSpPr txBox="1"/>
          <p:nvPr/>
        </p:nvSpPr>
        <p:spPr>
          <a:xfrm>
            <a:off x="612476" y="1544444"/>
            <a:ext cx="7919048" cy="954107"/>
          </a:xfrm>
          <a:prstGeom prst="rect">
            <a:avLst/>
          </a:prstGeom>
          <a:solidFill>
            <a:srgbClr val="F5AD09"/>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During testing phase, we realized we were working in a very high turbulence environment and hence individual sensor values could not be trusted . To overcome this , we implemented a versatile low pass filter for all sensors , the details of which are outlined below </a:t>
            </a:r>
          </a:p>
        </p:txBody>
      </p:sp>
      <p:sp>
        <p:nvSpPr>
          <p:cNvPr id="5" name="TextBox 4">
            <a:extLst>
              <a:ext uri="{FF2B5EF4-FFF2-40B4-BE49-F238E27FC236}">
                <a16:creationId xmlns:a16="http://schemas.microsoft.com/office/drawing/2014/main" id="{F34B2EF8-FF18-4C17-9842-E13CF87B2EAD}"/>
              </a:ext>
            </a:extLst>
          </p:cNvPr>
          <p:cNvSpPr txBox="1"/>
          <p:nvPr/>
        </p:nvSpPr>
        <p:spPr>
          <a:xfrm>
            <a:off x="3329796" y="3336984"/>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43741D84-2CA3-41BB-8131-04D55A5D0112}"/>
              </a:ext>
            </a:extLst>
          </p:cNvPr>
          <p:cNvSpPr txBox="1"/>
          <p:nvPr/>
        </p:nvSpPr>
        <p:spPr>
          <a:xfrm>
            <a:off x="612476" y="2605086"/>
            <a:ext cx="7919048" cy="307777"/>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Specifications : Cutoff frequency , α = 10Hz ;Sampling frequency , β = 500Hz ; Order = 11</a:t>
            </a:r>
          </a:p>
        </p:txBody>
      </p:sp>
      <p:sp>
        <p:nvSpPr>
          <p:cNvPr id="7" name="TextBox 6">
            <a:extLst>
              <a:ext uri="{FF2B5EF4-FFF2-40B4-BE49-F238E27FC236}">
                <a16:creationId xmlns:a16="http://schemas.microsoft.com/office/drawing/2014/main" id="{BC744AB9-7161-4CF6-A88A-DAC9A57E9000}"/>
              </a:ext>
            </a:extLst>
          </p:cNvPr>
          <p:cNvSpPr txBox="1"/>
          <p:nvPr/>
        </p:nvSpPr>
        <p:spPr>
          <a:xfrm>
            <a:off x="626852" y="3016419"/>
            <a:ext cx="7919048" cy="948906"/>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=&gt; For low pass filter we obtained the response , H(n)= </a:t>
            </a:r>
            <a:r>
              <a:rPr lang="en-US" err="1"/>
              <a:t>sinc</a:t>
            </a:r>
            <a:r>
              <a:rPr lang="en-US"/>
              <a:t>(π(n-5)/25)/25</a:t>
            </a:r>
          </a:p>
          <a:p>
            <a:endParaRPr lang="en-US"/>
          </a:p>
          <a:p>
            <a:r>
              <a:rPr lang="en-US"/>
              <a:t>We chose causal Blackman window , which in our case evaluated to be ,</a:t>
            </a:r>
          </a:p>
          <a:p>
            <a:r>
              <a:rPr lang="en-US"/>
              <a:t>W(n)= 0.42 -0.5cos(πn/5)+0.08cos(2πn/5)</a:t>
            </a:r>
          </a:p>
        </p:txBody>
      </p:sp>
      <p:graphicFrame>
        <p:nvGraphicFramePr>
          <p:cNvPr id="8" name="Table 8">
            <a:extLst>
              <a:ext uri="{FF2B5EF4-FFF2-40B4-BE49-F238E27FC236}">
                <a16:creationId xmlns:a16="http://schemas.microsoft.com/office/drawing/2014/main" id="{65FFC721-F078-4D3D-B391-8F1674D5293B}"/>
              </a:ext>
            </a:extLst>
          </p:cNvPr>
          <p:cNvGraphicFramePr>
            <a:graphicFrameLocks noGrp="1"/>
          </p:cNvGraphicFramePr>
          <p:nvPr>
            <p:extLst>
              <p:ext uri="{D42A27DB-BD31-4B8C-83A1-F6EECF244321}">
                <p14:modId xmlns:p14="http://schemas.microsoft.com/office/powerpoint/2010/main" val="507074485"/>
              </p:ext>
            </p:extLst>
          </p:nvPr>
        </p:nvGraphicFramePr>
        <p:xfrm>
          <a:off x="1474662" y="4090807"/>
          <a:ext cx="6194676" cy="2225040"/>
        </p:xfrm>
        <a:graphic>
          <a:graphicData uri="http://schemas.openxmlformats.org/drawingml/2006/table">
            <a:tbl>
              <a:tblPr firstRow="1" bandRow="1"/>
              <a:tblGrid>
                <a:gridCol w="1548669">
                  <a:extLst>
                    <a:ext uri="{9D8B030D-6E8A-4147-A177-3AD203B41FA5}">
                      <a16:colId xmlns:a16="http://schemas.microsoft.com/office/drawing/2014/main" val="1702639374"/>
                    </a:ext>
                  </a:extLst>
                </a:gridCol>
                <a:gridCol w="1548669">
                  <a:extLst>
                    <a:ext uri="{9D8B030D-6E8A-4147-A177-3AD203B41FA5}">
                      <a16:colId xmlns:a16="http://schemas.microsoft.com/office/drawing/2014/main" val="2118155225"/>
                    </a:ext>
                  </a:extLst>
                </a:gridCol>
                <a:gridCol w="1548669">
                  <a:extLst>
                    <a:ext uri="{9D8B030D-6E8A-4147-A177-3AD203B41FA5}">
                      <a16:colId xmlns:a16="http://schemas.microsoft.com/office/drawing/2014/main" val="3723774339"/>
                    </a:ext>
                  </a:extLst>
                </a:gridCol>
                <a:gridCol w="1548669">
                  <a:extLst>
                    <a:ext uri="{9D8B030D-6E8A-4147-A177-3AD203B41FA5}">
                      <a16:colId xmlns:a16="http://schemas.microsoft.com/office/drawing/2014/main" val="2487988255"/>
                    </a:ext>
                  </a:extLst>
                </a:gridCol>
              </a:tblGrid>
              <a:tr h="370840">
                <a:tc>
                  <a:txBody>
                    <a:bodyPr/>
                    <a:lstStyle/>
                    <a:p>
                      <a:pPr lvl="0" algn="ctr">
                        <a:buNone/>
                      </a:pPr>
                      <a:r>
                        <a:rPr lang="en-US"/>
                        <a:t>n</a:t>
                      </a:r>
                    </a:p>
                  </a:txBody>
                  <a:tcPr>
                    <a:solidFill>
                      <a:srgbClr val="FD8008"/>
                    </a:solidFill>
                  </a:tcPr>
                </a:tc>
                <a:tc>
                  <a:txBody>
                    <a:bodyPr/>
                    <a:lstStyle/>
                    <a:p>
                      <a:pPr algn="ctr"/>
                      <a:r>
                        <a:rPr lang="en-US"/>
                        <a:t>H(n)</a:t>
                      </a:r>
                    </a:p>
                  </a:txBody>
                  <a:tcPr>
                    <a:solidFill>
                      <a:srgbClr val="FD8008"/>
                    </a:solidFill>
                  </a:tcPr>
                </a:tc>
                <a:tc>
                  <a:txBody>
                    <a:bodyPr/>
                    <a:lstStyle/>
                    <a:p>
                      <a:pPr algn="ctr"/>
                      <a:r>
                        <a:rPr lang="en-US"/>
                        <a:t>W(n)</a:t>
                      </a:r>
                    </a:p>
                  </a:txBody>
                  <a:tcPr>
                    <a:solidFill>
                      <a:srgbClr val="FD8008"/>
                    </a:solidFill>
                  </a:tcPr>
                </a:tc>
                <a:tc>
                  <a:txBody>
                    <a:bodyPr/>
                    <a:lstStyle/>
                    <a:p>
                      <a:pPr algn="ctr"/>
                      <a:r>
                        <a:rPr lang="en-US"/>
                        <a:t>h(n)=H(n)</a:t>
                      </a:r>
                      <a:r>
                        <a:rPr lang="en-US" err="1"/>
                        <a:t>xW</a:t>
                      </a:r>
                      <a:r>
                        <a:rPr lang="en-US"/>
                        <a:t>(n)</a:t>
                      </a:r>
                    </a:p>
                  </a:txBody>
                  <a:tcPr>
                    <a:solidFill>
                      <a:srgbClr val="FD8008"/>
                    </a:solidFill>
                  </a:tcPr>
                </a:tc>
                <a:extLst>
                  <a:ext uri="{0D108BD9-81ED-4DB2-BD59-A6C34878D82A}">
                    <a16:rowId xmlns:a16="http://schemas.microsoft.com/office/drawing/2014/main" val="1656129054"/>
                  </a:ext>
                </a:extLst>
              </a:tr>
              <a:tr h="370840">
                <a:tc>
                  <a:txBody>
                    <a:bodyPr/>
                    <a:lstStyle/>
                    <a:p>
                      <a:pPr lvl="0" algn="ctr">
                        <a:buNone/>
                      </a:pPr>
                      <a:r>
                        <a:rPr lang="en-US"/>
                        <a:t>0</a:t>
                      </a:r>
                    </a:p>
                  </a:txBody>
                  <a:tcPr>
                    <a:solidFill>
                      <a:srgbClr val="F5AD09"/>
                    </a:solidFill>
                  </a:tcPr>
                </a:tc>
                <a:tc>
                  <a:txBody>
                    <a:bodyPr/>
                    <a:lstStyle/>
                    <a:p>
                      <a:pPr algn="ctr"/>
                      <a:r>
                        <a:rPr lang="en-US"/>
                        <a:t>0.0374</a:t>
                      </a:r>
                    </a:p>
                  </a:txBody>
                  <a:tcPr>
                    <a:solidFill>
                      <a:srgbClr val="F9F5E4"/>
                    </a:solidFill>
                  </a:tcPr>
                </a:tc>
                <a:tc>
                  <a:txBody>
                    <a:bodyPr/>
                    <a:lstStyle/>
                    <a:p>
                      <a:pPr algn="ctr"/>
                      <a:r>
                        <a:rPr lang="en-US"/>
                        <a:t>0</a:t>
                      </a:r>
                    </a:p>
                  </a:txBody>
                  <a:tcPr>
                    <a:solidFill>
                      <a:srgbClr val="F9F5E4"/>
                    </a:solidFill>
                  </a:tcPr>
                </a:tc>
                <a:tc>
                  <a:txBody>
                    <a:bodyPr/>
                    <a:lstStyle/>
                    <a:p>
                      <a:pPr algn="ctr"/>
                      <a:r>
                        <a:rPr lang="en-US"/>
                        <a:t>0</a:t>
                      </a:r>
                    </a:p>
                  </a:txBody>
                  <a:tcPr>
                    <a:solidFill>
                      <a:srgbClr val="F9F5E4"/>
                    </a:solidFill>
                  </a:tcPr>
                </a:tc>
                <a:extLst>
                  <a:ext uri="{0D108BD9-81ED-4DB2-BD59-A6C34878D82A}">
                    <a16:rowId xmlns:a16="http://schemas.microsoft.com/office/drawing/2014/main" val="2262676337"/>
                  </a:ext>
                </a:extLst>
              </a:tr>
              <a:tr h="370840">
                <a:tc>
                  <a:txBody>
                    <a:bodyPr/>
                    <a:lstStyle/>
                    <a:p>
                      <a:pPr lvl="0" algn="ctr">
                        <a:buNone/>
                      </a:pPr>
                      <a:r>
                        <a:rPr lang="en-US"/>
                        <a:t>1</a:t>
                      </a:r>
                    </a:p>
                  </a:txBody>
                  <a:tcPr>
                    <a:solidFill>
                      <a:srgbClr val="F5AD09"/>
                    </a:solidFill>
                  </a:tcPr>
                </a:tc>
                <a:tc>
                  <a:txBody>
                    <a:bodyPr/>
                    <a:lstStyle/>
                    <a:p>
                      <a:pPr algn="ctr"/>
                      <a:r>
                        <a:rPr lang="en-US"/>
                        <a:t>0.0383</a:t>
                      </a:r>
                    </a:p>
                  </a:txBody>
                  <a:tcPr>
                    <a:solidFill>
                      <a:srgbClr val="F9F5E4"/>
                    </a:solidFill>
                  </a:tcPr>
                </a:tc>
                <a:tc>
                  <a:txBody>
                    <a:bodyPr/>
                    <a:lstStyle/>
                    <a:p>
                      <a:pPr algn="ctr"/>
                      <a:r>
                        <a:rPr lang="en-US"/>
                        <a:t>0.0401</a:t>
                      </a:r>
                    </a:p>
                  </a:txBody>
                  <a:tcPr>
                    <a:solidFill>
                      <a:srgbClr val="F9F5E4"/>
                    </a:solidFill>
                  </a:tcPr>
                </a:tc>
                <a:tc>
                  <a:txBody>
                    <a:bodyPr/>
                    <a:lstStyle/>
                    <a:p>
                      <a:pPr lvl="0" algn="ctr">
                        <a:lnSpc>
                          <a:spcPct val="100000"/>
                        </a:lnSpc>
                        <a:spcBef>
                          <a:spcPts val="0"/>
                        </a:spcBef>
                        <a:spcAft>
                          <a:spcPts val="0"/>
                        </a:spcAft>
                        <a:buNone/>
                      </a:pPr>
                      <a:r>
                        <a:rPr lang="en-US" sz="1400" b="0" i="0" u="none" strike="noStrike" noProof="0">
                          <a:solidFill>
                            <a:srgbClr val="000000"/>
                          </a:solidFill>
                          <a:latin typeface="Arial"/>
                        </a:rPr>
                        <a:t>0.00153</a:t>
                      </a:r>
                      <a:endParaRPr lang="en-US" sz="1400" b="0" i="0" u="none" strike="noStrike" noProof="0">
                        <a:latin typeface="Arial"/>
                      </a:endParaRPr>
                    </a:p>
                  </a:txBody>
                  <a:tcPr>
                    <a:solidFill>
                      <a:srgbClr val="F9F5E4"/>
                    </a:solidFill>
                  </a:tcPr>
                </a:tc>
                <a:extLst>
                  <a:ext uri="{0D108BD9-81ED-4DB2-BD59-A6C34878D82A}">
                    <a16:rowId xmlns:a16="http://schemas.microsoft.com/office/drawing/2014/main" val="2238995539"/>
                  </a:ext>
                </a:extLst>
              </a:tr>
              <a:tr h="370840">
                <a:tc>
                  <a:txBody>
                    <a:bodyPr/>
                    <a:lstStyle/>
                    <a:p>
                      <a:pPr lvl="0" algn="ctr">
                        <a:buNone/>
                      </a:pPr>
                      <a:r>
                        <a:rPr lang="en-US"/>
                        <a:t>2</a:t>
                      </a:r>
                    </a:p>
                  </a:txBody>
                  <a:tcPr>
                    <a:solidFill>
                      <a:srgbClr val="F5AD09"/>
                    </a:solidFill>
                  </a:tcPr>
                </a:tc>
                <a:tc>
                  <a:txBody>
                    <a:bodyPr/>
                    <a:lstStyle/>
                    <a:p>
                      <a:pPr algn="ctr"/>
                      <a:r>
                        <a:rPr lang="en-US"/>
                        <a:t>0.0390</a:t>
                      </a:r>
                    </a:p>
                  </a:txBody>
                  <a:tcPr>
                    <a:solidFill>
                      <a:srgbClr val="F9F5E4"/>
                    </a:solidFill>
                  </a:tcPr>
                </a:tc>
                <a:tc>
                  <a:txBody>
                    <a:bodyPr/>
                    <a:lstStyle/>
                    <a:p>
                      <a:pPr algn="ctr"/>
                      <a:r>
                        <a:rPr lang="en-US"/>
                        <a:t>0.2005</a:t>
                      </a:r>
                    </a:p>
                  </a:txBody>
                  <a:tcPr>
                    <a:solidFill>
                      <a:srgbClr val="F9F5E4"/>
                    </a:solidFill>
                  </a:tcPr>
                </a:tc>
                <a:tc>
                  <a:txBody>
                    <a:bodyPr/>
                    <a:lstStyle/>
                    <a:p>
                      <a:pPr lvl="0" algn="ctr">
                        <a:lnSpc>
                          <a:spcPct val="100000"/>
                        </a:lnSpc>
                        <a:spcBef>
                          <a:spcPts val="0"/>
                        </a:spcBef>
                        <a:spcAft>
                          <a:spcPts val="0"/>
                        </a:spcAft>
                        <a:buNone/>
                      </a:pPr>
                      <a:r>
                        <a:rPr lang="en-US" sz="1400" b="0" i="0" u="none" strike="noStrike" noProof="0">
                          <a:solidFill>
                            <a:srgbClr val="000000"/>
                          </a:solidFill>
                          <a:latin typeface="Arial"/>
                        </a:rPr>
                        <a:t>0.00781</a:t>
                      </a:r>
                      <a:endParaRPr lang="en-US" sz="1400" b="0" i="0" u="none" strike="noStrike" noProof="0">
                        <a:latin typeface="Arial"/>
                      </a:endParaRPr>
                    </a:p>
                  </a:txBody>
                  <a:tcPr>
                    <a:solidFill>
                      <a:srgbClr val="F9F5E4"/>
                    </a:solidFill>
                  </a:tcPr>
                </a:tc>
                <a:extLst>
                  <a:ext uri="{0D108BD9-81ED-4DB2-BD59-A6C34878D82A}">
                    <a16:rowId xmlns:a16="http://schemas.microsoft.com/office/drawing/2014/main" val="4166191612"/>
                  </a:ext>
                </a:extLst>
              </a:tr>
              <a:tr h="370840">
                <a:tc>
                  <a:txBody>
                    <a:bodyPr/>
                    <a:lstStyle/>
                    <a:p>
                      <a:pPr lvl="0" algn="ctr">
                        <a:buNone/>
                      </a:pPr>
                      <a:r>
                        <a:rPr lang="en-US"/>
                        <a:t>3</a:t>
                      </a:r>
                    </a:p>
                  </a:txBody>
                  <a:tcPr>
                    <a:solidFill>
                      <a:srgbClr val="F5AD09"/>
                    </a:solidFill>
                  </a:tcPr>
                </a:tc>
                <a:tc>
                  <a:txBody>
                    <a:bodyPr/>
                    <a:lstStyle/>
                    <a:p>
                      <a:pPr algn="ctr"/>
                      <a:r>
                        <a:rPr lang="en-US"/>
                        <a:t>0.0395</a:t>
                      </a:r>
                    </a:p>
                  </a:txBody>
                  <a:tcPr>
                    <a:solidFill>
                      <a:srgbClr val="F9F5E4"/>
                    </a:solidFill>
                  </a:tcPr>
                </a:tc>
                <a:tc>
                  <a:txBody>
                    <a:bodyPr/>
                    <a:lstStyle/>
                    <a:p>
                      <a:pPr algn="ctr"/>
                      <a:r>
                        <a:rPr lang="en-US"/>
                        <a:t>0.5092</a:t>
                      </a:r>
                    </a:p>
                  </a:txBody>
                  <a:tcPr>
                    <a:solidFill>
                      <a:srgbClr val="F9F5E4"/>
                    </a:solidFill>
                  </a:tcPr>
                </a:tc>
                <a:tc>
                  <a:txBody>
                    <a:bodyPr/>
                    <a:lstStyle/>
                    <a:p>
                      <a:pPr lvl="0" algn="ctr">
                        <a:lnSpc>
                          <a:spcPct val="100000"/>
                        </a:lnSpc>
                        <a:spcBef>
                          <a:spcPts val="0"/>
                        </a:spcBef>
                        <a:spcAft>
                          <a:spcPts val="0"/>
                        </a:spcAft>
                        <a:buNone/>
                      </a:pPr>
                      <a:r>
                        <a:rPr lang="en-US" sz="1400" b="0" i="0" u="none" strike="noStrike" noProof="0">
                          <a:solidFill>
                            <a:srgbClr val="000000"/>
                          </a:solidFill>
                          <a:latin typeface="Arial"/>
                        </a:rPr>
                        <a:t>0.02011</a:t>
                      </a:r>
                      <a:endParaRPr lang="en-US" sz="1400" b="0" i="0" u="none" strike="noStrike" noProof="0">
                        <a:latin typeface="Arial"/>
                      </a:endParaRPr>
                    </a:p>
                  </a:txBody>
                  <a:tcPr>
                    <a:solidFill>
                      <a:srgbClr val="F9F5E4"/>
                    </a:solidFill>
                  </a:tcPr>
                </a:tc>
                <a:extLst>
                  <a:ext uri="{0D108BD9-81ED-4DB2-BD59-A6C34878D82A}">
                    <a16:rowId xmlns:a16="http://schemas.microsoft.com/office/drawing/2014/main" val="2351634243"/>
                  </a:ext>
                </a:extLst>
              </a:tr>
              <a:tr h="370840">
                <a:tc>
                  <a:txBody>
                    <a:bodyPr/>
                    <a:lstStyle/>
                    <a:p>
                      <a:pPr lvl="0" algn="ctr">
                        <a:buNone/>
                      </a:pPr>
                      <a:r>
                        <a:rPr lang="en-US"/>
                        <a:t>4</a:t>
                      </a:r>
                    </a:p>
                  </a:txBody>
                  <a:tcPr>
                    <a:solidFill>
                      <a:srgbClr val="F5AD09"/>
                    </a:solidFill>
                  </a:tcPr>
                </a:tc>
                <a:tc>
                  <a:txBody>
                    <a:bodyPr/>
                    <a:lstStyle/>
                    <a:p>
                      <a:pPr algn="ctr"/>
                      <a:r>
                        <a:rPr lang="en-US"/>
                        <a:t>0.0398</a:t>
                      </a:r>
                    </a:p>
                  </a:txBody>
                  <a:tcPr>
                    <a:solidFill>
                      <a:srgbClr val="F9F5E4"/>
                    </a:solidFill>
                  </a:tcPr>
                </a:tc>
                <a:tc>
                  <a:txBody>
                    <a:bodyPr/>
                    <a:lstStyle/>
                    <a:p>
                      <a:pPr algn="ctr"/>
                      <a:r>
                        <a:rPr lang="en-US"/>
                        <a:t>0.8466</a:t>
                      </a:r>
                    </a:p>
                  </a:txBody>
                  <a:tcPr>
                    <a:solidFill>
                      <a:srgbClr val="F9F5E4"/>
                    </a:solidFill>
                  </a:tcPr>
                </a:tc>
                <a:tc>
                  <a:txBody>
                    <a:bodyPr/>
                    <a:lstStyle/>
                    <a:p>
                      <a:pPr lvl="0" algn="ctr">
                        <a:lnSpc>
                          <a:spcPct val="100000"/>
                        </a:lnSpc>
                        <a:spcBef>
                          <a:spcPts val="0"/>
                        </a:spcBef>
                        <a:spcAft>
                          <a:spcPts val="0"/>
                        </a:spcAft>
                        <a:buNone/>
                      </a:pPr>
                      <a:r>
                        <a:rPr lang="en-US" sz="1400" b="0" i="0" u="none" strike="noStrike" noProof="0">
                          <a:solidFill>
                            <a:srgbClr val="000000"/>
                          </a:solidFill>
                          <a:latin typeface="Arial"/>
                        </a:rPr>
                        <a:t>0.03377</a:t>
                      </a:r>
                      <a:endParaRPr lang="en-US" sz="1400" b="0" i="0" u="none" strike="noStrike" noProof="0">
                        <a:latin typeface="Arial"/>
                      </a:endParaRPr>
                    </a:p>
                  </a:txBody>
                  <a:tcPr>
                    <a:solidFill>
                      <a:srgbClr val="F9F5E4"/>
                    </a:solidFill>
                  </a:tcPr>
                </a:tc>
                <a:extLst>
                  <a:ext uri="{0D108BD9-81ED-4DB2-BD59-A6C34878D82A}">
                    <a16:rowId xmlns:a16="http://schemas.microsoft.com/office/drawing/2014/main" val="3742381525"/>
                  </a:ext>
                </a:extLst>
              </a:tr>
            </a:tbl>
          </a:graphicData>
        </a:graphic>
      </p:graphicFrame>
      <p:sp>
        <p:nvSpPr>
          <p:cNvPr id="9" name="TextBox 8">
            <a:extLst>
              <a:ext uri="{FF2B5EF4-FFF2-40B4-BE49-F238E27FC236}">
                <a16:creationId xmlns:a16="http://schemas.microsoft.com/office/drawing/2014/main" id="{74A525EF-A6FD-934B-AAFB-DEF910E8CB3D}"/>
              </a:ext>
            </a:extLst>
          </p:cNvPr>
          <p:cNvSpPr txBox="1"/>
          <p:nvPr/>
        </p:nvSpPr>
        <p:spPr>
          <a:xfrm>
            <a:off x="312372" y="1041467"/>
            <a:ext cx="8490858" cy="400110"/>
          </a:xfrm>
          <a:prstGeom prst="rect">
            <a:avLst/>
          </a:prstGeom>
          <a:solidFill>
            <a:srgbClr val="FD8008"/>
          </a:solidFill>
          <a:ln>
            <a:solidFill>
              <a:schemeClr val="tx1"/>
            </a:solidFill>
          </a:ln>
        </p:spPr>
        <p:txBody>
          <a:bodyPr wrap="square" rtlCol="0">
            <a:spAutoFit/>
          </a:bodyPr>
          <a:lstStyle/>
          <a:p>
            <a:pPr algn="ctr"/>
            <a:r>
              <a:rPr lang="en-US" sz="20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Sensor sub system integration and testing (1/4)</a:t>
            </a:r>
          </a:p>
        </p:txBody>
      </p:sp>
      <p:sp>
        <p:nvSpPr>
          <p:cNvPr id="10" name="Google Shape;777;p82">
            <a:extLst>
              <a:ext uri="{FF2B5EF4-FFF2-40B4-BE49-F238E27FC236}">
                <a16:creationId xmlns:a16="http://schemas.microsoft.com/office/drawing/2014/main" id="{CD3D3E49-EBE9-4ED9-A6E4-0DAC9398C4A9}"/>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11" name="Google Shape;861;p92">
            <a:extLst>
              <a:ext uri="{FF2B5EF4-FFF2-40B4-BE49-F238E27FC236}">
                <a16:creationId xmlns:a16="http://schemas.microsoft.com/office/drawing/2014/main" id="{8FA1C835-9A48-408F-A025-DC270D8D6397}"/>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Tree>
    <p:extLst>
      <p:ext uri="{BB962C8B-B14F-4D97-AF65-F5344CB8AC3E}">
        <p14:creationId xmlns:p14="http://schemas.microsoft.com/office/powerpoint/2010/main" val="28186933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close up of a mans face&#10;&#10;Description generated with high confidence">
            <a:extLst>
              <a:ext uri="{FF2B5EF4-FFF2-40B4-BE49-F238E27FC236}">
                <a16:creationId xmlns:a16="http://schemas.microsoft.com/office/drawing/2014/main" id="{11AB26A8-5DDD-46EB-A217-93E7E8774872}"/>
              </a:ext>
            </a:extLst>
          </p:cNvPr>
          <p:cNvPicPr>
            <a:picLocks noChangeAspect="1"/>
          </p:cNvPicPr>
          <p:nvPr/>
        </p:nvPicPr>
        <p:blipFill rotWithShape="1">
          <a:blip r:embed="rId2"/>
          <a:srcRect l="6861" t="1333" r="832" b="7201"/>
          <a:stretch/>
        </p:blipFill>
        <p:spPr>
          <a:xfrm>
            <a:off x="5535644" y="1460022"/>
            <a:ext cx="3127249" cy="2414245"/>
          </a:xfrm>
          <a:prstGeom prst="rect">
            <a:avLst/>
          </a:prstGeom>
        </p:spPr>
      </p:pic>
      <p:sp>
        <p:nvSpPr>
          <p:cNvPr id="2" name="Slide Number Placeholder 1">
            <a:extLst>
              <a:ext uri="{FF2B5EF4-FFF2-40B4-BE49-F238E27FC236}">
                <a16:creationId xmlns:a16="http://schemas.microsoft.com/office/drawing/2014/main" id="{4B23A194-586F-4B85-A823-C8FB967424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162</a:t>
            </a:fld>
            <a:endParaRPr lang="en-US"/>
          </a:p>
        </p:txBody>
      </p:sp>
      <p:graphicFrame>
        <p:nvGraphicFramePr>
          <p:cNvPr id="4" name="Table 3">
            <a:extLst>
              <a:ext uri="{FF2B5EF4-FFF2-40B4-BE49-F238E27FC236}">
                <a16:creationId xmlns:a16="http://schemas.microsoft.com/office/drawing/2014/main" id="{F489AFF1-4783-428D-B8AB-3792F1A777E8}"/>
              </a:ext>
            </a:extLst>
          </p:cNvPr>
          <p:cNvGraphicFramePr>
            <a:graphicFrameLocks noGrp="1"/>
          </p:cNvGraphicFramePr>
          <p:nvPr>
            <p:extLst>
              <p:ext uri="{D42A27DB-BD31-4B8C-83A1-F6EECF244321}">
                <p14:modId xmlns:p14="http://schemas.microsoft.com/office/powerpoint/2010/main" val="3342757102"/>
              </p:ext>
            </p:extLst>
          </p:nvPr>
        </p:nvGraphicFramePr>
        <p:xfrm>
          <a:off x="269810" y="1423374"/>
          <a:ext cx="5487488" cy="2137144"/>
        </p:xfrm>
        <a:graphic>
          <a:graphicData uri="http://schemas.openxmlformats.org/drawingml/2006/table">
            <a:tbl>
              <a:tblPr firstRow="1" bandRow="1"/>
              <a:tblGrid>
                <a:gridCol w="804033">
                  <a:extLst>
                    <a:ext uri="{9D8B030D-6E8A-4147-A177-3AD203B41FA5}">
                      <a16:colId xmlns:a16="http://schemas.microsoft.com/office/drawing/2014/main" val="1493843517"/>
                    </a:ext>
                  </a:extLst>
                </a:gridCol>
                <a:gridCol w="1580255">
                  <a:extLst>
                    <a:ext uri="{9D8B030D-6E8A-4147-A177-3AD203B41FA5}">
                      <a16:colId xmlns:a16="http://schemas.microsoft.com/office/drawing/2014/main" val="709174771"/>
                    </a:ext>
                  </a:extLst>
                </a:gridCol>
                <a:gridCol w="1442174">
                  <a:extLst>
                    <a:ext uri="{9D8B030D-6E8A-4147-A177-3AD203B41FA5}">
                      <a16:colId xmlns:a16="http://schemas.microsoft.com/office/drawing/2014/main" val="1962697429"/>
                    </a:ext>
                  </a:extLst>
                </a:gridCol>
                <a:gridCol w="1661026">
                  <a:extLst>
                    <a:ext uri="{9D8B030D-6E8A-4147-A177-3AD203B41FA5}">
                      <a16:colId xmlns:a16="http://schemas.microsoft.com/office/drawing/2014/main" val="3740635470"/>
                    </a:ext>
                  </a:extLst>
                </a:gridCol>
              </a:tblGrid>
              <a:tr h="308344">
                <a:tc>
                  <a:txBody>
                    <a:bodyPr/>
                    <a:lstStyle/>
                    <a:p>
                      <a:pPr algn="ctr" rtl="0" fontAlgn="base"/>
                      <a:r>
                        <a:rPr lang="en-US" u="none" strike="noStrike">
                          <a:effectLst/>
                        </a:rPr>
                        <a:t>n</a:t>
                      </a:r>
                      <a:r>
                        <a:rPr lang="en-US">
                          <a:effectLst/>
                        </a:rPr>
                        <a:t>​</a:t>
                      </a:r>
                      <a:endParaRPr lang="en-US" b="0" i="0">
                        <a:solidFill>
                          <a:srgbClr val="000000"/>
                        </a:solidFill>
                        <a:effectLst/>
                      </a:endParaRPr>
                    </a:p>
                  </a:txBody>
                  <a:tcPr>
                    <a:solidFill>
                      <a:srgbClr val="FD8008"/>
                    </a:solidFill>
                  </a:tcPr>
                </a:tc>
                <a:tc>
                  <a:txBody>
                    <a:bodyPr/>
                    <a:lstStyle/>
                    <a:p>
                      <a:pPr algn="ctr" rtl="0" fontAlgn="base"/>
                      <a:r>
                        <a:rPr lang="en-US" u="none" strike="noStrike">
                          <a:effectLst/>
                        </a:rPr>
                        <a:t>H(n)</a:t>
                      </a:r>
                      <a:r>
                        <a:rPr lang="en-US">
                          <a:effectLst/>
                        </a:rPr>
                        <a:t>​</a:t>
                      </a:r>
                      <a:endParaRPr lang="en-US" b="0" i="0">
                        <a:solidFill>
                          <a:srgbClr val="000000"/>
                        </a:solidFill>
                        <a:effectLst/>
                      </a:endParaRPr>
                    </a:p>
                  </a:txBody>
                  <a:tcPr>
                    <a:solidFill>
                      <a:srgbClr val="FD8008"/>
                    </a:solidFill>
                  </a:tcPr>
                </a:tc>
                <a:tc>
                  <a:txBody>
                    <a:bodyPr/>
                    <a:lstStyle/>
                    <a:p>
                      <a:pPr algn="ctr" rtl="0" fontAlgn="base"/>
                      <a:r>
                        <a:rPr lang="en-US" u="none" strike="noStrike">
                          <a:effectLst/>
                        </a:rPr>
                        <a:t>W(n)</a:t>
                      </a:r>
                      <a:r>
                        <a:rPr lang="en-US">
                          <a:effectLst/>
                        </a:rPr>
                        <a:t>​</a:t>
                      </a:r>
                      <a:endParaRPr lang="en-US" b="0" i="0">
                        <a:solidFill>
                          <a:srgbClr val="000000"/>
                        </a:solidFill>
                        <a:effectLst/>
                      </a:endParaRPr>
                    </a:p>
                  </a:txBody>
                  <a:tcPr>
                    <a:solidFill>
                      <a:srgbClr val="FD8008"/>
                    </a:solidFill>
                  </a:tcPr>
                </a:tc>
                <a:tc>
                  <a:txBody>
                    <a:bodyPr/>
                    <a:lstStyle/>
                    <a:p>
                      <a:pPr algn="ctr" rtl="0" fontAlgn="base"/>
                      <a:r>
                        <a:rPr lang="en-US" u="none" strike="noStrike">
                          <a:effectLst/>
                        </a:rPr>
                        <a:t>h(n)=H(n)</a:t>
                      </a:r>
                      <a:r>
                        <a:rPr lang="en-US" u="none" strike="noStrike" err="1">
                          <a:effectLst/>
                        </a:rPr>
                        <a:t>xW</a:t>
                      </a:r>
                      <a:r>
                        <a:rPr lang="en-US" u="none" strike="noStrike">
                          <a:effectLst/>
                        </a:rPr>
                        <a:t>(n)</a:t>
                      </a:r>
                      <a:r>
                        <a:rPr lang="en-US">
                          <a:effectLst/>
                        </a:rPr>
                        <a:t>​</a:t>
                      </a:r>
                      <a:endParaRPr lang="en-US" b="0" i="0">
                        <a:solidFill>
                          <a:srgbClr val="000000"/>
                        </a:solidFill>
                        <a:effectLst/>
                      </a:endParaRPr>
                    </a:p>
                  </a:txBody>
                  <a:tcPr>
                    <a:solidFill>
                      <a:srgbClr val="FD8008"/>
                    </a:solidFill>
                  </a:tcPr>
                </a:tc>
                <a:extLst>
                  <a:ext uri="{0D108BD9-81ED-4DB2-BD59-A6C34878D82A}">
                    <a16:rowId xmlns:a16="http://schemas.microsoft.com/office/drawing/2014/main" val="1758286020"/>
                  </a:ext>
                </a:extLst>
              </a:tr>
              <a:tr h="230229">
                <a:tc>
                  <a:txBody>
                    <a:bodyPr/>
                    <a:lstStyle/>
                    <a:p>
                      <a:pPr algn="ctr" rtl="0" fontAlgn="base"/>
                      <a:r>
                        <a:rPr lang="en-US" u="none" strike="noStrike"/>
                        <a:t>5</a:t>
                      </a:r>
                      <a:endParaRPr lang="en-US" u="none" strike="noStrike">
                        <a:effectLst/>
                      </a:endParaRPr>
                    </a:p>
                  </a:txBody>
                  <a:tcPr>
                    <a:solidFill>
                      <a:srgbClr val="F5AD09"/>
                    </a:solidFill>
                  </a:tcPr>
                </a:tc>
                <a:tc>
                  <a:txBody>
                    <a:bodyPr/>
                    <a:lstStyle/>
                    <a:p>
                      <a:pPr algn="ctr" rtl="0" fontAlgn="auto"/>
                      <a:r>
                        <a:rPr lang="en-US" u="none" strike="noStrike">
                          <a:effectLst/>
                        </a:rPr>
                        <a:t>​</a:t>
                      </a:r>
                      <a:r>
                        <a:rPr lang="en-US" u="none" strike="noStrike"/>
                        <a:t>0.04</a:t>
                      </a:r>
                      <a:endParaRPr lang="en-US" b="0" i="0" u="none" strike="noStrike">
                        <a:solidFill>
                          <a:srgbClr val="000000"/>
                        </a:solidFill>
                        <a:effectLst/>
                        <a:latin typeface="Arial" panose="020B0604020202020204" pitchFamily="34" charset="0"/>
                      </a:endParaRPr>
                    </a:p>
                  </a:txBody>
                  <a:tcPr>
                    <a:solidFill>
                      <a:srgbClr val="F9F5E4"/>
                    </a:solidFill>
                  </a:tcPr>
                </a:tc>
                <a:tc>
                  <a:txBody>
                    <a:bodyPr/>
                    <a:lstStyle/>
                    <a:p>
                      <a:pPr algn="ctr" rtl="0" fontAlgn="auto"/>
                      <a:r>
                        <a:rPr lang="en-US" u="none" strike="noStrike">
                          <a:effectLst/>
                        </a:rPr>
                        <a:t>​</a:t>
                      </a:r>
                      <a:r>
                        <a:rPr lang="en-US" u="none" strike="noStrike"/>
                        <a:t>0.9999</a:t>
                      </a:r>
                      <a:endParaRPr lang="en-US" b="0" i="0" u="none" strike="noStrike">
                        <a:solidFill>
                          <a:srgbClr val="000000"/>
                        </a:solidFill>
                        <a:effectLst/>
                        <a:latin typeface="Arial" panose="020B0604020202020204" pitchFamily="34" charset="0"/>
                      </a:endParaRPr>
                    </a:p>
                  </a:txBody>
                  <a:tcPr>
                    <a:solidFill>
                      <a:srgbClr val="F9F5E4"/>
                    </a:solidFill>
                  </a:tcPr>
                </a:tc>
                <a:tc>
                  <a:txBody>
                    <a:bodyPr/>
                    <a:lstStyle/>
                    <a:p>
                      <a:pPr algn="ctr" rtl="0" fontAlgn="auto"/>
                      <a:r>
                        <a:rPr lang="en-US" u="none" strike="noStrike">
                          <a:effectLst/>
                        </a:rPr>
                        <a:t>​</a:t>
                      </a:r>
                      <a:r>
                        <a:rPr lang="en-US" u="none" strike="noStrike"/>
                        <a:t>0.03999</a:t>
                      </a:r>
                      <a:endParaRPr lang="en-US" b="0" i="0" u="none" strike="noStrike">
                        <a:solidFill>
                          <a:srgbClr val="000000"/>
                        </a:solidFill>
                        <a:effectLst/>
                        <a:latin typeface="Arial" panose="020B0604020202020204" pitchFamily="34" charset="0"/>
                      </a:endParaRPr>
                    </a:p>
                  </a:txBody>
                  <a:tcPr>
                    <a:solidFill>
                      <a:srgbClr val="F9F5E4"/>
                    </a:solidFill>
                  </a:tcPr>
                </a:tc>
                <a:extLst>
                  <a:ext uri="{0D108BD9-81ED-4DB2-BD59-A6C34878D82A}">
                    <a16:rowId xmlns:a16="http://schemas.microsoft.com/office/drawing/2014/main" val="1259270678"/>
                  </a:ext>
                </a:extLst>
              </a:tr>
              <a:tr h="230229">
                <a:tc>
                  <a:txBody>
                    <a:bodyPr/>
                    <a:lstStyle/>
                    <a:p>
                      <a:pPr algn="ctr" rtl="0" fontAlgn="base"/>
                      <a:r>
                        <a:rPr lang="en-US" u="none" strike="noStrike"/>
                        <a:t>6</a:t>
                      </a:r>
                      <a:endParaRPr lang="en-US" u="none" strike="noStrike">
                        <a:effectLst/>
                      </a:endParaRPr>
                    </a:p>
                  </a:txBody>
                  <a:tcPr>
                    <a:solidFill>
                      <a:srgbClr val="F5AD09"/>
                    </a:solidFill>
                  </a:tcPr>
                </a:tc>
                <a:tc>
                  <a:txBody>
                    <a:bodyPr/>
                    <a:lstStyle/>
                    <a:p>
                      <a:pPr algn="ctr" rtl="0" fontAlgn="auto"/>
                      <a:r>
                        <a:rPr lang="en-US" u="none" strike="noStrike">
                          <a:effectLst/>
                        </a:rPr>
                        <a:t>​</a:t>
                      </a:r>
                      <a:r>
                        <a:rPr lang="en-US" u="none" strike="noStrike"/>
                        <a:t>0.0398</a:t>
                      </a:r>
                      <a:endParaRPr lang="en-US" b="0" i="0" u="none" strike="noStrike">
                        <a:solidFill>
                          <a:srgbClr val="000000"/>
                        </a:solidFill>
                        <a:effectLst/>
                        <a:latin typeface="Arial" panose="020B0604020202020204" pitchFamily="34" charset="0"/>
                      </a:endParaRPr>
                    </a:p>
                  </a:txBody>
                  <a:tcPr>
                    <a:solidFill>
                      <a:srgbClr val="F9F5E4"/>
                    </a:solidFill>
                  </a:tcPr>
                </a:tc>
                <a:tc>
                  <a:txBody>
                    <a:bodyPr/>
                    <a:lstStyle/>
                    <a:p>
                      <a:pPr algn="ctr" rtl="0" fontAlgn="auto"/>
                      <a:r>
                        <a:rPr lang="en-US" u="none" strike="noStrike">
                          <a:effectLst/>
                        </a:rPr>
                        <a:t>​</a:t>
                      </a:r>
                      <a:r>
                        <a:rPr lang="en-US" u="none" strike="noStrike"/>
                        <a:t>0.8486</a:t>
                      </a:r>
                      <a:endParaRPr lang="en-US" b="0" i="0" u="none" strike="noStrike">
                        <a:solidFill>
                          <a:srgbClr val="000000"/>
                        </a:solidFill>
                        <a:effectLst/>
                        <a:latin typeface="Arial" panose="020B0604020202020204" pitchFamily="34" charset="0"/>
                      </a:endParaRPr>
                    </a:p>
                  </a:txBody>
                  <a:tcPr>
                    <a:solidFill>
                      <a:srgbClr val="F9F5E4"/>
                    </a:solidFill>
                  </a:tcPr>
                </a:tc>
                <a:tc>
                  <a:txBody>
                    <a:bodyPr/>
                    <a:lstStyle/>
                    <a:p>
                      <a:pPr algn="ctr" rtl="0" fontAlgn="auto"/>
                      <a:r>
                        <a:rPr lang="en-US" u="none" strike="noStrike">
                          <a:effectLst/>
                        </a:rPr>
                        <a:t>​</a:t>
                      </a:r>
                      <a:r>
                        <a:rPr lang="en-US" u="none" strike="noStrike"/>
                        <a:t>0.03377</a:t>
                      </a:r>
                      <a:endParaRPr lang="en-US" b="0" i="0" u="none" strike="noStrike">
                        <a:solidFill>
                          <a:srgbClr val="000000"/>
                        </a:solidFill>
                        <a:effectLst/>
                        <a:latin typeface="Arial" panose="020B0604020202020204" pitchFamily="34" charset="0"/>
                      </a:endParaRPr>
                    </a:p>
                  </a:txBody>
                  <a:tcPr>
                    <a:solidFill>
                      <a:srgbClr val="F9F5E4"/>
                    </a:solidFill>
                  </a:tcPr>
                </a:tc>
                <a:extLst>
                  <a:ext uri="{0D108BD9-81ED-4DB2-BD59-A6C34878D82A}">
                    <a16:rowId xmlns:a16="http://schemas.microsoft.com/office/drawing/2014/main" val="2395812282"/>
                  </a:ext>
                </a:extLst>
              </a:tr>
              <a:tr h="230229">
                <a:tc>
                  <a:txBody>
                    <a:bodyPr/>
                    <a:lstStyle/>
                    <a:p>
                      <a:pPr algn="ctr" rtl="0" fontAlgn="base"/>
                      <a:r>
                        <a:rPr lang="en-US" u="none" strike="noStrike"/>
                        <a:t>7</a:t>
                      </a:r>
                      <a:endParaRPr lang="en-US" u="none" strike="noStrike">
                        <a:effectLst/>
                      </a:endParaRPr>
                    </a:p>
                  </a:txBody>
                  <a:tcPr>
                    <a:solidFill>
                      <a:srgbClr val="F5AD09"/>
                    </a:solidFill>
                  </a:tcPr>
                </a:tc>
                <a:tc>
                  <a:txBody>
                    <a:bodyPr/>
                    <a:lstStyle/>
                    <a:p>
                      <a:pPr algn="ctr" rtl="0" fontAlgn="auto"/>
                      <a:r>
                        <a:rPr lang="en-US" u="none" strike="noStrike">
                          <a:effectLst/>
                        </a:rPr>
                        <a:t>​</a:t>
                      </a:r>
                      <a:r>
                        <a:rPr lang="en-US" u="none" strike="noStrike"/>
                        <a:t>0.0395</a:t>
                      </a:r>
                      <a:endParaRPr lang="en-US" b="0" i="0" u="none" strike="noStrike">
                        <a:solidFill>
                          <a:srgbClr val="000000"/>
                        </a:solidFill>
                        <a:effectLst/>
                        <a:latin typeface="Arial" panose="020B0604020202020204" pitchFamily="34" charset="0"/>
                      </a:endParaRPr>
                    </a:p>
                  </a:txBody>
                  <a:tcPr>
                    <a:solidFill>
                      <a:srgbClr val="F9F5E4"/>
                    </a:solidFill>
                  </a:tcPr>
                </a:tc>
                <a:tc>
                  <a:txBody>
                    <a:bodyPr/>
                    <a:lstStyle/>
                    <a:p>
                      <a:pPr algn="ctr" rtl="0" fontAlgn="auto"/>
                      <a:r>
                        <a:rPr lang="en-US" u="none" strike="noStrike">
                          <a:effectLst/>
                        </a:rPr>
                        <a:t>​</a:t>
                      </a:r>
                      <a:r>
                        <a:rPr lang="en-US" u="none" strike="noStrike"/>
                        <a:t>0.5092</a:t>
                      </a:r>
                      <a:endParaRPr lang="en-US" b="0" i="0" u="none" strike="noStrike">
                        <a:solidFill>
                          <a:srgbClr val="000000"/>
                        </a:solidFill>
                        <a:effectLst/>
                        <a:latin typeface="Arial" panose="020B0604020202020204" pitchFamily="34" charset="0"/>
                      </a:endParaRPr>
                    </a:p>
                  </a:txBody>
                  <a:tcPr>
                    <a:solidFill>
                      <a:srgbClr val="F9F5E4"/>
                    </a:solidFill>
                  </a:tcPr>
                </a:tc>
                <a:tc>
                  <a:txBody>
                    <a:bodyPr/>
                    <a:lstStyle/>
                    <a:p>
                      <a:pPr algn="ctr" rtl="0" fontAlgn="auto"/>
                      <a:r>
                        <a:rPr lang="en-US" u="none" strike="noStrike">
                          <a:effectLst/>
                        </a:rPr>
                        <a:t>​</a:t>
                      </a:r>
                      <a:r>
                        <a:rPr lang="en-US" u="none" strike="noStrike"/>
                        <a:t>0.02011</a:t>
                      </a:r>
                      <a:endParaRPr lang="en-US" b="0" i="0" u="none" strike="noStrike">
                        <a:solidFill>
                          <a:srgbClr val="000000"/>
                        </a:solidFill>
                        <a:effectLst/>
                        <a:latin typeface="Arial" panose="020B0604020202020204" pitchFamily="34" charset="0"/>
                      </a:endParaRPr>
                    </a:p>
                  </a:txBody>
                  <a:tcPr>
                    <a:solidFill>
                      <a:srgbClr val="F9F5E4"/>
                    </a:solidFill>
                  </a:tcPr>
                </a:tc>
                <a:extLst>
                  <a:ext uri="{0D108BD9-81ED-4DB2-BD59-A6C34878D82A}">
                    <a16:rowId xmlns:a16="http://schemas.microsoft.com/office/drawing/2014/main" val="2851991882"/>
                  </a:ext>
                </a:extLst>
              </a:tr>
              <a:tr h="230229">
                <a:tc>
                  <a:txBody>
                    <a:bodyPr/>
                    <a:lstStyle/>
                    <a:p>
                      <a:pPr algn="ctr" rtl="0" fontAlgn="base"/>
                      <a:r>
                        <a:rPr lang="en-US" u="none" strike="noStrike"/>
                        <a:t>8</a:t>
                      </a:r>
                      <a:endParaRPr lang="en-US" u="none" strike="noStrike">
                        <a:effectLst/>
                      </a:endParaRPr>
                    </a:p>
                  </a:txBody>
                  <a:tcPr>
                    <a:solidFill>
                      <a:srgbClr val="F5AD09"/>
                    </a:solidFill>
                  </a:tcPr>
                </a:tc>
                <a:tc>
                  <a:txBody>
                    <a:bodyPr/>
                    <a:lstStyle/>
                    <a:p>
                      <a:pPr algn="ctr" rtl="0" fontAlgn="auto"/>
                      <a:r>
                        <a:rPr lang="en-US" u="none" strike="noStrike">
                          <a:effectLst/>
                        </a:rPr>
                        <a:t>​</a:t>
                      </a:r>
                      <a:r>
                        <a:rPr lang="en-US" u="none" strike="noStrike"/>
                        <a:t>0.0390</a:t>
                      </a:r>
                      <a:endParaRPr lang="en-US" b="0" i="0" u="none" strike="noStrike">
                        <a:solidFill>
                          <a:srgbClr val="000000"/>
                        </a:solidFill>
                        <a:effectLst/>
                        <a:latin typeface="Arial" panose="020B0604020202020204" pitchFamily="34" charset="0"/>
                      </a:endParaRPr>
                    </a:p>
                  </a:txBody>
                  <a:tcPr>
                    <a:solidFill>
                      <a:srgbClr val="F9F5E4"/>
                    </a:solidFill>
                  </a:tcPr>
                </a:tc>
                <a:tc>
                  <a:txBody>
                    <a:bodyPr/>
                    <a:lstStyle/>
                    <a:p>
                      <a:pPr algn="ctr" rtl="0" fontAlgn="auto"/>
                      <a:r>
                        <a:rPr lang="en-US" u="none" strike="noStrike">
                          <a:effectLst/>
                        </a:rPr>
                        <a:t>​</a:t>
                      </a:r>
                      <a:r>
                        <a:rPr lang="en-US" u="none" strike="noStrike"/>
                        <a:t>0.2005</a:t>
                      </a:r>
                      <a:endParaRPr lang="en-US" b="0" i="0" u="none" strike="noStrike">
                        <a:solidFill>
                          <a:srgbClr val="000000"/>
                        </a:solidFill>
                        <a:effectLst/>
                        <a:latin typeface="Arial" panose="020B0604020202020204" pitchFamily="34" charset="0"/>
                      </a:endParaRPr>
                    </a:p>
                  </a:txBody>
                  <a:tcPr>
                    <a:solidFill>
                      <a:srgbClr val="F9F5E4"/>
                    </a:solidFill>
                  </a:tcPr>
                </a:tc>
                <a:tc>
                  <a:txBody>
                    <a:bodyPr/>
                    <a:lstStyle/>
                    <a:p>
                      <a:pPr algn="ctr" rtl="0" fontAlgn="auto"/>
                      <a:r>
                        <a:rPr lang="en-US" u="none" strike="noStrike">
                          <a:effectLst/>
                        </a:rPr>
                        <a:t>​</a:t>
                      </a:r>
                      <a:r>
                        <a:rPr lang="en-US" u="none" strike="noStrike"/>
                        <a:t>0.00781</a:t>
                      </a:r>
                      <a:endParaRPr lang="en-US" b="0" i="0" u="none" strike="noStrike">
                        <a:solidFill>
                          <a:srgbClr val="000000"/>
                        </a:solidFill>
                        <a:effectLst/>
                        <a:latin typeface="Arial" panose="020B0604020202020204" pitchFamily="34" charset="0"/>
                      </a:endParaRPr>
                    </a:p>
                  </a:txBody>
                  <a:tcPr>
                    <a:solidFill>
                      <a:srgbClr val="F9F5E4"/>
                    </a:solidFill>
                  </a:tcPr>
                </a:tc>
                <a:extLst>
                  <a:ext uri="{0D108BD9-81ED-4DB2-BD59-A6C34878D82A}">
                    <a16:rowId xmlns:a16="http://schemas.microsoft.com/office/drawing/2014/main" val="3164232544"/>
                  </a:ext>
                </a:extLst>
              </a:tr>
              <a:tr h="230229">
                <a:tc>
                  <a:txBody>
                    <a:bodyPr/>
                    <a:lstStyle/>
                    <a:p>
                      <a:pPr algn="ctr" rtl="0" fontAlgn="base"/>
                      <a:r>
                        <a:rPr lang="en-US" u="none" strike="noStrike"/>
                        <a:t>9</a:t>
                      </a:r>
                      <a:endParaRPr lang="en-US" u="none" strike="noStrike">
                        <a:effectLst/>
                      </a:endParaRPr>
                    </a:p>
                  </a:txBody>
                  <a:tcPr>
                    <a:solidFill>
                      <a:srgbClr val="F5AD09"/>
                    </a:solidFill>
                  </a:tcPr>
                </a:tc>
                <a:tc>
                  <a:txBody>
                    <a:bodyPr/>
                    <a:lstStyle/>
                    <a:p>
                      <a:pPr algn="ctr" rtl="0" fontAlgn="auto"/>
                      <a:r>
                        <a:rPr lang="en-US" u="none" strike="noStrike">
                          <a:effectLst/>
                        </a:rPr>
                        <a:t>​</a:t>
                      </a:r>
                      <a:r>
                        <a:rPr lang="en-US" u="none" strike="noStrike"/>
                        <a:t>0.0383</a:t>
                      </a:r>
                      <a:endParaRPr lang="en-US" b="0" i="0" u="none" strike="noStrike">
                        <a:solidFill>
                          <a:srgbClr val="000000"/>
                        </a:solidFill>
                        <a:effectLst/>
                        <a:latin typeface="Arial" panose="020B0604020202020204" pitchFamily="34" charset="0"/>
                      </a:endParaRPr>
                    </a:p>
                  </a:txBody>
                  <a:tcPr>
                    <a:solidFill>
                      <a:srgbClr val="F9F5E4"/>
                    </a:solidFill>
                  </a:tcPr>
                </a:tc>
                <a:tc>
                  <a:txBody>
                    <a:bodyPr/>
                    <a:lstStyle/>
                    <a:p>
                      <a:pPr algn="ctr" rtl="0" fontAlgn="auto"/>
                      <a:r>
                        <a:rPr lang="en-US" u="none" strike="noStrike">
                          <a:effectLst/>
                        </a:rPr>
                        <a:t>​</a:t>
                      </a:r>
                      <a:r>
                        <a:rPr lang="en-US" u="none" strike="noStrike"/>
                        <a:t>0.0401</a:t>
                      </a:r>
                      <a:endParaRPr lang="en-US" b="0" i="0" u="none" strike="noStrike">
                        <a:solidFill>
                          <a:srgbClr val="000000"/>
                        </a:solidFill>
                        <a:effectLst/>
                        <a:latin typeface="Arial" panose="020B0604020202020204" pitchFamily="34" charset="0"/>
                      </a:endParaRPr>
                    </a:p>
                  </a:txBody>
                  <a:tcPr>
                    <a:solidFill>
                      <a:srgbClr val="F9F5E4"/>
                    </a:solidFill>
                  </a:tcPr>
                </a:tc>
                <a:tc>
                  <a:txBody>
                    <a:bodyPr/>
                    <a:lstStyle/>
                    <a:p>
                      <a:pPr algn="ctr" rtl="0" fontAlgn="auto"/>
                      <a:r>
                        <a:rPr lang="en-US" u="none" strike="noStrike">
                          <a:effectLst/>
                        </a:rPr>
                        <a:t>​</a:t>
                      </a:r>
                      <a:r>
                        <a:rPr lang="en-US" u="none" strike="noStrike"/>
                        <a:t>0.00153</a:t>
                      </a:r>
                      <a:endParaRPr lang="en-US" b="0" i="0" u="none" strike="noStrike">
                        <a:solidFill>
                          <a:srgbClr val="000000"/>
                        </a:solidFill>
                        <a:effectLst/>
                        <a:latin typeface="Arial" panose="020B0604020202020204" pitchFamily="34" charset="0"/>
                      </a:endParaRPr>
                    </a:p>
                  </a:txBody>
                  <a:tcPr>
                    <a:solidFill>
                      <a:srgbClr val="F9F5E4"/>
                    </a:solidFill>
                  </a:tcPr>
                </a:tc>
                <a:extLst>
                  <a:ext uri="{0D108BD9-81ED-4DB2-BD59-A6C34878D82A}">
                    <a16:rowId xmlns:a16="http://schemas.microsoft.com/office/drawing/2014/main" val="3332684134"/>
                  </a:ext>
                </a:extLst>
              </a:tr>
              <a:tr h="230228">
                <a:tc>
                  <a:txBody>
                    <a:bodyPr/>
                    <a:lstStyle/>
                    <a:p>
                      <a:pPr lvl="0" algn="ctr" fontAlgn="base">
                        <a:buNone/>
                      </a:pPr>
                      <a:r>
                        <a:rPr lang="en-US" u="none" strike="noStrike"/>
                        <a:t>10</a:t>
                      </a:r>
                      <a:endParaRPr lang="en-US" u="none" strike="noStrike">
                        <a:effectLst/>
                      </a:endParaRPr>
                    </a:p>
                  </a:txBody>
                  <a:tcPr>
                    <a:solidFill>
                      <a:srgbClr val="F5AD09"/>
                    </a:solidFill>
                  </a:tcPr>
                </a:tc>
                <a:tc>
                  <a:txBody>
                    <a:bodyPr/>
                    <a:lstStyle/>
                    <a:p>
                      <a:pPr lvl="0" algn="ctr" fontAlgn="auto">
                        <a:buNone/>
                      </a:pPr>
                      <a:r>
                        <a:rPr lang="en-US" u="none" strike="noStrike"/>
                        <a:t>0.0374</a:t>
                      </a:r>
                      <a:endParaRPr lang="en-US" u="none" strike="noStrike">
                        <a:effectLst/>
                      </a:endParaRPr>
                    </a:p>
                  </a:txBody>
                  <a:tcPr>
                    <a:solidFill>
                      <a:srgbClr val="F9F5E4"/>
                    </a:solidFill>
                  </a:tcPr>
                </a:tc>
                <a:tc>
                  <a:txBody>
                    <a:bodyPr/>
                    <a:lstStyle/>
                    <a:p>
                      <a:pPr lvl="0" algn="ctr" fontAlgn="auto">
                        <a:buNone/>
                      </a:pPr>
                      <a:r>
                        <a:rPr lang="en-US" u="none" strike="noStrike"/>
                        <a:t>0</a:t>
                      </a:r>
                      <a:endParaRPr lang="en-US" u="none" strike="noStrike">
                        <a:effectLst/>
                      </a:endParaRPr>
                    </a:p>
                  </a:txBody>
                  <a:tcPr>
                    <a:solidFill>
                      <a:srgbClr val="F9F5E4"/>
                    </a:solidFill>
                  </a:tcPr>
                </a:tc>
                <a:tc>
                  <a:txBody>
                    <a:bodyPr/>
                    <a:lstStyle/>
                    <a:p>
                      <a:pPr lvl="0" algn="ctr" fontAlgn="auto">
                        <a:buNone/>
                      </a:pPr>
                      <a:r>
                        <a:rPr lang="en-US" u="none" strike="noStrike"/>
                        <a:t>0</a:t>
                      </a:r>
                      <a:endParaRPr lang="en-US" u="none" strike="noStrike">
                        <a:effectLst/>
                      </a:endParaRPr>
                    </a:p>
                  </a:txBody>
                  <a:tcPr>
                    <a:solidFill>
                      <a:srgbClr val="F9F5E4"/>
                    </a:solidFill>
                  </a:tcPr>
                </a:tc>
                <a:extLst>
                  <a:ext uri="{0D108BD9-81ED-4DB2-BD59-A6C34878D82A}">
                    <a16:rowId xmlns:a16="http://schemas.microsoft.com/office/drawing/2014/main" val="1830316288"/>
                  </a:ext>
                </a:extLst>
              </a:tr>
            </a:tbl>
          </a:graphicData>
        </a:graphic>
      </p:graphicFrame>
      <p:sp>
        <p:nvSpPr>
          <p:cNvPr id="7" name="TextBox 6">
            <a:extLst>
              <a:ext uri="{FF2B5EF4-FFF2-40B4-BE49-F238E27FC236}">
                <a16:creationId xmlns:a16="http://schemas.microsoft.com/office/drawing/2014/main" id="{3520E42C-5464-412D-8D7D-32A15203445F}"/>
              </a:ext>
            </a:extLst>
          </p:cNvPr>
          <p:cNvSpPr txBox="1"/>
          <p:nvPr/>
        </p:nvSpPr>
        <p:spPr>
          <a:xfrm>
            <a:off x="232900" y="3803538"/>
            <a:ext cx="8426942" cy="2215991"/>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latin typeface="Helvetica Neue"/>
                <a:ea typeface="Helvetica Neue" panose="02000503000000020004" pitchFamily="2" charset="0"/>
                <a:cs typeface="Helvetica Neue" panose="02000503000000020004" pitchFamily="2" charset="0"/>
              </a:rPr>
              <a:t>Σh</a:t>
            </a:r>
            <a:r>
              <a:rPr lang="en-US">
                <a:latin typeface="Helvetica Neue"/>
                <a:ea typeface="Helvetica Neue" panose="02000503000000020004" pitchFamily="2" charset="0"/>
                <a:cs typeface="Helvetica Neue" panose="02000503000000020004" pitchFamily="2" charset="0"/>
              </a:rPr>
              <a:t>(n)=0.20642</a:t>
            </a:r>
          </a:p>
          <a:p>
            <a:r>
              <a:rPr lang="en-US">
                <a:latin typeface="Helvetica Neue"/>
                <a:ea typeface="Helvetica Neue" panose="02000503000000020004" pitchFamily="2" charset="0"/>
                <a:cs typeface="Helvetica Neue" panose="02000503000000020004" pitchFamily="2" charset="0"/>
              </a:rPr>
              <a:t>We scale up the filter by {(1/</a:t>
            </a:r>
            <a:r>
              <a:rPr lang="en-US" err="1">
                <a:latin typeface="Helvetica Neue"/>
                <a:ea typeface="Helvetica Neue" panose="02000503000000020004" pitchFamily="2" charset="0"/>
                <a:cs typeface="Helvetica Neue" panose="02000503000000020004" pitchFamily="2" charset="0"/>
              </a:rPr>
              <a:t>Σh</a:t>
            </a:r>
            <a:r>
              <a:rPr lang="en-US">
                <a:latin typeface="Helvetica Neue"/>
                <a:ea typeface="Helvetica Neue" panose="02000503000000020004" pitchFamily="2" charset="0"/>
                <a:cs typeface="Helvetica Neue" panose="02000503000000020004" pitchFamily="2" charset="0"/>
              </a:rPr>
              <a:t>(n))=4.844} to decrease convergence time .</a:t>
            </a:r>
          </a:p>
          <a:p>
            <a:endParaRPr lang="en-US">
              <a:latin typeface="Helvetica Neue" panose="02000503000000020004" pitchFamily="2" charset="0"/>
              <a:ea typeface="Helvetica Neue" panose="02000503000000020004" pitchFamily="2" charset="0"/>
              <a:cs typeface="Helvetica Neue" panose="02000503000000020004" pitchFamily="2" charset="0"/>
            </a:endParaRPr>
          </a:p>
          <a:p>
            <a:r>
              <a:rPr lang="en-US">
                <a:latin typeface="Helvetica Neue" panose="02000503000000020004" pitchFamily="2" charset="0"/>
                <a:ea typeface="Helvetica Neue" panose="02000503000000020004" pitchFamily="2" charset="0"/>
                <a:cs typeface="Helvetica Neue" panose="02000503000000020004" pitchFamily="2" charset="0"/>
              </a:rPr>
              <a:t>We end up with the final filter response ,</a:t>
            </a:r>
          </a:p>
          <a:p>
            <a:endParaRPr lang="en-US">
              <a:latin typeface="Helvetica Neue" panose="02000503000000020004" pitchFamily="2" charset="0"/>
              <a:ea typeface="Helvetica Neue" panose="02000503000000020004" pitchFamily="2" charset="0"/>
              <a:cs typeface="Helvetica Neue" panose="02000503000000020004" pitchFamily="2" charset="0"/>
            </a:endParaRPr>
          </a:p>
          <a:p>
            <a:endParaRPr lang="en-US">
              <a:latin typeface="Helvetica Neue" panose="02000503000000020004" pitchFamily="2" charset="0"/>
              <a:ea typeface="Helvetica Neue" panose="02000503000000020004" pitchFamily="2" charset="0"/>
              <a:cs typeface="Helvetica Neue" panose="02000503000000020004" pitchFamily="2" charset="0"/>
            </a:endParaRPr>
          </a:p>
          <a:p>
            <a:r>
              <a:rPr lang="en-US" sz="1800">
                <a:latin typeface="Helvetica Neue"/>
                <a:ea typeface="Helvetica Neue" panose="02000503000000020004" pitchFamily="2" charset="0"/>
                <a:cs typeface="Helvetica Neue" panose="02000503000000020004" pitchFamily="2" charset="0"/>
              </a:rPr>
              <a:t>X[n]  = 0.0074*X[n-1] + 0.0378*X[n-2] + 0.0974*X[n-3] + 0.1635*X[n4] +    0.1937*X[n-5] + 0.1635*X[n-6] + 0.0974*X[n-7] + 0.0378*X[n-8] + 0.0074*X[n-9]</a:t>
            </a:r>
          </a:p>
        </p:txBody>
      </p:sp>
      <p:sp>
        <p:nvSpPr>
          <p:cNvPr id="8" name="Google Shape;777;p82">
            <a:extLst>
              <a:ext uri="{FF2B5EF4-FFF2-40B4-BE49-F238E27FC236}">
                <a16:creationId xmlns:a16="http://schemas.microsoft.com/office/drawing/2014/main" id="{71DE8E34-0A61-409E-9F85-4875671B3A96}"/>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12" name="Rectangle 11">
            <a:extLst>
              <a:ext uri="{FF2B5EF4-FFF2-40B4-BE49-F238E27FC236}">
                <a16:creationId xmlns:a16="http://schemas.microsoft.com/office/drawing/2014/main" id="{38D43B37-BB0B-4A86-9F96-915BEC25614E}"/>
              </a:ext>
            </a:extLst>
          </p:cNvPr>
          <p:cNvSpPr/>
          <p:nvPr/>
        </p:nvSpPr>
        <p:spPr>
          <a:xfrm>
            <a:off x="1371600" y="276142"/>
            <a:ext cx="5379999" cy="461665"/>
          </a:xfrm>
          <a:prstGeom prst="rect">
            <a:avLst/>
          </a:prstGeom>
        </p:spPr>
        <p:txBody>
          <a:bodyPr wrap="none">
            <a:spAutoFit/>
          </a:bodyPr>
          <a:lstStyle/>
          <a:p>
            <a:r>
              <a:rPr lang="en-US" sz="2400" b="1">
                <a:solidFill>
                  <a:schemeClr val="accent6"/>
                </a:solidFill>
              </a:rPr>
              <a:t>Subsystem Level Testing Plan [2/9]</a:t>
            </a:r>
            <a:r>
              <a:rPr lang="en-US"/>
              <a:t> </a:t>
            </a:r>
          </a:p>
        </p:txBody>
      </p:sp>
      <p:sp>
        <p:nvSpPr>
          <p:cNvPr id="10" name="Google Shape;861;p92">
            <a:extLst>
              <a:ext uri="{FF2B5EF4-FFF2-40B4-BE49-F238E27FC236}">
                <a16:creationId xmlns:a16="http://schemas.microsoft.com/office/drawing/2014/main" id="{C60C6117-CEB0-204A-B8F9-101B762278C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1" name="TextBox 10">
            <a:extLst>
              <a:ext uri="{FF2B5EF4-FFF2-40B4-BE49-F238E27FC236}">
                <a16:creationId xmlns:a16="http://schemas.microsoft.com/office/drawing/2014/main" id="{73C13BED-9989-C54B-B741-A11EDE45AB3C}"/>
              </a:ext>
            </a:extLst>
          </p:cNvPr>
          <p:cNvSpPr txBox="1"/>
          <p:nvPr/>
        </p:nvSpPr>
        <p:spPr>
          <a:xfrm>
            <a:off x="241379" y="1041467"/>
            <a:ext cx="8519255" cy="400110"/>
          </a:xfrm>
          <a:prstGeom prst="rect">
            <a:avLst/>
          </a:prstGeom>
          <a:solidFill>
            <a:srgbClr val="FD8008"/>
          </a:solidFill>
          <a:ln>
            <a:solidFill>
              <a:schemeClr val="tx1"/>
            </a:solidFill>
          </a:ln>
        </p:spPr>
        <p:txBody>
          <a:bodyPr wrap="square" rtlCol="0">
            <a:spAutoFit/>
          </a:bodyPr>
          <a:lstStyle/>
          <a:p>
            <a:pPr algn="ctr"/>
            <a:r>
              <a:rPr lang="en-US" sz="20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Sensor sub system integration and testing (2/4)</a:t>
            </a:r>
          </a:p>
        </p:txBody>
      </p:sp>
    </p:spTree>
    <p:extLst>
      <p:ext uri="{BB962C8B-B14F-4D97-AF65-F5344CB8AC3E}">
        <p14:creationId xmlns:p14="http://schemas.microsoft.com/office/powerpoint/2010/main" val="11232704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E0253A-634C-4D47-B4F7-C006D97A342A}"/>
              </a:ext>
            </a:extLst>
          </p:cNvPr>
          <p:cNvSpPr>
            <a:spLocks noGrp="1"/>
          </p:cNvSpPr>
          <p:nvPr>
            <p:ph type="sldNum" idx="12"/>
          </p:nvPr>
        </p:nvSpPr>
        <p:spPr>
          <a:xfrm>
            <a:off x="6457950" y="6356350"/>
            <a:ext cx="2057400" cy="365125"/>
          </a:xfrm>
        </p:spPr>
        <p:txBody>
          <a:bodyP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163</a:t>
            </a:fld>
            <a:endParaRPr lang="en-US"/>
          </a:p>
        </p:txBody>
      </p:sp>
      <p:sp>
        <p:nvSpPr>
          <p:cNvPr id="3" name="TextBox 2">
            <a:extLst>
              <a:ext uri="{FF2B5EF4-FFF2-40B4-BE49-F238E27FC236}">
                <a16:creationId xmlns:a16="http://schemas.microsoft.com/office/drawing/2014/main" id="{CCFD57C0-1F17-43FA-9A2B-73EE805A1290}"/>
              </a:ext>
            </a:extLst>
          </p:cNvPr>
          <p:cNvSpPr txBox="1"/>
          <p:nvPr/>
        </p:nvSpPr>
        <p:spPr>
          <a:xfrm>
            <a:off x="626853" y="1590136"/>
            <a:ext cx="7976558" cy="830997"/>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Helvetica Neue"/>
              </a:rPr>
              <a:t>Since altitude estimation is a mission critical task and payload deployment depends on it , we decided to make the estimation extremely accurate by  fusing data from both the accelerometer and the barometer .</a:t>
            </a:r>
          </a:p>
        </p:txBody>
      </p:sp>
      <p:sp>
        <p:nvSpPr>
          <p:cNvPr id="4" name="TextBox 3">
            <a:extLst>
              <a:ext uri="{FF2B5EF4-FFF2-40B4-BE49-F238E27FC236}">
                <a16:creationId xmlns:a16="http://schemas.microsoft.com/office/drawing/2014/main" id="{196184C6-A3C7-4015-B7D6-3DA610FD5692}"/>
              </a:ext>
            </a:extLst>
          </p:cNvPr>
          <p:cNvSpPr txBox="1"/>
          <p:nvPr/>
        </p:nvSpPr>
        <p:spPr>
          <a:xfrm>
            <a:off x="684362" y="2725947"/>
            <a:ext cx="7919048" cy="2831544"/>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Helvetica Neue"/>
            </a:endParaRPr>
          </a:p>
          <a:p>
            <a:endParaRPr lang="en-US" sz="1600">
              <a:latin typeface="Helvetica Neue"/>
            </a:endParaRPr>
          </a:p>
          <a:p>
            <a:endParaRPr lang="en-US" sz="1600">
              <a:latin typeface="Helvetica Neue"/>
            </a:endParaRPr>
          </a:p>
          <a:p>
            <a:r>
              <a:rPr lang="en-US" sz="1600">
                <a:latin typeface="Helvetica Neue"/>
              </a:rPr>
              <a:t>1. Measurement of barometric pressure, vertical acceleration and temperature.</a:t>
            </a:r>
            <a:endParaRPr lang="en-US">
              <a:latin typeface="Helvetica Neue"/>
            </a:endParaRPr>
          </a:p>
          <a:p>
            <a:endParaRPr lang="en-US" sz="1600">
              <a:latin typeface="Helvetica Neue"/>
            </a:endParaRPr>
          </a:p>
          <a:p>
            <a:r>
              <a:rPr lang="en-US" sz="1600">
                <a:latin typeface="Helvetica Neue"/>
              </a:rPr>
              <a:t>2. Temperature drift compensation of the barometer.</a:t>
            </a:r>
          </a:p>
          <a:p>
            <a:endParaRPr lang="en-US" sz="1600">
              <a:latin typeface="Helvetica Neue"/>
            </a:endParaRPr>
          </a:p>
          <a:p>
            <a:r>
              <a:rPr lang="en-US" sz="1600">
                <a:latin typeface="Helvetica Neue"/>
              </a:rPr>
              <a:t> 3. Tilt compensation of Accelerometer.</a:t>
            </a:r>
          </a:p>
          <a:p>
            <a:endParaRPr lang="en-US" sz="1600">
              <a:latin typeface="Helvetica Neue"/>
            </a:endParaRPr>
          </a:p>
          <a:p>
            <a:r>
              <a:rPr lang="en-US" sz="1600">
                <a:latin typeface="Helvetica Neue"/>
              </a:rPr>
              <a:t> 4. Estimation of altitude using both Barometer and Accelerometer(Fusion).</a:t>
            </a:r>
          </a:p>
          <a:p>
            <a:pPr algn="l"/>
            <a:endParaRPr lang="en-US">
              <a:latin typeface="Helvetica Neue"/>
            </a:endParaRPr>
          </a:p>
        </p:txBody>
      </p:sp>
      <p:sp>
        <p:nvSpPr>
          <p:cNvPr id="8" name="TextBox 7">
            <a:extLst>
              <a:ext uri="{FF2B5EF4-FFF2-40B4-BE49-F238E27FC236}">
                <a16:creationId xmlns:a16="http://schemas.microsoft.com/office/drawing/2014/main" id="{6F2484FD-6351-4302-9FD3-717571FAB0E4}"/>
              </a:ext>
            </a:extLst>
          </p:cNvPr>
          <p:cNvSpPr txBox="1"/>
          <p:nvPr/>
        </p:nvSpPr>
        <p:spPr>
          <a:xfrm>
            <a:off x="1624641" y="86460"/>
            <a:ext cx="5894716"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333399"/>
                </a:solidFill>
              </a:rPr>
              <a:t>Subsystem Level Testing Plan [3/9]</a:t>
            </a:r>
            <a:endParaRPr lang="en-US" sz="2400"/>
          </a:p>
        </p:txBody>
      </p:sp>
      <p:sp>
        <p:nvSpPr>
          <p:cNvPr id="5" name="Rectangle 4">
            <a:extLst>
              <a:ext uri="{FF2B5EF4-FFF2-40B4-BE49-F238E27FC236}">
                <a16:creationId xmlns:a16="http://schemas.microsoft.com/office/drawing/2014/main" id="{50EF8A5D-CD2D-1E40-9844-900C7A4B3575}"/>
              </a:ext>
            </a:extLst>
          </p:cNvPr>
          <p:cNvSpPr/>
          <p:nvPr/>
        </p:nvSpPr>
        <p:spPr>
          <a:xfrm>
            <a:off x="684362" y="2725947"/>
            <a:ext cx="7919048" cy="391325"/>
          </a:xfrm>
          <a:prstGeom prst="rect">
            <a:avLst/>
          </a:prstGeom>
          <a:solidFill>
            <a:srgbClr val="F6B2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Helvetica" pitchFamily="2" charset="0"/>
              </a:rPr>
              <a:t>The Proposed Algorithm</a:t>
            </a:r>
          </a:p>
        </p:txBody>
      </p:sp>
      <p:sp>
        <p:nvSpPr>
          <p:cNvPr id="9" name="Google Shape;777;p82">
            <a:extLst>
              <a:ext uri="{FF2B5EF4-FFF2-40B4-BE49-F238E27FC236}">
                <a16:creationId xmlns:a16="http://schemas.microsoft.com/office/drawing/2014/main" id="{C995E6D7-25BF-41F5-909B-2D9E616625B2}"/>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11" name="Google Shape;861;p92">
            <a:extLst>
              <a:ext uri="{FF2B5EF4-FFF2-40B4-BE49-F238E27FC236}">
                <a16:creationId xmlns:a16="http://schemas.microsoft.com/office/drawing/2014/main" id="{18568162-B9BC-0C48-8992-7A1C37B1D18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0" name="TextBox 9">
            <a:extLst>
              <a:ext uri="{FF2B5EF4-FFF2-40B4-BE49-F238E27FC236}">
                <a16:creationId xmlns:a16="http://schemas.microsoft.com/office/drawing/2014/main" id="{2A90CE3B-CFCE-CF4A-8822-2A39DC79D91E}"/>
              </a:ext>
            </a:extLst>
          </p:cNvPr>
          <p:cNvSpPr txBox="1"/>
          <p:nvPr/>
        </p:nvSpPr>
        <p:spPr>
          <a:xfrm>
            <a:off x="227180" y="1069864"/>
            <a:ext cx="8703839" cy="400110"/>
          </a:xfrm>
          <a:prstGeom prst="rect">
            <a:avLst/>
          </a:prstGeom>
          <a:solidFill>
            <a:srgbClr val="FD8008"/>
          </a:solidFill>
          <a:ln>
            <a:solidFill>
              <a:schemeClr val="tx1"/>
            </a:solidFill>
          </a:ln>
        </p:spPr>
        <p:txBody>
          <a:bodyPr wrap="square" rtlCol="0">
            <a:spAutoFit/>
          </a:bodyPr>
          <a:lstStyle/>
          <a:p>
            <a:pPr algn="ctr"/>
            <a:r>
              <a:rPr lang="en-US" sz="20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Sensor sub system integration and testing (3/4)</a:t>
            </a:r>
          </a:p>
        </p:txBody>
      </p:sp>
    </p:spTree>
    <p:extLst>
      <p:ext uri="{BB962C8B-B14F-4D97-AF65-F5344CB8AC3E}">
        <p14:creationId xmlns:p14="http://schemas.microsoft.com/office/powerpoint/2010/main" val="28525795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map&#10;&#10;Description generated with very high confidence">
            <a:extLst>
              <a:ext uri="{FF2B5EF4-FFF2-40B4-BE49-F238E27FC236}">
                <a16:creationId xmlns:a16="http://schemas.microsoft.com/office/drawing/2014/main" id="{0C720ECE-1CC7-435C-920B-374B313E837E}"/>
              </a:ext>
            </a:extLst>
          </p:cNvPr>
          <p:cNvPicPr>
            <a:picLocks noChangeAspect="1"/>
          </p:cNvPicPr>
          <p:nvPr/>
        </p:nvPicPr>
        <p:blipFill>
          <a:blip r:embed="rId2"/>
          <a:stretch>
            <a:fillRect/>
          </a:stretch>
        </p:blipFill>
        <p:spPr>
          <a:xfrm>
            <a:off x="955359" y="1526357"/>
            <a:ext cx="6514013" cy="3870035"/>
          </a:xfrm>
          <a:prstGeom prst="rect">
            <a:avLst/>
          </a:prstGeom>
        </p:spPr>
      </p:pic>
      <p:sp>
        <p:nvSpPr>
          <p:cNvPr id="3" name="Slide Number Placeholder 2">
            <a:extLst>
              <a:ext uri="{FF2B5EF4-FFF2-40B4-BE49-F238E27FC236}">
                <a16:creationId xmlns:a16="http://schemas.microsoft.com/office/drawing/2014/main" id="{E75BFAAE-1990-427F-BBEC-E54E8A89C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164</a:t>
            </a:fld>
            <a:endParaRPr lang="en-US"/>
          </a:p>
        </p:txBody>
      </p:sp>
      <p:sp>
        <p:nvSpPr>
          <p:cNvPr id="8" name="TextBox 7">
            <a:extLst>
              <a:ext uri="{FF2B5EF4-FFF2-40B4-BE49-F238E27FC236}">
                <a16:creationId xmlns:a16="http://schemas.microsoft.com/office/drawing/2014/main" id="{DED8AF6D-73AD-4866-97CB-37984E396C73}"/>
              </a:ext>
            </a:extLst>
          </p:cNvPr>
          <p:cNvSpPr txBox="1"/>
          <p:nvPr/>
        </p:nvSpPr>
        <p:spPr>
          <a:xfrm>
            <a:off x="687806" y="5507302"/>
            <a:ext cx="7789652" cy="800219"/>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Helvetica Neue"/>
              </a:rPr>
              <a:t>The fusion of accelerometer and barometer data gave even better results than a low pass filter with the barometer alone and hence we adopted this approach.</a:t>
            </a:r>
          </a:p>
          <a:p>
            <a:pPr algn="l"/>
            <a:endParaRPr lang="en-US">
              <a:latin typeface="Helvetica Neue"/>
            </a:endParaRPr>
          </a:p>
        </p:txBody>
      </p:sp>
      <p:sp>
        <p:nvSpPr>
          <p:cNvPr id="7" name="Google Shape;777;p82">
            <a:extLst>
              <a:ext uri="{FF2B5EF4-FFF2-40B4-BE49-F238E27FC236}">
                <a16:creationId xmlns:a16="http://schemas.microsoft.com/office/drawing/2014/main" id="{E5FA5416-1424-43B0-AC2D-003D1305EF38}"/>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12" name="TextBox 11">
            <a:extLst>
              <a:ext uri="{FF2B5EF4-FFF2-40B4-BE49-F238E27FC236}">
                <a16:creationId xmlns:a16="http://schemas.microsoft.com/office/drawing/2014/main" id="{F1597C21-157C-406F-A04C-A0A7C2AA372D}"/>
              </a:ext>
            </a:extLst>
          </p:cNvPr>
          <p:cNvSpPr txBox="1"/>
          <p:nvPr/>
        </p:nvSpPr>
        <p:spPr>
          <a:xfrm>
            <a:off x="1624641" y="86460"/>
            <a:ext cx="5894716"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333399"/>
                </a:solidFill>
              </a:rPr>
              <a:t>Subsystem Level Testing Plan [4/9]</a:t>
            </a:r>
            <a:endParaRPr lang="en-US" sz="2400"/>
          </a:p>
        </p:txBody>
      </p:sp>
      <p:sp>
        <p:nvSpPr>
          <p:cNvPr id="10" name="Google Shape;861;p92">
            <a:extLst>
              <a:ext uri="{FF2B5EF4-FFF2-40B4-BE49-F238E27FC236}">
                <a16:creationId xmlns:a16="http://schemas.microsoft.com/office/drawing/2014/main" id="{F75E1D41-B8C4-744D-90D5-C6DA2B238EEB}"/>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 name="TextBox 8">
            <a:extLst>
              <a:ext uri="{FF2B5EF4-FFF2-40B4-BE49-F238E27FC236}">
                <a16:creationId xmlns:a16="http://schemas.microsoft.com/office/drawing/2014/main" id="{CF44637D-71AD-114E-BB6A-022B6B22CE8E}"/>
              </a:ext>
            </a:extLst>
          </p:cNvPr>
          <p:cNvSpPr txBox="1"/>
          <p:nvPr/>
        </p:nvSpPr>
        <p:spPr>
          <a:xfrm>
            <a:off x="411764" y="1068048"/>
            <a:ext cx="8331370" cy="400110"/>
          </a:xfrm>
          <a:prstGeom prst="rect">
            <a:avLst/>
          </a:prstGeom>
          <a:solidFill>
            <a:srgbClr val="FD8008"/>
          </a:solidFill>
          <a:ln>
            <a:solidFill>
              <a:schemeClr val="tx1"/>
            </a:solidFill>
          </a:ln>
        </p:spPr>
        <p:txBody>
          <a:bodyPr wrap="square" rtlCol="0">
            <a:spAutoFit/>
          </a:bodyPr>
          <a:lstStyle/>
          <a:p>
            <a:pPr algn="ctr"/>
            <a:r>
              <a:rPr lang="en-US" sz="20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Sensor sub system integration and testing (4/4)</a:t>
            </a:r>
          </a:p>
        </p:txBody>
      </p:sp>
    </p:spTree>
    <p:extLst>
      <p:ext uri="{BB962C8B-B14F-4D97-AF65-F5344CB8AC3E}">
        <p14:creationId xmlns:p14="http://schemas.microsoft.com/office/powerpoint/2010/main" val="27944651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E987-9E2B-4A62-94C9-4B066A370373}"/>
              </a:ext>
            </a:extLst>
          </p:cNvPr>
          <p:cNvSpPr>
            <a:spLocks noGrp="1"/>
          </p:cNvSpPr>
          <p:nvPr>
            <p:ph type="title"/>
          </p:nvPr>
        </p:nvSpPr>
        <p:spPr/>
        <p:txBody>
          <a:bodyPr/>
          <a:lstStyle/>
          <a:p>
            <a:r>
              <a:rPr lang="en-US"/>
              <a:t>Subsystem Level Testing Plan[5/9]</a:t>
            </a:r>
          </a:p>
        </p:txBody>
      </p:sp>
      <p:sp>
        <p:nvSpPr>
          <p:cNvPr id="3" name="Text Placeholder 2">
            <a:extLst>
              <a:ext uri="{FF2B5EF4-FFF2-40B4-BE49-F238E27FC236}">
                <a16:creationId xmlns:a16="http://schemas.microsoft.com/office/drawing/2014/main" id="{DFF88831-F178-4859-875D-3DAE1BE1D8C7}"/>
              </a:ext>
            </a:extLst>
          </p:cNvPr>
          <p:cNvSpPr>
            <a:spLocks noGrp="1"/>
          </p:cNvSpPr>
          <p:nvPr>
            <p:ph type="body" idx="1"/>
          </p:nvPr>
        </p:nvSpPr>
        <p:spPr>
          <a:xfrm>
            <a:off x="227179" y="1501727"/>
            <a:ext cx="8661244" cy="597687"/>
          </a:xfrm>
          <a:solidFill>
            <a:srgbClr val="F9F5E4"/>
          </a:solidFill>
          <a:ln>
            <a:solidFill>
              <a:schemeClr val="tx1"/>
            </a:solidFill>
          </a:ln>
        </p:spPr>
        <p:txBody>
          <a:bodyPr/>
          <a:lstStyle/>
          <a:p>
            <a:r>
              <a:rPr lang="en-US" sz="1400" b="0">
                <a:latin typeface="Helvetica Neue" panose="02000503000000020004"/>
              </a:rPr>
              <a:t>All sensors were interfaced according to their interfaces(I2C,UART,etc).</a:t>
            </a:r>
            <a:endParaRPr lang="en-US" sz="1400">
              <a:latin typeface="Helvetica Neue" panose="02000503000000020004"/>
            </a:endParaRPr>
          </a:p>
          <a:p>
            <a:r>
              <a:rPr lang="en-US" sz="1400" b="0">
                <a:latin typeface="Helvetica Neue" panose="02000503000000020004"/>
              </a:rPr>
              <a:t>The sensors were tested by taking their readings and plotting the measurements.</a:t>
            </a:r>
            <a:endParaRPr lang="en-US" sz="1400">
              <a:latin typeface="Helvetica Neue" panose="02000503000000020004"/>
            </a:endParaRPr>
          </a:p>
        </p:txBody>
      </p:sp>
      <p:sp>
        <p:nvSpPr>
          <p:cNvPr id="4" name="Slide Number Placeholder 3">
            <a:extLst>
              <a:ext uri="{FF2B5EF4-FFF2-40B4-BE49-F238E27FC236}">
                <a16:creationId xmlns:a16="http://schemas.microsoft.com/office/drawing/2014/main" id="{934A5EF6-0CB3-45B4-9F30-D5A37EC6B9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165</a:t>
            </a:fld>
            <a:endParaRPr lang="en-US"/>
          </a:p>
        </p:txBody>
      </p:sp>
      <p:sp>
        <p:nvSpPr>
          <p:cNvPr id="7" name="TextBox 6">
            <a:extLst>
              <a:ext uri="{FF2B5EF4-FFF2-40B4-BE49-F238E27FC236}">
                <a16:creationId xmlns:a16="http://schemas.microsoft.com/office/drawing/2014/main" id="{C60709BC-4C5D-EE43-A4A5-BCA4A96895B7}"/>
              </a:ext>
            </a:extLst>
          </p:cNvPr>
          <p:cNvSpPr txBox="1"/>
          <p:nvPr/>
        </p:nvSpPr>
        <p:spPr>
          <a:xfrm>
            <a:off x="198783" y="1044904"/>
            <a:ext cx="8689640" cy="461665"/>
          </a:xfrm>
          <a:prstGeom prst="rect">
            <a:avLst/>
          </a:prstGeom>
          <a:solidFill>
            <a:srgbClr val="FD8008"/>
          </a:solidFill>
          <a:ln>
            <a:solidFill>
              <a:schemeClr val="tx1"/>
            </a:solidFill>
          </a:ln>
        </p:spPr>
        <p:txBody>
          <a:bodyPr wrap="square" rtlCol="0">
            <a:spAutoFit/>
          </a:bodyPr>
          <a:lstStyle/>
          <a:p>
            <a:r>
              <a:rPr lang="en-US" sz="24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 Sensors</a:t>
            </a:r>
          </a:p>
        </p:txBody>
      </p:sp>
      <p:sp>
        <p:nvSpPr>
          <p:cNvPr id="8" name="TextBox 7">
            <a:extLst>
              <a:ext uri="{FF2B5EF4-FFF2-40B4-BE49-F238E27FC236}">
                <a16:creationId xmlns:a16="http://schemas.microsoft.com/office/drawing/2014/main" id="{CCCAD32A-D978-D749-A876-D3A3F484404D}"/>
              </a:ext>
            </a:extLst>
          </p:cNvPr>
          <p:cNvSpPr txBox="1"/>
          <p:nvPr/>
        </p:nvSpPr>
        <p:spPr>
          <a:xfrm>
            <a:off x="198783" y="5489240"/>
            <a:ext cx="8689640" cy="752862"/>
          </a:xfrm>
          <a:prstGeom prst="rect">
            <a:avLst/>
          </a:prstGeom>
          <a:solidFill>
            <a:srgbClr val="F9F5E4"/>
          </a:solidFill>
          <a:ln>
            <a:solidFill>
              <a:schemeClr val="tx1"/>
            </a:solidFill>
          </a:ln>
        </p:spPr>
        <p:txBody>
          <a:bodyPr wrap="square" rtlCol="0">
            <a:spAutoFit/>
          </a:bodyPr>
          <a:lstStyle/>
          <a:p>
            <a:pPr marL="285750" indent="-285750">
              <a:buFont typeface="Arial" panose="020B0604020202020204" pitchFamily="34" charset="0"/>
              <a:buChar char="•"/>
            </a:pPr>
            <a:r>
              <a:rPr lang="en-US">
                <a:latin typeface="Helvetica Neue" panose="02000503000000020004"/>
              </a:rPr>
              <a:t>The telemetry of the radio modules was tested by transmitting data and plotting it.</a:t>
            </a:r>
          </a:p>
          <a:p>
            <a:pPr marL="285750" indent="-285750">
              <a:buFont typeface="Arial" panose="020B0604020202020204" pitchFamily="34" charset="0"/>
              <a:buChar char="•"/>
            </a:pPr>
            <a:r>
              <a:rPr lang="en-US">
                <a:latin typeface="Helvetica Neue" panose="02000503000000020004"/>
              </a:rPr>
              <a:t>Communication with every component was tested.</a:t>
            </a:r>
          </a:p>
          <a:p>
            <a:pPr marL="285750" indent="-285750">
              <a:buFont typeface="Arial" panose="020B0604020202020204" pitchFamily="34" charset="0"/>
              <a:buChar char="•"/>
            </a:pPr>
            <a:r>
              <a:rPr lang="en-US">
                <a:latin typeface="Helvetica Neue" panose="02000503000000020004"/>
              </a:rPr>
              <a:t>The data was collected from the sensors at the required rate of 1Hz.</a:t>
            </a:r>
          </a:p>
        </p:txBody>
      </p:sp>
      <p:sp>
        <p:nvSpPr>
          <p:cNvPr id="9" name="TextBox 8">
            <a:extLst>
              <a:ext uri="{FF2B5EF4-FFF2-40B4-BE49-F238E27FC236}">
                <a16:creationId xmlns:a16="http://schemas.microsoft.com/office/drawing/2014/main" id="{14476AAB-7DBB-234A-A670-12CD6A4F8EF8}"/>
              </a:ext>
            </a:extLst>
          </p:cNvPr>
          <p:cNvSpPr txBox="1"/>
          <p:nvPr/>
        </p:nvSpPr>
        <p:spPr>
          <a:xfrm>
            <a:off x="198783" y="5027575"/>
            <a:ext cx="8689640" cy="461665"/>
          </a:xfrm>
          <a:prstGeom prst="rect">
            <a:avLst/>
          </a:prstGeom>
          <a:solidFill>
            <a:srgbClr val="FD8008"/>
          </a:solidFill>
          <a:ln>
            <a:solidFill>
              <a:schemeClr val="tx1"/>
            </a:solidFill>
          </a:ln>
        </p:spPr>
        <p:txBody>
          <a:bodyPr wrap="square" rtlCol="0">
            <a:spAutoFit/>
          </a:bodyPr>
          <a:lstStyle/>
          <a:p>
            <a:pPr>
              <a:buNone/>
            </a:pPr>
            <a:r>
              <a:rPr lang="en-US" sz="24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 Communication and Data Handling</a:t>
            </a:r>
          </a:p>
        </p:txBody>
      </p:sp>
      <p:pic>
        <p:nvPicPr>
          <p:cNvPr id="10" name="Picture 6" descr="A green sign with white text&#10;&#10;Description generated with very high confidence">
            <a:extLst>
              <a:ext uri="{FF2B5EF4-FFF2-40B4-BE49-F238E27FC236}">
                <a16:creationId xmlns:a16="http://schemas.microsoft.com/office/drawing/2014/main" id="{C310E150-F837-D043-AF6D-E1D026119863}"/>
              </a:ext>
            </a:extLst>
          </p:cNvPr>
          <p:cNvPicPr>
            <a:picLocks noChangeAspect="1"/>
          </p:cNvPicPr>
          <p:nvPr/>
        </p:nvPicPr>
        <p:blipFill rotWithShape="1">
          <a:blip r:embed="rId2"/>
          <a:srcRect l="2110" t="31414" r="51919" b="1926"/>
          <a:stretch/>
        </p:blipFill>
        <p:spPr>
          <a:xfrm>
            <a:off x="5018272" y="2186042"/>
            <a:ext cx="3868986" cy="2726615"/>
          </a:xfrm>
          <a:prstGeom prst="rect">
            <a:avLst/>
          </a:prstGeom>
          <a:ln>
            <a:solidFill>
              <a:schemeClr val="tx1"/>
            </a:solidFill>
          </a:ln>
        </p:spPr>
      </p:pic>
      <p:pic>
        <p:nvPicPr>
          <p:cNvPr id="6" name="Picture 5">
            <a:extLst>
              <a:ext uri="{FF2B5EF4-FFF2-40B4-BE49-F238E27FC236}">
                <a16:creationId xmlns:a16="http://schemas.microsoft.com/office/drawing/2014/main" id="{579AE563-E645-1E40-9675-0FCCC482A525}"/>
              </a:ext>
            </a:extLst>
          </p:cNvPr>
          <p:cNvPicPr>
            <a:picLocks noChangeAspect="1"/>
          </p:cNvPicPr>
          <p:nvPr/>
        </p:nvPicPr>
        <p:blipFill rotWithShape="1">
          <a:blip r:embed="rId3"/>
          <a:srcRect t="-314" r="13907" b="1"/>
          <a:stretch/>
        </p:blipFill>
        <p:spPr>
          <a:xfrm>
            <a:off x="228856" y="2186042"/>
            <a:ext cx="4817814" cy="2726506"/>
          </a:xfrm>
          <a:prstGeom prst="rect">
            <a:avLst/>
          </a:prstGeom>
          <a:ln>
            <a:solidFill>
              <a:schemeClr val="tx1"/>
            </a:solidFill>
          </a:ln>
        </p:spPr>
      </p:pic>
      <p:cxnSp>
        <p:nvCxnSpPr>
          <p:cNvPr id="12" name="Straight Connector 11">
            <a:extLst>
              <a:ext uri="{FF2B5EF4-FFF2-40B4-BE49-F238E27FC236}">
                <a16:creationId xmlns:a16="http://schemas.microsoft.com/office/drawing/2014/main" id="{9B1BCF97-CF02-2A49-A8DF-16D0622F4517}"/>
              </a:ext>
            </a:extLst>
          </p:cNvPr>
          <p:cNvCxnSpPr>
            <a:cxnSpLocks/>
          </p:cNvCxnSpPr>
          <p:nvPr/>
        </p:nvCxnSpPr>
        <p:spPr>
          <a:xfrm>
            <a:off x="350982" y="2410691"/>
            <a:ext cx="40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Google Shape;777;p82">
            <a:extLst>
              <a:ext uri="{FF2B5EF4-FFF2-40B4-BE49-F238E27FC236}">
                <a16:creationId xmlns:a16="http://schemas.microsoft.com/office/drawing/2014/main" id="{3DFEA2BE-39A8-4CC8-96CA-8FF57C71C737}"/>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14" name="Google Shape;861;p92">
            <a:extLst>
              <a:ext uri="{FF2B5EF4-FFF2-40B4-BE49-F238E27FC236}">
                <a16:creationId xmlns:a16="http://schemas.microsoft.com/office/drawing/2014/main" id="{FA507053-A7CF-5147-B05F-EC5110A8B944}"/>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Tree>
    <p:extLst>
      <p:ext uri="{BB962C8B-B14F-4D97-AF65-F5344CB8AC3E}">
        <p14:creationId xmlns:p14="http://schemas.microsoft.com/office/powerpoint/2010/main" val="23689191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91C903-A8BA-2748-AF6F-1222CB26D0C6}"/>
              </a:ext>
            </a:extLst>
          </p:cNvPr>
          <p:cNvPicPr>
            <a:picLocks noChangeAspect="1"/>
          </p:cNvPicPr>
          <p:nvPr/>
        </p:nvPicPr>
        <p:blipFill rotWithShape="1">
          <a:blip r:embed="rId2"/>
          <a:srcRect b="20379"/>
          <a:stretch/>
        </p:blipFill>
        <p:spPr>
          <a:xfrm>
            <a:off x="6322034" y="1605310"/>
            <a:ext cx="2254015" cy="1117423"/>
          </a:xfrm>
          <a:prstGeom prst="rect">
            <a:avLst/>
          </a:prstGeom>
          <a:ln>
            <a:solidFill>
              <a:schemeClr val="tx1"/>
            </a:solidFill>
          </a:ln>
        </p:spPr>
      </p:pic>
      <p:sp>
        <p:nvSpPr>
          <p:cNvPr id="2" name="Title 1">
            <a:extLst>
              <a:ext uri="{FF2B5EF4-FFF2-40B4-BE49-F238E27FC236}">
                <a16:creationId xmlns:a16="http://schemas.microsoft.com/office/drawing/2014/main" id="{921D69FC-C864-43A4-BEC4-A30BB0BFD45D}"/>
              </a:ext>
            </a:extLst>
          </p:cNvPr>
          <p:cNvSpPr>
            <a:spLocks noGrp="1"/>
          </p:cNvSpPr>
          <p:nvPr>
            <p:ph type="title"/>
          </p:nvPr>
        </p:nvSpPr>
        <p:spPr/>
        <p:txBody>
          <a:bodyPr/>
          <a:lstStyle/>
          <a:p>
            <a:r>
              <a:rPr lang="en-US"/>
              <a:t>Subsystem Level Testing Plan[6/9]</a:t>
            </a:r>
          </a:p>
        </p:txBody>
      </p:sp>
      <p:sp>
        <p:nvSpPr>
          <p:cNvPr id="3" name="Text Placeholder 2">
            <a:extLst>
              <a:ext uri="{FF2B5EF4-FFF2-40B4-BE49-F238E27FC236}">
                <a16:creationId xmlns:a16="http://schemas.microsoft.com/office/drawing/2014/main" id="{93D2A221-F4AB-4CC0-9E43-55AC7088AD81}"/>
              </a:ext>
            </a:extLst>
          </p:cNvPr>
          <p:cNvSpPr>
            <a:spLocks noGrp="1"/>
          </p:cNvSpPr>
          <p:nvPr>
            <p:ph type="body" idx="1"/>
          </p:nvPr>
        </p:nvSpPr>
        <p:spPr>
          <a:xfrm>
            <a:off x="269776" y="1562713"/>
            <a:ext cx="6199662" cy="1117423"/>
          </a:xfrm>
          <a:solidFill>
            <a:srgbClr val="F9F5E4"/>
          </a:solidFill>
          <a:ln w="19050">
            <a:solidFill>
              <a:schemeClr val="tx1"/>
            </a:solidFill>
          </a:ln>
        </p:spPr>
        <p:txBody>
          <a:bodyPr/>
          <a:lstStyle/>
          <a:p>
            <a:pPr>
              <a:buNone/>
            </a:pPr>
            <a:r>
              <a:rPr lang="en-US" sz="1400" b="0">
                <a:latin typeface="Helvetica Neue"/>
              </a:rPr>
              <a:t> The power required by each component was calculated.</a:t>
            </a:r>
          </a:p>
          <a:p>
            <a:pPr>
              <a:buNone/>
            </a:pPr>
            <a:r>
              <a:rPr lang="en-US" sz="1400" b="0">
                <a:latin typeface="Helvetica Neue"/>
              </a:rPr>
              <a:t>The Battery and required regulators were chosen accordingly to match the power requirements. </a:t>
            </a:r>
            <a:endParaRPr lang="en-US" sz="1400">
              <a:latin typeface="Helvetica Neue"/>
            </a:endParaRPr>
          </a:p>
        </p:txBody>
      </p:sp>
      <p:sp>
        <p:nvSpPr>
          <p:cNvPr id="4" name="Slide Number Placeholder 3">
            <a:extLst>
              <a:ext uri="{FF2B5EF4-FFF2-40B4-BE49-F238E27FC236}">
                <a16:creationId xmlns:a16="http://schemas.microsoft.com/office/drawing/2014/main" id="{ACC1D95F-E351-4141-9987-B929EE1D14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166</a:t>
            </a:fld>
            <a:endParaRPr lang="en-US"/>
          </a:p>
        </p:txBody>
      </p:sp>
      <p:sp>
        <p:nvSpPr>
          <p:cNvPr id="6" name="TextBox 5">
            <a:extLst>
              <a:ext uri="{FF2B5EF4-FFF2-40B4-BE49-F238E27FC236}">
                <a16:creationId xmlns:a16="http://schemas.microsoft.com/office/drawing/2014/main" id="{2F39B2D4-AD07-474D-8A14-BD81F7672549}"/>
              </a:ext>
            </a:extLst>
          </p:cNvPr>
          <p:cNvSpPr txBox="1"/>
          <p:nvPr/>
        </p:nvSpPr>
        <p:spPr>
          <a:xfrm>
            <a:off x="227180" y="1040947"/>
            <a:ext cx="8661243" cy="523220"/>
          </a:xfrm>
          <a:prstGeom prst="rect">
            <a:avLst/>
          </a:prstGeom>
          <a:solidFill>
            <a:srgbClr val="FD8008"/>
          </a:solidFill>
          <a:ln w="19050">
            <a:solidFill>
              <a:schemeClr val="tx1"/>
            </a:solidFill>
          </a:ln>
        </p:spPr>
        <p:txBody>
          <a:bodyPr wrap="square" rtlCol="0">
            <a:spAutoFit/>
          </a:bodyPr>
          <a:lstStyle/>
          <a:p>
            <a:r>
              <a:rPr lang="en-US" sz="28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 Electrical Power System</a:t>
            </a:r>
          </a:p>
        </p:txBody>
      </p:sp>
      <p:sp>
        <p:nvSpPr>
          <p:cNvPr id="8" name="Google Shape;777;p82">
            <a:extLst>
              <a:ext uri="{FF2B5EF4-FFF2-40B4-BE49-F238E27FC236}">
                <a16:creationId xmlns:a16="http://schemas.microsoft.com/office/drawing/2014/main" id="{DC7DF4DC-B524-4E72-A298-EEE612F37B07}"/>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10" name="Google Shape;861;p92">
            <a:extLst>
              <a:ext uri="{FF2B5EF4-FFF2-40B4-BE49-F238E27FC236}">
                <a16:creationId xmlns:a16="http://schemas.microsoft.com/office/drawing/2014/main" id="{58D74E07-0023-F246-B458-04DD202D1B5A}"/>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pic>
        <p:nvPicPr>
          <p:cNvPr id="5" name="Picture 10" descr="A circuit board&#10;&#10;Description generated with high confidence">
            <a:extLst>
              <a:ext uri="{FF2B5EF4-FFF2-40B4-BE49-F238E27FC236}">
                <a16:creationId xmlns:a16="http://schemas.microsoft.com/office/drawing/2014/main" id="{B1CFC277-ABBC-4E55-880A-8CC7C23FF22B}"/>
              </a:ext>
            </a:extLst>
          </p:cNvPr>
          <p:cNvPicPr>
            <a:picLocks noChangeAspect="1"/>
          </p:cNvPicPr>
          <p:nvPr/>
        </p:nvPicPr>
        <p:blipFill>
          <a:blip r:embed="rId3"/>
          <a:stretch>
            <a:fillRect/>
          </a:stretch>
        </p:blipFill>
        <p:spPr>
          <a:xfrm>
            <a:off x="161867" y="2900247"/>
            <a:ext cx="3240155" cy="3258313"/>
          </a:xfrm>
          <a:prstGeom prst="rect">
            <a:avLst/>
          </a:prstGeom>
        </p:spPr>
      </p:pic>
      <p:pic>
        <p:nvPicPr>
          <p:cNvPr id="15" name="Picture 15" descr="A close up of a map&#10;&#10;Description generated with high confidence">
            <a:extLst>
              <a:ext uri="{FF2B5EF4-FFF2-40B4-BE49-F238E27FC236}">
                <a16:creationId xmlns:a16="http://schemas.microsoft.com/office/drawing/2014/main" id="{7110FF7C-4B12-4736-B978-3DF7AD6EFC9B}"/>
              </a:ext>
            </a:extLst>
          </p:cNvPr>
          <p:cNvPicPr>
            <a:picLocks noChangeAspect="1"/>
          </p:cNvPicPr>
          <p:nvPr/>
        </p:nvPicPr>
        <p:blipFill>
          <a:blip r:embed="rId4"/>
          <a:stretch>
            <a:fillRect/>
          </a:stretch>
        </p:blipFill>
        <p:spPr>
          <a:xfrm>
            <a:off x="3740309" y="2897615"/>
            <a:ext cx="4856888" cy="3256871"/>
          </a:xfrm>
          <a:prstGeom prst="rect">
            <a:avLst/>
          </a:prstGeom>
        </p:spPr>
      </p:pic>
    </p:spTree>
    <p:extLst>
      <p:ext uri="{BB962C8B-B14F-4D97-AF65-F5344CB8AC3E}">
        <p14:creationId xmlns:p14="http://schemas.microsoft.com/office/powerpoint/2010/main" val="35127421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31E8-EDFC-478A-A7F6-45E437B7F3BD}"/>
              </a:ext>
            </a:extLst>
          </p:cNvPr>
          <p:cNvSpPr>
            <a:spLocks noGrp="1"/>
          </p:cNvSpPr>
          <p:nvPr>
            <p:ph type="title"/>
          </p:nvPr>
        </p:nvSpPr>
        <p:spPr/>
        <p:txBody>
          <a:bodyPr/>
          <a:lstStyle/>
          <a:p>
            <a:r>
              <a:rPr lang="en-US"/>
              <a:t>Subsystem Level Testing Plan[7/9]</a:t>
            </a:r>
          </a:p>
        </p:txBody>
      </p:sp>
      <p:sp>
        <p:nvSpPr>
          <p:cNvPr id="3" name="Text Placeholder 2">
            <a:extLst>
              <a:ext uri="{FF2B5EF4-FFF2-40B4-BE49-F238E27FC236}">
                <a16:creationId xmlns:a16="http://schemas.microsoft.com/office/drawing/2014/main" id="{5C3CEE5D-DE98-455C-931B-4917882AFA87}"/>
              </a:ext>
            </a:extLst>
          </p:cNvPr>
          <p:cNvSpPr>
            <a:spLocks noGrp="1"/>
          </p:cNvSpPr>
          <p:nvPr>
            <p:ph type="body" idx="1"/>
          </p:nvPr>
        </p:nvSpPr>
        <p:spPr>
          <a:xfrm>
            <a:off x="229545" y="1484999"/>
            <a:ext cx="4688933" cy="1160768"/>
          </a:xfrm>
          <a:solidFill>
            <a:srgbClr val="F9F5E4"/>
          </a:solidFill>
          <a:ln>
            <a:solidFill>
              <a:schemeClr val="tx1"/>
            </a:solidFill>
          </a:ln>
        </p:spPr>
        <p:txBody>
          <a:bodyPr/>
          <a:lstStyle/>
          <a:p>
            <a:r>
              <a:rPr lang="en-US" sz="1600" b="0">
                <a:latin typeface="Helvetica Neue" panose="02000503000000020004"/>
              </a:rPr>
              <a:t>The antenna shall be tested for its range from different distances and positions.</a:t>
            </a:r>
            <a:endParaRPr lang="en-US" sz="1600">
              <a:latin typeface="Helvetica Neue" panose="02000503000000020004"/>
            </a:endParaRPr>
          </a:p>
          <a:p>
            <a:r>
              <a:rPr lang="en-US" sz="1600" b="0">
                <a:latin typeface="Helvetica Neue" panose="02000503000000020004"/>
              </a:rPr>
              <a:t>Integration with the XBEE modules shall also be tested.</a:t>
            </a:r>
            <a:endParaRPr lang="en-US" sz="1600">
              <a:latin typeface="Helvetica Neue" panose="02000503000000020004"/>
            </a:endParaRPr>
          </a:p>
        </p:txBody>
      </p:sp>
      <p:sp>
        <p:nvSpPr>
          <p:cNvPr id="4" name="Slide Number Placeholder 3">
            <a:extLst>
              <a:ext uri="{FF2B5EF4-FFF2-40B4-BE49-F238E27FC236}">
                <a16:creationId xmlns:a16="http://schemas.microsoft.com/office/drawing/2014/main" id="{381A6D7E-8715-4DBA-AFA8-CD32188DD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167</a:t>
            </a:fld>
            <a:endParaRPr lang="en-US"/>
          </a:p>
        </p:txBody>
      </p:sp>
      <p:sp>
        <p:nvSpPr>
          <p:cNvPr id="7" name="TextBox 6">
            <a:extLst>
              <a:ext uri="{FF2B5EF4-FFF2-40B4-BE49-F238E27FC236}">
                <a16:creationId xmlns:a16="http://schemas.microsoft.com/office/drawing/2014/main" id="{D65C55EA-855E-4E49-8000-43671F6624EB}"/>
              </a:ext>
            </a:extLst>
          </p:cNvPr>
          <p:cNvSpPr txBox="1"/>
          <p:nvPr/>
        </p:nvSpPr>
        <p:spPr>
          <a:xfrm>
            <a:off x="252263" y="3096538"/>
            <a:ext cx="4751408" cy="3293209"/>
          </a:xfrm>
          <a:prstGeom prst="rect">
            <a:avLst/>
          </a:prstGeom>
          <a:solidFill>
            <a:srgbClr val="F9F5E4"/>
          </a:solidFill>
          <a:ln>
            <a:solidFill>
              <a:schemeClr val="tx1"/>
            </a:solidFill>
          </a:ln>
        </p:spPr>
        <p:txBody>
          <a:bodyPr wrap="square" rtlCol="0" anchor="t">
            <a:spAutoFit/>
          </a:bodyPr>
          <a:lstStyle/>
          <a:p>
            <a:pPr marL="285750" indent="-285750">
              <a:buFont typeface="Arial" panose="020B0604020202020204" pitchFamily="34" charset="0"/>
              <a:buChar char="•"/>
            </a:pPr>
            <a:r>
              <a:rPr lang="en-US" sz="1600">
                <a:latin typeface="Helvetica Neue" panose="02000503000000020004"/>
                <a:ea typeface="Helvetica Neue" panose="02000503000000020004" pitchFamily="2" charset="0"/>
              </a:rPr>
              <a:t>The different software states were tested and the system functioning was checked after reset.</a:t>
            </a:r>
          </a:p>
          <a:p>
            <a:pPr marL="285750" indent="-285750">
              <a:buFont typeface="Arial" panose="020B0604020202020204" pitchFamily="34" charset="0"/>
              <a:buChar char="•"/>
            </a:pPr>
            <a:r>
              <a:rPr lang="en-US" sz="1600">
                <a:latin typeface="Helvetica Neue" panose="02000503000000020004"/>
                <a:ea typeface="Helvetica Neue" panose="02000503000000020004" pitchFamily="2" charset="0"/>
              </a:rPr>
              <a:t>Software state after various conditions was tested.</a:t>
            </a:r>
          </a:p>
          <a:p>
            <a:pPr marL="285750" indent="-285750">
              <a:buFont typeface="Arial" panose="020B0604020202020204" pitchFamily="34" charset="0"/>
              <a:buChar char="•"/>
            </a:pPr>
            <a:r>
              <a:rPr lang="en-US" sz="1600">
                <a:latin typeface="Helvetica Neue" panose="02000503000000020004"/>
                <a:ea typeface="Helvetica Neue" panose="02000503000000020004" pitchFamily="2" charset="0"/>
              </a:rPr>
              <a:t>Software state after payload deployment from container at different altitudes was checked.</a:t>
            </a:r>
          </a:p>
          <a:p>
            <a:pPr marL="285750" indent="-285750">
              <a:buFont typeface="Arial" panose="020B0604020202020204" pitchFamily="34" charset="0"/>
              <a:buChar char="•"/>
            </a:pPr>
            <a:r>
              <a:rPr lang="en-US" sz="1600">
                <a:latin typeface="Helvetica Neue" panose="02000503000000020004"/>
                <a:ea typeface="Helvetica Neue" panose="02000503000000020004" pitchFamily="2" charset="0"/>
              </a:rPr>
              <a:t>Software state after landing was checked. </a:t>
            </a:r>
          </a:p>
          <a:p>
            <a:pPr>
              <a:buNone/>
            </a:pPr>
            <a:r>
              <a:rPr lang="en-US" sz="1600">
                <a:latin typeface="Helvetica Neue" panose="02000503000000020004"/>
                <a:ea typeface="Helvetica Neue" panose="02000503000000020004" pitchFamily="2" charset="0"/>
              </a:rPr>
              <a:t>FSW state 1=Boot</a:t>
            </a:r>
          </a:p>
          <a:p>
            <a:pPr>
              <a:buNone/>
            </a:pPr>
            <a:r>
              <a:rPr lang="en-US" sz="1600">
                <a:latin typeface="Helvetica Neue" panose="02000503000000020004"/>
                <a:ea typeface="Helvetica Neue" panose="02000503000000020004" pitchFamily="2" charset="0"/>
              </a:rPr>
              <a:t>FSW state 2=Ascent</a:t>
            </a:r>
          </a:p>
          <a:p>
            <a:pPr>
              <a:buNone/>
            </a:pPr>
            <a:r>
              <a:rPr lang="en-US" sz="1600">
                <a:latin typeface="Helvetica Neue" panose="02000503000000020004"/>
                <a:ea typeface="Helvetica Neue" panose="02000503000000020004" pitchFamily="2" charset="0"/>
              </a:rPr>
              <a:t>FSW state 3=Deployment</a:t>
            </a:r>
          </a:p>
          <a:p>
            <a:pPr>
              <a:buNone/>
            </a:pPr>
            <a:r>
              <a:rPr lang="en-US" sz="1600">
                <a:latin typeface="Helvetica Neue" panose="02000503000000020004"/>
                <a:ea typeface="Helvetica Neue" panose="02000503000000020004" pitchFamily="2" charset="0"/>
              </a:rPr>
              <a:t>FSW state 4=Decent</a:t>
            </a:r>
          </a:p>
          <a:p>
            <a:pPr>
              <a:buNone/>
            </a:pPr>
            <a:r>
              <a:rPr lang="en-US" sz="1600">
                <a:latin typeface="Helvetica Neue" panose="02000503000000020004"/>
                <a:ea typeface="Helvetica Neue" panose="02000503000000020004" pitchFamily="2" charset="0"/>
              </a:rPr>
              <a:t>FSW state 5=End</a:t>
            </a:r>
          </a:p>
        </p:txBody>
      </p:sp>
      <p:sp>
        <p:nvSpPr>
          <p:cNvPr id="8" name="TextBox 7">
            <a:extLst>
              <a:ext uri="{FF2B5EF4-FFF2-40B4-BE49-F238E27FC236}">
                <a16:creationId xmlns:a16="http://schemas.microsoft.com/office/drawing/2014/main" id="{48373BCC-3EE9-0E4B-B565-4B45A013389F}"/>
              </a:ext>
            </a:extLst>
          </p:cNvPr>
          <p:cNvSpPr txBox="1"/>
          <p:nvPr/>
        </p:nvSpPr>
        <p:spPr>
          <a:xfrm>
            <a:off x="223866" y="1017401"/>
            <a:ext cx="4688398" cy="475863"/>
          </a:xfrm>
          <a:prstGeom prst="rect">
            <a:avLst/>
          </a:prstGeom>
          <a:solidFill>
            <a:srgbClr val="FD8008"/>
          </a:solidFill>
          <a:ln>
            <a:solidFill>
              <a:schemeClr val="tx1"/>
            </a:solidFill>
          </a:ln>
        </p:spPr>
        <p:txBody>
          <a:bodyPr wrap="square" rtlCol="0">
            <a:spAutoFit/>
          </a:bodyPr>
          <a:lstStyle/>
          <a:p>
            <a:r>
              <a:rPr lang="en-US" sz="24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 Radio Communications</a:t>
            </a:r>
          </a:p>
        </p:txBody>
      </p:sp>
      <p:sp>
        <p:nvSpPr>
          <p:cNvPr id="10" name="TextBox 9">
            <a:extLst>
              <a:ext uri="{FF2B5EF4-FFF2-40B4-BE49-F238E27FC236}">
                <a16:creationId xmlns:a16="http://schemas.microsoft.com/office/drawing/2014/main" id="{967D774F-37BF-A94F-86F2-D683269BBAA5}"/>
              </a:ext>
            </a:extLst>
          </p:cNvPr>
          <p:cNvSpPr txBox="1"/>
          <p:nvPr/>
        </p:nvSpPr>
        <p:spPr>
          <a:xfrm>
            <a:off x="223866" y="2639328"/>
            <a:ext cx="4740524" cy="461665"/>
          </a:xfrm>
          <a:prstGeom prst="rect">
            <a:avLst/>
          </a:prstGeom>
          <a:solidFill>
            <a:srgbClr val="FD8008"/>
          </a:solidFill>
          <a:ln>
            <a:solidFill>
              <a:schemeClr val="tx1"/>
            </a:solidFill>
          </a:ln>
        </p:spPr>
        <p:txBody>
          <a:bodyPr wrap="square" rtlCol="0">
            <a:spAutoFit/>
          </a:bodyPr>
          <a:lstStyle/>
          <a:p>
            <a:r>
              <a:rPr lang="en-US" sz="2400" b="1">
                <a:solidFill>
                  <a:schemeClr val="bg1"/>
                </a:solidFill>
              </a:rPr>
              <a:t>5. FSW</a:t>
            </a:r>
          </a:p>
        </p:txBody>
      </p:sp>
      <p:sp>
        <p:nvSpPr>
          <p:cNvPr id="9" name="Google Shape;777;p82">
            <a:extLst>
              <a:ext uri="{FF2B5EF4-FFF2-40B4-BE49-F238E27FC236}">
                <a16:creationId xmlns:a16="http://schemas.microsoft.com/office/drawing/2014/main" id="{9A5BC95B-91A8-41B6-9ED5-83A8478AE44F}"/>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12" name="Google Shape;861;p92">
            <a:extLst>
              <a:ext uri="{FF2B5EF4-FFF2-40B4-BE49-F238E27FC236}">
                <a16:creationId xmlns:a16="http://schemas.microsoft.com/office/drawing/2014/main" id="{13FEE8EA-7E91-8F43-8A84-35254174142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pic>
        <p:nvPicPr>
          <p:cNvPr id="6" name="Picture 5">
            <a:extLst>
              <a:ext uri="{FF2B5EF4-FFF2-40B4-BE49-F238E27FC236}">
                <a16:creationId xmlns:a16="http://schemas.microsoft.com/office/drawing/2014/main" id="{B70857BE-5C06-8045-A815-9D309CB10412}"/>
              </a:ext>
            </a:extLst>
          </p:cNvPr>
          <p:cNvPicPr>
            <a:picLocks noChangeAspect="1"/>
          </p:cNvPicPr>
          <p:nvPr/>
        </p:nvPicPr>
        <p:blipFill>
          <a:blip r:embed="rId2"/>
          <a:stretch>
            <a:fillRect/>
          </a:stretch>
        </p:blipFill>
        <p:spPr>
          <a:xfrm>
            <a:off x="4997457" y="2361634"/>
            <a:ext cx="3990358" cy="3163154"/>
          </a:xfrm>
          <a:prstGeom prst="rect">
            <a:avLst/>
          </a:prstGeom>
        </p:spPr>
      </p:pic>
    </p:spTree>
    <p:extLst>
      <p:ext uri="{BB962C8B-B14F-4D97-AF65-F5344CB8AC3E}">
        <p14:creationId xmlns:p14="http://schemas.microsoft.com/office/powerpoint/2010/main" val="21431679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1FC5-5DC3-4B84-8454-CBCDD5E0F5FD}"/>
              </a:ext>
            </a:extLst>
          </p:cNvPr>
          <p:cNvSpPr>
            <a:spLocks noGrp="1"/>
          </p:cNvSpPr>
          <p:nvPr>
            <p:ph type="title"/>
          </p:nvPr>
        </p:nvSpPr>
        <p:spPr/>
        <p:txBody>
          <a:bodyPr/>
          <a:lstStyle/>
          <a:p>
            <a:r>
              <a:rPr lang="en-US"/>
              <a:t>Subsystem Level Testing Plan[8/9]</a:t>
            </a:r>
          </a:p>
        </p:txBody>
      </p:sp>
      <p:sp>
        <p:nvSpPr>
          <p:cNvPr id="3" name="Text Placeholder 2">
            <a:extLst>
              <a:ext uri="{FF2B5EF4-FFF2-40B4-BE49-F238E27FC236}">
                <a16:creationId xmlns:a16="http://schemas.microsoft.com/office/drawing/2014/main" id="{CF1B4A88-D8E2-48D0-87DD-BD656D4B6137}"/>
              </a:ext>
            </a:extLst>
          </p:cNvPr>
          <p:cNvSpPr>
            <a:spLocks noGrp="1"/>
          </p:cNvSpPr>
          <p:nvPr>
            <p:ph type="body" idx="1"/>
          </p:nvPr>
        </p:nvSpPr>
        <p:spPr>
          <a:xfrm>
            <a:off x="312373" y="1790759"/>
            <a:ext cx="8505057" cy="1196401"/>
          </a:xfrm>
          <a:solidFill>
            <a:srgbClr val="F9F5E4"/>
          </a:solidFill>
          <a:ln>
            <a:solidFill>
              <a:schemeClr val="tx1"/>
            </a:solidFill>
          </a:ln>
        </p:spPr>
        <p:txBody>
          <a:bodyPr/>
          <a:lstStyle/>
          <a:p>
            <a:r>
              <a:rPr lang="en-US" sz="1600" b="0">
                <a:latin typeface="Helvetica Neue"/>
                <a:ea typeface="Helvetica Neue" panose="02000503000000020004" pitchFamily="2" charset="0"/>
                <a:cs typeface="Helvetica Neue" panose="02000503000000020004" pitchFamily="2" charset="0"/>
              </a:rPr>
              <a:t>Check mass of </a:t>
            </a:r>
            <a:r>
              <a:rPr lang="en-US" sz="1600" b="0" err="1">
                <a:latin typeface="Helvetica Neue"/>
                <a:ea typeface="Helvetica Neue" panose="02000503000000020004" pitchFamily="2" charset="0"/>
                <a:cs typeface="Helvetica Neue" panose="02000503000000020004" pitchFamily="2" charset="0"/>
              </a:rPr>
              <a:t>CanSat</a:t>
            </a:r>
            <a:r>
              <a:rPr lang="en-US" sz="1600" b="0">
                <a:latin typeface="Helvetica Neue"/>
                <a:ea typeface="Helvetica Neue" panose="02000503000000020004" pitchFamily="2" charset="0"/>
                <a:cs typeface="Helvetica Neue" panose="02000503000000020004" pitchFamily="2" charset="0"/>
              </a:rPr>
              <a:t> such that it lies in the mentioned range. </a:t>
            </a:r>
          </a:p>
          <a:p>
            <a:r>
              <a:rPr lang="en-US" sz="1600" b="0">
                <a:latin typeface="Helvetica Neue"/>
                <a:ea typeface="Helvetica Neue" panose="02000503000000020004" pitchFamily="2" charset="0"/>
                <a:cs typeface="Helvetica Neue" panose="02000503000000020004" pitchFamily="2" charset="0"/>
              </a:rPr>
              <a:t>Plotting the stress-strain curves for the container and payload. Performing shock tests on the container and payload.</a:t>
            </a:r>
          </a:p>
          <a:p>
            <a:r>
              <a:rPr lang="en-US" sz="1600" b="0">
                <a:latin typeface="Helvetica Neue"/>
                <a:ea typeface="Helvetica Neue" panose="02000503000000020004" pitchFamily="2" charset="0"/>
                <a:cs typeface="Helvetica Neue" panose="02000503000000020004" pitchFamily="2" charset="0"/>
              </a:rPr>
              <a:t>Using ANSYS for simulations of the auto-gyro mechanism  </a:t>
            </a:r>
          </a:p>
        </p:txBody>
      </p:sp>
      <p:sp>
        <p:nvSpPr>
          <p:cNvPr id="4" name="Slide Number Placeholder 3">
            <a:extLst>
              <a:ext uri="{FF2B5EF4-FFF2-40B4-BE49-F238E27FC236}">
                <a16:creationId xmlns:a16="http://schemas.microsoft.com/office/drawing/2014/main" id="{3BE0FE12-F522-444F-A1A1-AB10536E6D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168</a:t>
            </a:fld>
            <a:endParaRPr lang="en-US"/>
          </a:p>
        </p:txBody>
      </p:sp>
      <p:sp>
        <p:nvSpPr>
          <p:cNvPr id="5" name="TextBox 4">
            <a:extLst>
              <a:ext uri="{FF2B5EF4-FFF2-40B4-BE49-F238E27FC236}">
                <a16:creationId xmlns:a16="http://schemas.microsoft.com/office/drawing/2014/main" id="{B360DE02-EB48-0D41-B709-A7CF8DFF7273}"/>
              </a:ext>
            </a:extLst>
          </p:cNvPr>
          <p:cNvSpPr txBox="1"/>
          <p:nvPr/>
        </p:nvSpPr>
        <p:spPr>
          <a:xfrm>
            <a:off x="269777" y="1116110"/>
            <a:ext cx="8604447" cy="461665"/>
          </a:xfrm>
          <a:prstGeom prst="rect">
            <a:avLst/>
          </a:prstGeom>
          <a:solidFill>
            <a:srgbClr val="FD8008"/>
          </a:solidFill>
          <a:ln>
            <a:solidFill>
              <a:schemeClr val="tx1"/>
            </a:solidFill>
          </a:ln>
        </p:spPr>
        <p:txBody>
          <a:bodyPr wrap="square" rtlCol="0" anchor="t">
            <a:spAutoFit/>
          </a:bodyPr>
          <a:lstStyle/>
          <a:p>
            <a:r>
              <a:rPr lang="en-US" sz="2400" b="1">
                <a:solidFill>
                  <a:schemeClr val="bg1"/>
                </a:solidFill>
                <a:latin typeface="Helvetica" pitchFamily="2" charset="0"/>
              </a:rPr>
              <a:t>6. Mechanical</a:t>
            </a:r>
            <a:endParaRPr lang="en-US"/>
          </a:p>
        </p:txBody>
      </p:sp>
      <p:sp>
        <p:nvSpPr>
          <p:cNvPr id="6" name="Google Shape;777;p82">
            <a:extLst>
              <a:ext uri="{FF2B5EF4-FFF2-40B4-BE49-F238E27FC236}">
                <a16:creationId xmlns:a16="http://schemas.microsoft.com/office/drawing/2014/main" id="{47BCC340-83E2-4EA8-B415-CEAF4926349D}"/>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8" name="Google Shape;861;p92">
            <a:extLst>
              <a:ext uri="{FF2B5EF4-FFF2-40B4-BE49-F238E27FC236}">
                <a16:creationId xmlns:a16="http://schemas.microsoft.com/office/drawing/2014/main" id="{16E7017A-0ADF-4D4E-BF39-4BF2ADBD983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Tree>
    <p:extLst>
      <p:ext uri="{BB962C8B-B14F-4D97-AF65-F5344CB8AC3E}">
        <p14:creationId xmlns:p14="http://schemas.microsoft.com/office/powerpoint/2010/main" val="42871900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7FB5D-C44D-4AD7-A7A4-D63C8A4C08DD}"/>
              </a:ext>
            </a:extLst>
          </p:cNvPr>
          <p:cNvSpPr>
            <a:spLocks noGrp="1"/>
          </p:cNvSpPr>
          <p:nvPr>
            <p:ph type="title"/>
          </p:nvPr>
        </p:nvSpPr>
        <p:spPr/>
        <p:txBody>
          <a:bodyPr/>
          <a:lstStyle/>
          <a:p>
            <a:r>
              <a:rPr lang="en-US"/>
              <a:t>Subsystem Level Testing Plan[9/9]</a:t>
            </a:r>
          </a:p>
        </p:txBody>
      </p:sp>
      <p:sp>
        <p:nvSpPr>
          <p:cNvPr id="4" name="Slide Number Placeholder 3">
            <a:extLst>
              <a:ext uri="{FF2B5EF4-FFF2-40B4-BE49-F238E27FC236}">
                <a16:creationId xmlns:a16="http://schemas.microsoft.com/office/drawing/2014/main" id="{DEB1299E-E157-4897-B160-87749AA5D3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169</a:t>
            </a:fld>
            <a:endParaRPr lang="en-US"/>
          </a:p>
        </p:txBody>
      </p:sp>
      <p:sp>
        <p:nvSpPr>
          <p:cNvPr id="5" name="Text Placeholder 2">
            <a:extLst>
              <a:ext uri="{FF2B5EF4-FFF2-40B4-BE49-F238E27FC236}">
                <a16:creationId xmlns:a16="http://schemas.microsoft.com/office/drawing/2014/main" id="{C979DBAF-8573-4866-A837-02F50E1E36EB}"/>
              </a:ext>
            </a:extLst>
          </p:cNvPr>
          <p:cNvSpPr txBox="1">
            <a:spLocks/>
          </p:cNvSpPr>
          <p:nvPr/>
        </p:nvSpPr>
        <p:spPr>
          <a:xfrm>
            <a:off x="227179" y="1574415"/>
            <a:ext cx="8661244" cy="840988"/>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US" sz="1600" b="0">
                <a:latin typeface="Helvetica Neue"/>
              </a:rPr>
              <a:t>The parachute was tested by dropping the </a:t>
            </a:r>
            <a:r>
              <a:rPr lang="en-US" sz="1600" b="0" err="1">
                <a:latin typeface="Helvetica Neue"/>
              </a:rPr>
              <a:t>CanSat</a:t>
            </a:r>
            <a:r>
              <a:rPr lang="en-US" sz="1600" b="0">
                <a:latin typeface="Helvetica Neue"/>
              </a:rPr>
              <a:t> body. The parachute was a hexagonal parachute.</a:t>
            </a:r>
          </a:p>
          <a:p>
            <a:pPr>
              <a:buNone/>
            </a:pPr>
            <a:endParaRPr lang="en-US" sz="1600" b="0">
              <a:latin typeface="Helvetica Neue"/>
            </a:endParaRPr>
          </a:p>
        </p:txBody>
      </p:sp>
      <p:sp>
        <p:nvSpPr>
          <p:cNvPr id="7" name="Google Shape;777;p82">
            <a:extLst>
              <a:ext uri="{FF2B5EF4-FFF2-40B4-BE49-F238E27FC236}">
                <a16:creationId xmlns:a16="http://schemas.microsoft.com/office/drawing/2014/main" id="{55FC19E9-A79D-4449-8A25-D8AEEECDA674}"/>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9" name="Google Shape;861;p92">
            <a:extLst>
              <a:ext uri="{FF2B5EF4-FFF2-40B4-BE49-F238E27FC236}">
                <a16:creationId xmlns:a16="http://schemas.microsoft.com/office/drawing/2014/main" id="{D55181AD-8110-464F-A51B-A2F9126422EC}"/>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0" name="TextBox 9">
            <a:extLst>
              <a:ext uri="{FF2B5EF4-FFF2-40B4-BE49-F238E27FC236}">
                <a16:creationId xmlns:a16="http://schemas.microsoft.com/office/drawing/2014/main" id="{3472D8A4-0673-3C44-BD75-BBB699907D9C}"/>
              </a:ext>
            </a:extLst>
          </p:cNvPr>
          <p:cNvSpPr txBox="1"/>
          <p:nvPr/>
        </p:nvSpPr>
        <p:spPr>
          <a:xfrm>
            <a:off x="227180" y="1013359"/>
            <a:ext cx="8916820" cy="461665"/>
          </a:xfrm>
          <a:prstGeom prst="rect">
            <a:avLst/>
          </a:prstGeom>
          <a:solidFill>
            <a:srgbClr val="FD8008"/>
          </a:solidFill>
          <a:ln>
            <a:solidFill>
              <a:schemeClr val="tx1"/>
            </a:solidFill>
          </a:ln>
        </p:spPr>
        <p:txBody>
          <a:bodyPr wrap="square" rtlCol="0" anchor="t">
            <a:spAutoFit/>
          </a:bodyPr>
          <a:lstStyle/>
          <a:p>
            <a:r>
              <a:rPr lang="en-US" sz="2400" b="1">
                <a:solidFill>
                  <a:schemeClr val="bg1"/>
                </a:solidFill>
                <a:latin typeface="Helvetica" pitchFamily="2" charset="0"/>
              </a:rPr>
              <a:t>7. Descent Control</a:t>
            </a:r>
            <a:endParaRPr lang="en-US"/>
          </a:p>
        </p:txBody>
      </p:sp>
      <p:pic>
        <p:nvPicPr>
          <p:cNvPr id="3" name="Picture 2">
            <a:extLst>
              <a:ext uri="{FF2B5EF4-FFF2-40B4-BE49-F238E27FC236}">
                <a16:creationId xmlns:a16="http://schemas.microsoft.com/office/drawing/2014/main" id="{83678BDA-5552-284E-BA44-A27DB289A0C3}"/>
              </a:ext>
            </a:extLst>
          </p:cNvPr>
          <p:cNvPicPr>
            <a:picLocks noChangeAspect="1"/>
          </p:cNvPicPr>
          <p:nvPr/>
        </p:nvPicPr>
        <p:blipFill rotWithShape="1">
          <a:blip r:embed="rId2"/>
          <a:srcRect l="10099" t="20741" b="13834"/>
          <a:stretch/>
        </p:blipFill>
        <p:spPr>
          <a:xfrm>
            <a:off x="136634" y="2853829"/>
            <a:ext cx="3297917" cy="3200131"/>
          </a:xfrm>
          <a:prstGeom prst="rect">
            <a:avLst/>
          </a:prstGeom>
        </p:spPr>
      </p:pic>
      <p:pic>
        <p:nvPicPr>
          <p:cNvPr id="8" name="Picture 7">
            <a:extLst>
              <a:ext uri="{FF2B5EF4-FFF2-40B4-BE49-F238E27FC236}">
                <a16:creationId xmlns:a16="http://schemas.microsoft.com/office/drawing/2014/main" id="{D74E9DDF-D300-E84F-9E3F-12245D8BF97D}"/>
              </a:ext>
            </a:extLst>
          </p:cNvPr>
          <p:cNvPicPr>
            <a:picLocks noChangeAspect="1"/>
          </p:cNvPicPr>
          <p:nvPr/>
        </p:nvPicPr>
        <p:blipFill rotWithShape="1">
          <a:blip r:embed="rId3"/>
          <a:srcRect l="23940" r="28649" b="41009"/>
          <a:stretch/>
        </p:blipFill>
        <p:spPr>
          <a:xfrm>
            <a:off x="6785166" y="2617076"/>
            <a:ext cx="2195923" cy="3643039"/>
          </a:xfrm>
          <a:prstGeom prst="rect">
            <a:avLst/>
          </a:prstGeom>
        </p:spPr>
      </p:pic>
      <p:pic>
        <p:nvPicPr>
          <p:cNvPr id="11" name="Picture 10">
            <a:extLst>
              <a:ext uri="{FF2B5EF4-FFF2-40B4-BE49-F238E27FC236}">
                <a16:creationId xmlns:a16="http://schemas.microsoft.com/office/drawing/2014/main" id="{D0DAEF2B-8769-DF49-87F3-0D734A1C6484}"/>
              </a:ext>
            </a:extLst>
          </p:cNvPr>
          <p:cNvPicPr>
            <a:picLocks noChangeAspect="1"/>
          </p:cNvPicPr>
          <p:nvPr/>
        </p:nvPicPr>
        <p:blipFill rotWithShape="1">
          <a:blip r:embed="rId4"/>
          <a:srcRect l="21691" r="32463" b="41036"/>
          <a:stretch/>
        </p:blipFill>
        <p:spPr>
          <a:xfrm>
            <a:off x="3958897" y="2528941"/>
            <a:ext cx="2175799" cy="3731174"/>
          </a:xfrm>
          <a:prstGeom prst="rect">
            <a:avLst/>
          </a:prstGeom>
        </p:spPr>
      </p:pic>
    </p:spTree>
    <p:extLst>
      <p:ext uri="{BB962C8B-B14F-4D97-AF65-F5344CB8AC3E}">
        <p14:creationId xmlns:p14="http://schemas.microsoft.com/office/powerpoint/2010/main" val="157483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System Requirement Summary </a:t>
            </a:r>
            <a:r>
              <a:rPr lang="en-US"/>
              <a:t>[3/4]</a:t>
            </a:r>
            <a:endParaRPr/>
          </a:p>
        </p:txBody>
      </p:sp>
      <p:sp>
        <p:nvSpPr>
          <p:cNvPr id="279" name="Google Shape;279;p3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280" name="Google Shape;280;p3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17</a:t>
            </a:fld>
            <a:endParaRPr sz="1000" b="0" i="0" u="none" strike="noStrike" cap="none">
              <a:solidFill>
                <a:schemeClr val="dk1"/>
              </a:solidFill>
              <a:latin typeface="Arial"/>
              <a:ea typeface="Arial"/>
              <a:cs typeface="Arial"/>
              <a:sym typeface="Arial"/>
            </a:endParaRPr>
          </a:p>
        </p:txBody>
      </p:sp>
      <p:sp>
        <p:nvSpPr>
          <p:cNvPr id="281" name="Google Shape;281;p36"/>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a:t>Sanuj Kulshrestha</a:t>
            </a:r>
            <a:endParaRPr lang="en-US" sz="1400" b="0" i="0" u="none" strike="noStrike" cap="none">
              <a:solidFill>
                <a:srgbClr val="000000"/>
              </a:solidFill>
              <a:latin typeface="Arial"/>
              <a:ea typeface="Arial"/>
              <a:cs typeface="Arial"/>
              <a:sym typeface="Arial"/>
            </a:endParaRPr>
          </a:p>
        </p:txBody>
      </p:sp>
      <p:graphicFrame>
        <p:nvGraphicFramePr>
          <p:cNvPr id="8" name="Table 7">
            <a:extLst>
              <a:ext uri="{FF2B5EF4-FFF2-40B4-BE49-F238E27FC236}">
                <a16:creationId xmlns:a16="http://schemas.microsoft.com/office/drawing/2014/main" id="{1F902B5C-3E03-4A3D-AAD6-EC0AB52603A9}"/>
              </a:ext>
            </a:extLst>
          </p:cNvPr>
          <p:cNvGraphicFramePr>
            <a:graphicFrameLocks noGrp="1"/>
          </p:cNvGraphicFramePr>
          <p:nvPr>
            <p:extLst>
              <p:ext uri="{D42A27DB-BD31-4B8C-83A1-F6EECF244321}">
                <p14:modId xmlns:p14="http://schemas.microsoft.com/office/powerpoint/2010/main" val="86844644"/>
              </p:ext>
            </p:extLst>
          </p:nvPr>
        </p:nvGraphicFramePr>
        <p:xfrm>
          <a:off x="228600" y="1117867"/>
          <a:ext cx="8681721" cy="4980596"/>
        </p:xfrm>
        <a:graphic>
          <a:graphicData uri="http://schemas.openxmlformats.org/drawingml/2006/table">
            <a:tbl>
              <a:tblPr firstRow="1" bandRow="1"/>
              <a:tblGrid>
                <a:gridCol w="778720">
                  <a:extLst>
                    <a:ext uri="{9D8B030D-6E8A-4147-A177-3AD203B41FA5}">
                      <a16:colId xmlns:a16="http://schemas.microsoft.com/office/drawing/2014/main" val="2940958738"/>
                    </a:ext>
                  </a:extLst>
                </a:gridCol>
                <a:gridCol w="6534398">
                  <a:extLst>
                    <a:ext uri="{9D8B030D-6E8A-4147-A177-3AD203B41FA5}">
                      <a16:colId xmlns:a16="http://schemas.microsoft.com/office/drawing/2014/main" val="2961953310"/>
                    </a:ext>
                  </a:extLst>
                </a:gridCol>
                <a:gridCol w="378600">
                  <a:extLst>
                    <a:ext uri="{9D8B030D-6E8A-4147-A177-3AD203B41FA5}">
                      <a16:colId xmlns:a16="http://schemas.microsoft.com/office/drawing/2014/main" val="2953781507"/>
                    </a:ext>
                  </a:extLst>
                </a:gridCol>
                <a:gridCol w="325475">
                  <a:extLst>
                    <a:ext uri="{9D8B030D-6E8A-4147-A177-3AD203B41FA5}">
                      <a16:colId xmlns:a16="http://schemas.microsoft.com/office/drawing/2014/main" val="1042748201"/>
                    </a:ext>
                  </a:extLst>
                </a:gridCol>
                <a:gridCol w="339408">
                  <a:extLst>
                    <a:ext uri="{9D8B030D-6E8A-4147-A177-3AD203B41FA5}">
                      <a16:colId xmlns:a16="http://schemas.microsoft.com/office/drawing/2014/main" val="1455619768"/>
                    </a:ext>
                  </a:extLst>
                </a:gridCol>
                <a:gridCol w="325120">
                  <a:extLst>
                    <a:ext uri="{9D8B030D-6E8A-4147-A177-3AD203B41FA5}">
                      <a16:colId xmlns:a16="http://schemas.microsoft.com/office/drawing/2014/main" val="750818843"/>
                    </a:ext>
                  </a:extLst>
                </a:gridCol>
              </a:tblGrid>
              <a:tr h="528699">
                <a:tc rowSpan="2">
                  <a:txBody>
                    <a:bodyPr/>
                    <a:lstStyle/>
                    <a:p>
                      <a:pPr lvl="0" algn="ctr">
                        <a:buNone/>
                      </a:pPr>
                      <a:endParaRPr lang="en-US" sz="1600" b="1">
                        <a:solidFill>
                          <a:schemeClr val="bg1"/>
                        </a:solidFill>
                      </a:endParaRPr>
                    </a:p>
                    <a:p>
                      <a:pPr lvl="0" algn="ctr">
                        <a:buNone/>
                      </a:pPr>
                      <a:r>
                        <a:rPr lang="en-US" sz="1600" b="1">
                          <a:solidFill>
                            <a:schemeClr val="bg1"/>
                          </a:solidFill>
                        </a:rPr>
                        <a:t>SRS#</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D8008"/>
                    </a:solidFill>
                  </a:tcPr>
                </a:tc>
                <a:tc rowSpan="2">
                  <a:txBody>
                    <a:bodyPr/>
                    <a:lstStyle/>
                    <a:p>
                      <a:pPr lvl="0" algn="ctr">
                        <a:buNone/>
                      </a:pPr>
                      <a:r>
                        <a:rPr lang="en-US" sz="1600" b="1">
                          <a:solidFill>
                            <a:schemeClr val="bg1"/>
                          </a:solidFill>
                        </a:rPr>
                        <a:t>                   </a:t>
                      </a:r>
                      <a:endParaRPr lang="en-US" sz="1600">
                        <a:solidFill>
                          <a:schemeClr val="bg1"/>
                        </a:solidFill>
                      </a:endParaRPr>
                    </a:p>
                    <a:p>
                      <a:pPr lvl="0" algn="ctr">
                        <a:buNone/>
                      </a:pPr>
                      <a:r>
                        <a:rPr lang="en-US" sz="1600" b="1">
                          <a:solidFill>
                            <a:schemeClr val="bg1"/>
                          </a:solidFill>
                        </a:rPr>
                        <a:t> Description</a:t>
                      </a:r>
                    </a:p>
                  </a:txBody>
                  <a:tcPr>
                    <a:lnT w="12700" cap="flat" cmpd="sng" algn="ctr">
                      <a:noFill/>
                      <a:prstDash val="solid"/>
                      <a:round/>
                      <a:headEnd type="none" w="med" len="med"/>
                      <a:tailEnd type="none" w="med" len="med"/>
                    </a:lnT>
                    <a:solidFill>
                      <a:srgbClr val="FD8008"/>
                    </a:solidFill>
                  </a:tcPr>
                </a:tc>
                <a:tc gridSpan="4">
                  <a:txBody>
                    <a:bodyPr/>
                    <a:lstStyle/>
                    <a:p>
                      <a:pPr lvl="0" algn="ctr">
                        <a:buNone/>
                      </a:pPr>
                      <a:r>
                        <a:rPr lang="en-US" b="1">
                          <a:solidFill>
                            <a:schemeClr val="bg1"/>
                          </a:solidFill>
                        </a:rPr>
                        <a:t>Verification Method</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D8008"/>
                    </a:solidFill>
                  </a:tcPr>
                </a:tc>
                <a:tc hMerge="1">
                  <a:txBody>
                    <a:bodyPr/>
                    <a:lstStyle/>
                    <a:p>
                      <a:endParaRPr lang="en-US"/>
                    </a:p>
                  </a:txBody>
                  <a:tcPr>
                    <a:solidFill>
                      <a:srgbClr val="FD8008"/>
                    </a:solidFill>
                  </a:tcPr>
                </a:tc>
                <a:tc hMerge="1">
                  <a:txBody>
                    <a:bodyPr/>
                    <a:lstStyle/>
                    <a:p>
                      <a:endParaRPr lang="en-US"/>
                    </a:p>
                  </a:txBody>
                  <a:tcPr>
                    <a:solidFill>
                      <a:srgbClr val="FD8008"/>
                    </a:solidFill>
                  </a:tcPr>
                </a:tc>
                <a:tc hMerge="1">
                  <a:txBody>
                    <a:bodyPr/>
                    <a:lstStyle/>
                    <a:p>
                      <a:endParaRPr lang="en-US"/>
                    </a:p>
                  </a:txBody>
                  <a:tcPr>
                    <a:solidFill>
                      <a:srgbClr val="FD8008"/>
                    </a:solidFill>
                  </a:tcPr>
                </a:tc>
                <a:extLst>
                  <a:ext uri="{0D108BD9-81ED-4DB2-BD59-A6C34878D82A}">
                    <a16:rowId xmlns:a16="http://schemas.microsoft.com/office/drawing/2014/main" val="3108253120"/>
                  </a:ext>
                </a:extLst>
              </a:tr>
              <a:tr h="348695">
                <a:tc vMerge="1">
                  <a:txBody>
                    <a:bodyPr/>
                    <a:lstStyle/>
                    <a:p>
                      <a:pPr lvl="0" algn="ctr">
                        <a:buNone/>
                      </a:pPr>
                      <a:endParaRPr lang="en-US" b="1"/>
                    </a:p>
                  </a:txBody>
                  <a:tcPr>
                    <a:solidFill>
                      <a:srgbClr val="FD8008"/>
                    </a:solidFill>
                  </a:tcPr>
                </a:tc>
                <a:tc vMerge="1">
                  <a:txBody>
                    <a:bodyPr/>
                    <a:lstStyle/>
                    <a:p>
                      <a:pPr lvl="0" algn="ctr">
                        <a:buNone/>
                      </a:pPr>
                      <a:endParaRPr lang="en-US" b="1"/>
                    </a:p>
                  </a:txBody>
                  <a:tcPr>
                    <a:solidFill>
                      <a:srgbClr val="FD8008"/>
                    </a:solidFill>
                  </a:tcPr>
                </a:tc>
                <a:tc>
                  <a:txBody>
                    <a:bodyPr/>
                    <a:lstStyle/>
                    <a:p>
                      <a:pPr lvl="0" algn="ctr">
                        <a:buNone/>
                      </a:pPr>
                      <a:r>
                        <a:rPr lang="en-US" b="1">
                          <a:solidFill>
                            <a:schemeClr val="bg1"/>
                          </a:solidFill>
                        </a:rPr>
                        <a:t>A</a:t>
                      </a:r>
                    </a:p>
                  </a:txBody>
                  <a:tcPr>
                    <a:solidFill>
                      <a:srgbClr val="FD8008"/>
                    </a:solidFill>
                  </a:tcPr>
                </a:tc>
                <a:tc>
                  <a:txBody>
                    <a:bodyPr/>
                    <a:lstStyle/>
                    <a:p>
                      <a:pPr lvl="0" algn="ctr">
                        <a:buNone/>
                      </a:pPr>
                      <a:r>
                        <a:rPr lang="en-US" b="1">
                          <a:solidFill>
                            <a:schemeClr val="bg1"/>
                          </a:solidFill>
                        </a:rPr>
                        <a:t>I</a:t>
                      </a:r>
                    </a:p>
                  </a:txBody>
                  <a:tcPr>
                    <a:solidFill>
                      <a:srgbClr val="FD8008"/>
                    </a:solidFill>
                  </a:tcPr>
                </a:tc>
                <a:tc>
                  <a:txBody>
                    <a:bodyPr/>
                    <a:lstStyle/>
                    <a:p>
                      <a:pPr lvl="0" algn="ctr">
                        <a:buNone/>
                      </a:pPr>
                      <a:r>
                        <a:rPr lang="en-US" b="1">
                          <a:solidFill>
                            <a:schemeClr val="bg1"/>
                          </a:solidFill>
                        </a:rPr>
                        <a:t>T</a:t>
                      </a:r>
                    </a:p>
                  </a:txBody>
                  <a:tcPr>
                    <a:solidFill>
                      <a:srgbClr val="FD8008"/>
                    </a:solidFill>
                  </a:tcPr>
                </a:tc>
                <a:tc>
                  <a:txBody>
                    <a:bodyPr/>
                    <a:lstStyle/>
                    <a:p>
                      <a:pPr lvl="0" algn="ctr">
                        <a:buNone/>
                      </a:pPr>
                      <a:r>
                        <a:rPr lang="en-US" b="1">
                          <a:solidFill>
                            <a:schemeClr val="bg1"/>
                          </a:solidFill>
                        </a:rPr>
                        <a:t>D</a:t>
                      </a:r>
                    </a:p>
                  </a:txBody>
                  <a:tcPr>
                    <a:lnR w="12700" cap="flat" cmpd="sng" algn="ctr">
                      <a:noFill/>
                      <a:prstDash val="solid"/>
                      <a:round/>
                      <a:headEnd type="none" w="med" len="med"/>
                      <a:tailEnd type="none" w="med" len="med"/>
                    </a:lnR>
                    <a:solidFill>
                      <a:srgbClr val="FD8008"/>
                    </a:solidFill>
                  </a:tcPr>
                </a:tc>
                <a:extLst>
                  <a:ext uri="{0D108BD9-81ED-4DB2-BD59-A6C34878D82A}">
                    <a16:rowId xmlns:a16="http://schemas.microsoft.com/office/drawing/2014/main" val="3245488715"/>
                  </a:ext>
                </a:extLst>
              </a:tr>
              <a:tr h="497599">
                <a:tc>
                  <a:txBody>
                    <a:bodyPr/>
                    <a:lstStyle/>
                    <a:p>
                      <a:r>
                        <a:rPr lang="en-US" b="0">
                          <a:solidFill>
                            <a:schemeClr val="bg1"/>
                          </a:solidFill>
                        </a:rPr>
                        <a:t>SRS22</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Telemetry shall include mission time with one second or better resolution. Mission time shall be maintained in the event of a processor reset during the launch and mission. </a:t>
                      </a:r>
                      <a:endParaRPr lang="en-US" sz="1300"/>
                    </a:p>
                  </a:txBody>
                  <a:tcPr>
                    <a:solidFill>
                      <a:srgbClr val="F9F5E4"/>
                    </a:solidFill>
                  </a:tcPr>
                </a:tc>
                <a:tc>
                  <a:txBody>
                    <a:bodyPr/>
                    <a:lstStyle/>
                    <a:p>
                      <a:pPr algn="ctr"/>
                      <a:r>
                        <a:rPr lang="en-US" b="0"/>
                        <a:t>✔️</a:t>
                      </a:r>
                    </a:p>
                  </a:txBody>
                  <a:tcPr anchor="ctr">
                    <a:solidFill>
                      <a:srgbClr val="F9F5E4"/>
                    </a:solidFill>
                  </a:tcPr>
                </a:tc>
                <a:tc>
                  <a:txBody>
                    <a:bodyPr/>
                    <a:lstStyle/>
                    <a:p>
                      <a:pPr algn="ct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723726321"/>
                  </a:ext>
                </a:extLst>
              </a:tr>
              <a:tr h="497599">
                <a:tc>
                  <a:txBody>
                    <a:bodyPr/>
                    <a:lstStyle/>
                    <a:p>
                      <a:r>
                        <a:rPr lang="en-US" b="0">
                          <a:solidFill>
                            <a:schemeClr val="bg1"/>
                          </a:solidFill>
                        </a:rPr>
                        <a:t>SRS23</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XBEE radios shall be used for telemetry. 2.4 GHz Series radios are allowed. 900 MHz XBEE Pro radios are also allowed.</a:t>
                      </a:r>
                      <a:endParaRPr lang="en-US" sz="1300"/>
                    </a:p>
                  </a:txBody>
                  <a:tcPr>
                    <a:solidFill>
                      <a:srgbClr val="F9F5E4"/>
                    </a:solidFill>
                  </a:tcPr>
                </a:tc>
                <a:tc>
                  <a:txBody>
                    <a:bodyPr/>
                    <a:lstStyle/>
                    <a:p>
                      <a:pPr algn="ctr"/>
                      <a:r>
                        <a:rPr lang="en-US" b="0"/>
                        <a:t>✔️</a:t>
                      </a:r>
                    </a:p>
                  </a:txBody>
                  <a:tcPr anchor="ctr">
                    <a:solidFill>
                      <a:srgbClr val="F9F5E4"/>
                    </a:solidFill>
                  </a:tcPr>
                </a:tc>
                <a:tc>
                  <a:txBody>
                    <a:bodyPr/>
                    <a:lstStyle/>
                    <a:p>
                      <a:pPr lvl="0" algn="ctr">
                        <a:buNone/>
                      </a:pPr>
                      <a:r>
                        <a:rPr lang="en-US" sz="1400" b="0" i="0" u="none" strike="noStrike" noProof="0">
                          <a:solidFill>
                            <a:srgbClr val="000000"/>
                          </a:solidFill>
                          <a:latin typeface="Arial"/>
                        </a:rPr>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041749220"/>
                  </a:ext>
                </a:extLst>
              </a:tr>
              <a:tr h="531453">
                <a:tc>
                  <a:txBody>
                    <a:bodyPr/>
                    <a:lstStyle/>
                    <a:p>
                      <a:pPr lvl="0">
                        <a:buNone/>
                      </a:pPr>
                      <a:r>
                        <a:rPr lang="en-US" b="0">
                          <a:solidFill>
                            <a:schemeClr val="bg1"/>
                          </a:solidFill>
                        </a:rPr>
                        <a:t>SRS24</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Cost of the CanSat shall be under $1000. Ground support and analysis tools are not included in the cost. </a:t>
                      </a:r>
                      <a:endParaRPr lang="en-US" sz="1300"/>
                    </a:p>
                  </a:txBody>
                  <a:tcP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endParaRPr lang="en-US" b="0"/>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609727940"/>
                  </a:ext>
                </a:extLst>
              </a:tr>
              <a:tr h="310999">
                <a:tc>
                  <a:txBody>
                    <a:bodyPr/>
                    <a:lstStyle/>
                    <a:p>
                      <a:pPr lvl="0">
                        <a:buNone/>
                      </a:pPr>
                      <a:r>
                        <a:rPr lang="en-US" b="0">
                          <a:solidFill>
                            <a:schemeClr val="bg1"/>
                          </a:solidFill>
                        </a:rPr>
                        <a:t>SRS25</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Teams shall plot each telemetry data field in real time during flight.</a:t>
                      </a:r>
                      <a:endParaRPr lang="en-US" sz="1300"/>
                    </a:p>
                  </a:txBody>
                  <a:tcP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endParaRPr lang="en-US" b="0"/>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441657933"/>
                  </a:ext>
                </a:extLst>
              </a:tr>
              <a:tr h="752894">
                <a:tc>
                  <a:txBody>
                    <a:bodyPr/>
                    <a:lstStyle/>
                    <a:p>
                      <a:pPr lvl="0">
                        <a:buNone/>
                      </a:pPr>
                      <a:r>
                        <a:rPr lang="en-US" b="0">
                          <a:solidFill>
                            <a:schemeClr val="bg1"/>
                          </a:solidFill>
                        </a:rPr>
                        <a:t>SRS26</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flight software shall maintain a count of packets transmitted, which shall increment with each packet transmission throughout the mission. The value shall be maintained through processor resets. </a:t>
                      </a:r>
                      <a:endParaRPr lang="en-US" sz="1300"/>
                    </a:p>
                  </a:txBody>
                  <a:tcP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404220885"/>
                  </a:ext>
                </a:extLst>
              </a:tr>
              <a:tr h="315310">
                <a:tc>
                  <a:txBody>
                    <a:bodyPr/>
                    <a:lstStyle/>
                    <a:p>
                      <a:pPr lvl="0">
                        <a:buNone/>
                      </a:pPr>
                      <a:r>
                        <a:rPr lang="en-US" b="0">
                          <a:solidFill>
                            <a:schemeClr val="bg1"/>
                          </a:solidFill>
                        </a:rPr>
                        <a:t>SRS27</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No lasers allowed. </a:t>
                      </a:r>
                      <a:endParaRPr lang="en-US" sz="1300"/>
                    </a:p>
                  </a:txBody>
                  <a:tcP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endParaRPr lang="en-US" b="0"/>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527501361"/>
                  </a:ext>
                </a:extLst>
              </a:tr>
              <a:tr h="497599">
                <a:tc>
                  <a:txBody>
                    <a:bodyPr/>
                    <a:lstStyle/>
                    <a:p>
                      <a:pPr lvl="0">
                        <a:buNone/>
                      </a:pPr>
                      <a:r>
                        <a:rPr lang="en-US" b="0">
                          <a:solidFill>
                            <a:schemeClr val="bg1"/>
                          </a:solidFill>
                        </a:rPr>
                        <a:t>SRS28</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payload must include an easily accessible power switch that can be accessed without disassembling the CanSat and in the stowed configuration</a:t>
                      </a:r>
                      <a:endParaRPr lang="en-US" sz="1300"/>
                    </a:p>
                  </a:txBody>
                  <a:tcP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683641854"/>
                  </a:ext>
                </a:extLst>
              </a:tr>
              <a:tr h="699749">
                <a:tc>
                  <a:txBody>
                    <a:bodyPr/>
                    <a:lstStyle/>
                    <a:p>
                      <a:pPr lvl="0">
                        <a:buNone/>
                      </a:pPr>
                      <a:r>
                        <a:rPr lang="en-US" b="0">
                          <a:solidFill>
                            <a:schemeClr val="bg1"/>
                          </a:solidFill>
                        </a:rPr>
                        <a:t>SRS29</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F5AD09"/>
                    </a:solidFill>
                  </a:tcPr>
                </a:tc>
                <a:tc>
                  <a:txBody>
                    <a:bodyPr/>
                    <a:lstStyle/>
                    <a:p>
                      <a:pPr lvl="0">
                        <a:buNone/>
                      </a:pPr>
                      <a:r>
                        <a:rPr lang="en-US" sz="1300" b="0" i="0" u="none" strike="noStrike" noProof="0">
                          <a:latin typeface="Arial"/>
                        </a:rPr>
                        <a:t>The payload must include a power indicator such as an LED or sound generating device that can be easily seen without disassembling the CanSat and in the stowed state. </a:t>
                      </a:r>
                      <a:endParaRPr lang="en-US" sz="1300"/>
                    </a:p>
                  </a:txBody>
                  <a:tcPr>
                    <a:lnB w="12700" cap="flat" cmpd="sng" algn="ctr">
                      <a:noFill/>
                      <a:prstDash val="solid"/>
                      <a:round/>
                      <a:headEnd type="none" w="med" len="med"/>
                      <a:tailEnd type="none" w="med" len="med"/>
                    </a:lnB>
                    <a:solidFill>
                      <a:srgbClr val="F9F5E4"/>
                    </a:solidFill>
                  </a:tcPr>
                </a:tc>
                <a:tc>
                  <a:txBody>
                    <a:bodyPr/>
                    <a:lstStyle/>
                    <a:p>
                      <a:pPr lvl="0" algn="ctr">
                        <a:buNone/>
                      </a:pPr>
                      <a:endParaRPr lang="en-US" b="0"/>
                    </a:p>
                  </a:txBody>
                  <a:tcPr anchor="ctr">
                    <a:lnB w="12700" cap="flat" cmpd="sng" algn="ctr">
                      <a:noFill/>
                      <a:prstDash val="solid"/>
                      <a:round/>
                      <a:headEnd type="none" w="med" len="med"/>
                      <a:tailEnd type="none" w="med" len="med"/>
                    </a:lnB>
                    <a:solidFill>
                      <a:srgbClr val="F9F5E4"/>
                    </a:solidFill>
                  </a:tcPr>
                </a:tc>
                <a:tc>
                  <a:txBody>
                    <a:bodyPr/>
                    <a:lstStyle/>
                    <a:p>
                      <a:pPr lvl="0" algn="ctr">
                        <a:buNone/>
                      </a:pPr>
                      <a:r>
                        <a:rPr lang="en-US" b="0"/>
                        <a:t>✔️</a:t>
                      </a:r>
                    </a:p>
                  </a:txBody>
                  <a:tcPr anchor="ctr">
                    <a:lnB w="12700" cap="flat" cmpd="sng" algn="ctr">
                      <a:noFill/>
                      <a:prstDash val="solid"/>
                      <a:round/>
                      <a:headEnd type="none" w="med" len="med"/>
                      <a:tailEnd type="none" w="med" len="med"/>
                    </a:lnB>
                    <a:solidFill>
                      <a:srgbClr val="F9F5E4"/>
                    </a:solidFill>
                  </a:tcPr>
                </a:tc>
                <a:tc>
                  <a:txBody>
                    <a:bodyPr/>
                    <a:lstStyle/>
                    <a:p>
                      <a:pPr lvl="0" algn="ctr">
                        <a:buNone/>
                      </a:pPr>
                      <a:endParaRPr lang="en-US" b="0"/>
                    </a:p>
                  </a:txBody>
                  <a:tcPr anchor="ctr">
                    <a:lnB w="12700" cap="flat" cmpd="sng" algn="ctr">
                      <a:noFill/>
                      <a:prstDash val="solid"/>
                      <a:round/>
                      <a:headEnd type="none" w="med" len="med"/>
                      <a:tailEnd type="none" w="med" len="med"/>
                    </a:lnB>
                    <a:solidFill>
                      <a:srgbClr val="F9F5E4"/>
                    </a:solidFill>
                  </a:tcPr>
                </a:tc>
                <a:tc>
                  <a:txBody>
                    <a:bodyPr/>
                    <a:lstStyle/>
                    <a:p>
                      <a:pPr lvl="0" algn="ctr">
                        <a:buNone/>
                      </a:pPr>
                      <a:r>
                        <a:rPr lang="en-US" b="0"/>
                        <a:t>✔️</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9F5E4"/>
                    </a:solidFill>
                  </a:tcPr>
                </a:tc>
                <a:extLst>
                  <a:ext uri="{0D108BD9-81ED-4DB2-BD59-A6C34878D82A}">
                    <a16:rowId xmlns:a16="http://schemas.microsoft.com/office/drawing/2014/main" val="4084594512"/>
                  </a:ext>
                </a:extLst>
              </a:tr>
            </a:tbl>
          </a:graphicData>
        </a:graphic>
      </p:graphicFrame>
    </p:spTree>
    <p:extLst>
      <p:ext uri="{BB962C8B-B14F-4D97-AF65-F5344CB8AC3E}">
        <p14:creationId xmlns:p14="http://schemas.microsoft.com/office/powerpoint/2010/main" val="27791926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C557-48DF-49DD-90D4-CA08A359BB89}"/>
              </a:ext>
            </a:extLst>
          </p:cNvPr>
          <p:cNvSpPr>
            <a:spLocks noGrp="1"/>
          </p:cNvSpPr>
          <p:nvPr>
            <p:ph type="title"/>
          </p:nvPr>
        </p:nvSpPr>
        <p:spPr>
          <a:xfrm>
            <a:off x="1600200" y="76200"/>
            <a:ext cx="6159259" cy="838199"/>
          </a:xfrm>
        </p:spPr>
        <p:txBody>
          <a:bodyPr/>
          <a:lstStyle/>
          <a:p>
            <a:r>
              <a:rPr lang="en-US"/>
              <a:t>Integrated Level Functional Test Plan[1/4]</a:t>
            </a:r>
          </a:p>
        </p:txBody>
      </p:sp>
      <p:sp>
        <p:nvSpPr>
          <p:cNvPr id="4" name="Slide Number Placeholder 3">
            <a:extLst>
              <a:ext uri="{FF2B5EF4-FFF2-40B4-BE49-F238E27FC236}">
                <a16:creationId xmlns:a16="http://schemas.microsoft.com/office/drawing/2014/main" id="{681357AE-AEC2-494F-97D7-97D80A6EC5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170</a:t>
            </a:fld>
            <a:endParaRPr lang="en-US"/>
          </a:p>
        </p:txBody>
      </p:sp>
      <p:sp>
        <p:nvSpPr>
          <p:cNvPr id="7" name="TextBox 6">
            <a:extLst>
              <a:ext uri="{FF2B5EF4-FFF2-40B4-BE49-F238E27FC236}">
                <a16:creationId xmlns:a16="http://schemas.microsoft.com/office/drawing/2014/main" id="{BD032515-33C0-4587-8C4A-940F0149B886}"/>
              </a:ext>
            </a:extLst>
          </p:cNvPr>
          <p:cNvSpPr txBox="1"/>
          <p:nvPr/>
        </p:nvSpPr>
        <p:spPr>
          <a:xfrm>
            <a:off x="232374" y="1060089"/>
            <a:ext cx="8911626" cy="475863"/>
          </a:xfrm>
          <a:prstGeom prst="rect">
            <a:avLst/>
          </a:prstGeom>
          <a:solidFill>
            <a:srgbClr val="FD8008"/>
          </a:solidFill>
          <a:ln>
            <a:solidFill>
              <a:schemeClr val="tx1"/>
            </a:solidFill>
          </a:ln>
        </p:spPr>
        <p:txBody>
          <a:bodyPr wrap="square" rtlCol="0" anchor="t">
            <a:spAutoFit/>
          </a:bodyPr>
          <a:lstStyle/>
          <a:p>
            <a:r>
              <a:rPr lang="en-US" sz="2400" b="1">
                <a:solidFill>
                  <a:schemeClr val="bg1"/>
                </a:solidFill>
                <a:latin typeface="Helvetica Neue"/>
                <a:cs typeface="Helvetica"/>
              </a:rPr>
              <a:t>1. Descent Testing</a:t>
            </a:r>
            <a:endParaRPr lang="en-US">
              <a:solidFill>
                <a:schemeClr val="bg1"/>
              </a:solidFill>
              <a:latin typeface="Helvetica Neue"/>
            </a:endParaRPr>
          </a:p>
        </p:txBody>
      </p:sp>
      <p:sp>
        <p:nvSpPr>
          <p:cNvPr id="9" name="Text Placeholder 2">
            <a:extLst>
              <a:ext uri="{FF2B5EF4-FFF2-40B4-BE49-F238E27FC236}">
                <a16:creationId xmlns:a16="http://schemas.microsoft.com/office/drawing/2014/main" id="{65E07F00-2526-410F-96EB-62DAB4F91B28}"/>
              </a:ext>
            </a:extLst>
          </p:cNvPr>
          <p:cNvSpPr txBox="1">
            <a:spLocks/>
          </p:cNvSpPr>
          <p:nvPr/>
        </p:nvSpPr>
        <p:spPr>
          <a:xfrm>
            <a:off x="232374" y="1667445"/>
            <a:ext cx="8656049" cy="3795176"/>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2000" b="0">
                <a:latin typeface="Helvetica Neue"/>
                <a:ea typeface="Helvetica Neue" panose="02000503000000020004" pitchFamily="2" charset="0"/>
                <a:cs typeface="Helvetica Neue" panose="02000503000000020004" pitchFamily="2" charset="0"/>
              </a:rPr>
              <a:t>The model CanSat body was dropped with the sensors, and parachute attached . The telemetry was received on the ground station and plotted. The descent rates were also measured. </a:t>
            </a:r>
            <a:endParaRPr lang="en-US">
              <a:ea typeface="Helvetica Neue" panose="02000503000000020004" pitchFamily="2" charset="0"/>
            </a:endParaRPr>
          </a:p>
          <a:p>
            <a:endParaRPr lang="en-US" sz="2000" b="0">
              <a:latin typeface="Helvetica Neue"/>
              <a:ea typeface="Helvetica Neue" panose="02000503000000020004" pitchFamily="2" charset="0"/>
              <a:cs typeface="Helvetica Neue" panose="02000503000000020004" pitchFamily="2" charset="0"/>
            </a:endParaRPr>
          </a:p>
          <a:p>
            <a:r>
              <a:rPr lang="en-US" sz="2000" b="0">
                <a:latin typeface="Helvetica Neue"/>
                <a:ea typeface="Helvetica Neue" panose="02000503000000020004" pitchFamily="2" charset="0"/>
                <a:cs typeface="Helvetica Neue" panose="02000503000000020004" pitchFamily="2" charset="0"/>
              </a:rPr>
              <a:t>In our final testing, the entire CanSat system along with the electronics will be tested using a rocket and perform descent test from a height of up to 700m. Since the altitude of deployment will be the similar to the altitude during the actual launch, we will be able to test our telemetry, sensors, descent rate and deployment of Auto-Gyro very well. </a:t>
            </a:r>
            <a:endParaRPr lang="en-US"/>
          </a:p>
          <a:p>
            <a:endParaRPr lang="en-US" sz="2000" b="0">
              <a:latin typeface="Helvetica Neue" panose="02000503000000020004" pitchFamily="2" charset="0"/>
              <a:ea typeface="Helvetica Neue" panose="02000503000000020004" pitchFamily="2" charset="0"/>
              <a:cs typeface="Helvetica Neue" panose="02000503000000020004" pitchFamily="2" charset="0"/>
            </a:endParaRPr>
          </a:p>
          <a:p>
            <a:pPr marL="76200" indent="0"/>
            <a:endParaRPr lang="en-US" sz="2000" b="0">
              <a:latin typeface="Helvetica Neue" panose="02000503000000020004" pitchFamily="2" charset="0"/>
              <a:ea typeface="Helvetica Neue" panose="02000503000000020004" pitchFamily="2" charset="0"/>
              <a:cs typeface="Helvetica Neue" panose="02000503000000020004" pitchFamily="2" charset="0"/>
            </a:endParaRPr>
          </a:p>
          <a:p>
            <a:endParaRPr lang="en-US" sz="2000" b="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Google Shape;777;p82">
            <a:extLst>
              <a:ext uri="{FF2B5EF4-FFF2-40B4-BE49-F238E27FC236}">
                <a16:creationId xmlns:a16="http://schemas.microsoft.com/office/drawing/2014/main" id="{86830FF7-0D38-44A1-A3D3-9612F5C523AA}"/>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11" name="Google Shape;861;p92">
            <a:extLst>
              <a:ext uri="{FF2B5EF4-FFF2-40B4-BE49-F238E27FC236}">
                <a16:creationId xmlns:a16="http://schemas.microsoft.com/office/drawing/2014/main" id="{9DEA77F8-DF33-4A44-AB03-BAE40221251C}"/>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Tree>
    <p:extLst>
      <p:ext uri="{BB962C8B-B14F-4D97-AF65-F5344CB8AC3E}">
        <p14:creationId xmlns:p14="http://schemas.microsoft.com/office/powerpoint/2010/main" val="21788921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E800-9002-48F1-A7E3-0061D1B38521}"/>
              </a:ext>
            </a:extLst>
          </p:cNvPr>
          <p:cNvSpPr>
            <a:spLocks noGrp="1"/>
          </p:cNvSpPr>
          <p:nvPr>
            <p:ph type="title"/>
          </p:nvPr>
        </p:nvSpPr>
        <p:spPr>
          <a:xfrm>
            <a:off x="1600200" y="76200"/>
            <a:ext cx="6173636" cy="838199"/>
          </a:xfrm>
        </p:spPr>
        <p:txBody>
          <a:bodyPr/>
          <a:lstStyle/>
          <a:p>
            <a:r>
              <a:rPr lang="en-US"/>
              <a:t>Integrated Level Functional Test Plan[2/4]</a:t>
            </a:r>
          </a:p>
        </p:txBody>
      </p:sp>
      <p:sp>
        <p:nvSpPr>
          <p:cNvPr id="3" name="Text Placeholder 2">
            <a:extLst>
              <a:ext uri="{FF2B5EF4-FFF2-40B4-BE49-F238E27FC236}">
                <a16:creationId xmlns:a16="http://schemas.microsoft.com/office/drawing/2014/main" id="{EE61378B-F963-4212-8451-C90CD808318B}"/>
              </a:ext>
            </a:extLst>
          </p:cNvPr>
          <p:cNvSpPr>
            <a:spLocks noGrp="1"/>
          </p:cNvSpPr>
          <p:nvPr>
            <p:ph type="body" idx="1"/>
          </p:nvPr>
        </p:nvSpPr>
        <p:spPr>
          <a:xfrm>
            <a:off x="227178" y="1624361"/>
            <a:ext cx="8675444" cy="2412699"/>
          </a:xfrm>
          <a:solidFill>
            <a:srgbClr val="F9F5E4"/>
          </a:solidFill>
          <a:ln>
            <a:solidFill>
              <a:schemeClr val="tx1"/>
            </a:solidFill>
          </a:ln>
        </p:spPr>
        <p:txBody>
          <a:bodyPr/>
          <a:lstStyle/>
          <a:p>
            <a:r>
              <a:rPr lang="en-US" sz="2000" b="0">
                <a:latin typeface="Helvetica Neue"/>
              </a:rPr>
              <a:t>The electronic components were integrated on a PCB, to be attached inside the CanSat body. The data sent by the XBEE module to the ground station during our testing was be plotted and checked with the known data values. </a:t>
            </a:r>
            <a:endParaRPr lang="en-US" sz="2000">
              <a:latin typeface="Helvetica Neue"/>
            </a:endParaRPr>
          </a:p>
          <a:p>
            <a:r>
              <a:rPr lang="en-US" sz="2000" b="0">
                <a:latin typeface="Helvetica Neue"/>
              </a:rPr>
              <a:t>In our final test, since we are going to conduct the launch at an altitude similar to the actual launch, both our antennas at the ground station and inside the CanSat will be tested perfectly.</a:t>
            </a:r>
            <a:endParaRPr lang="en-US" sz="2000">
              <a:latin typeface="Helvetica Neue"/>
            </a:endParaRPr>
          </a:p>
        </p:txBody>
      </p:sp>
      <p:sp>
        <p:nvSpPr>
          <p:cNvPr id="4" name="Slide Number Placeholder 3">
            <a:extLst>
              <a:ext uri="{FF2B5EF4-FFF2-40B4-BE49-F238E27FC236}">
                <a16:creationId xmlns:a16="http://schemas.microsoft.com/office/drawing/2014/main" id="{8167EE2A-CA62-4D13-BE0E-CB80CEE643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171</a:t>
            </a:fld>
            <a:endParaRPr lang="en-US"/>
          </a:p>
        </p:txBody>
      </p:sp>
      <p:sp>
        <p:nvSpPr>
          <p:cNvPr id="6" name="Rectangle 5">
            <a:extLst>
              <a:ext uri="{FF2B5EF4-FFF2-40B4-BE49-F238E27FC236}">
                <a16:creationId xmlns:a16="http://schemas.microsoft.com/office/drawing/2014/main" id="{546E6D1D-E82D-FC4E-9330-F7BDB33B6BB7}"/>
              </a:ext>
            </a:extLst>
          </p:cNvPr>
          <p:cNvSpPr/>
          <p:nvPr/>
        </p:nvSpPr>
        <p:spPr>
          <a:xfrm>
            <a:off x="269775" y="1066800"/>
            <a:ext cx="8876753" cy="557561"/>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400" b="1"/>
              <a:t>2. Communications</a:t>
            </a:r>
            <a:endParaRPr lang="en-US"/>
          </a:p>
        </p:txBody>
      </p:sp>
      <p:sp>
        <p:nvSpPr>
          <p:cNvPr id="7" name="Google Shape;777;p82">
            <a:extLst>
              <a:ext uri="{FF2B5EF4-FFF2-40B4-BE49-F238E27FC236}">
                <a16:creationId xmlns:a16="http://schemas.microsoft.com/office/drawing/2014/main" id="{98B17E6C-04F2-453E-9DA3-6330DE6ABBAF}"/>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9" name="Google Shape;861;p92">
            <a:extLst>
              <a:ext uri="{FF2B5EF4-FFF2-40B4-BE49-F238E27FC236}">
                <a16:creationId xmlns:a16="http://schemas.microsoft.com/office/drawing/2014/main" id="{06334401-13D0-9943-947E-63A1CA57125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pic>
        <p:nvPicPr>
          <p:cNvPr id="10" name="Picture 9">
            <a:extLst>
              <a:ext uri="{FF2B5EF4-FFF2-40B4-BE49-F238E27FC236}">
                <a16:creationId xmlns:a16="http://schemas.microsoft.com/office/drawing/2014/main" id="{5FCBDACE-1045-7142-82F4-64943EF63FC2}"/>
              </a:ext>
            </a:extLst>
          </p:cNvPr>
          <p:cNvPicPr>
            <a:picLocks noChangeAspect="1"/>
          </p:cNvPicPr>
          <p:nvPr/>
        </p:nvPicPr>
        <p:blipFill rotWithShape="1">
          <a:blip r:embed="rId2"/>
          <a:srcRect t="43925" b="24313"/>
          <a:stretch/>
        </p:blipFill>
        <p:spPr>
          <a:xfrm>
            <a:off x="272304" y="4153725"/>
            <a:ext cx="8632845" cy="2178211"/>
          </a:xfrm>
          <a:prstGeom prst="rect">
            <a:avLst/>
          </a:prstGeom>
          <a:ln>
            <a:solidFill>
              <a:schemeClr val="tx1"/>
            </a:solidFill>
          </a:ln>
        </p:spPr>
      </p:pic>
    </p:spTree>
    <p:extLst>
      <p:ext uri="{BB962C8B-B14F-4D97-AF65-F5344CB8AC3E}">
        <p14:creationId xmlns:p14="http://schemas.microsoft.com/office/powerpoint/2010/main" val="14164691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802F-DD89-427B-A461-74CAF11D786D}"/>
              </a:ext>
            </a:extLst>
          </p:cNvPr>
          <p:cNvSpPr>
            <a:spLocks noGrp="1"/>
          </p:cNvSpPr>
          <p:nvPr>
            <p:ph type="title"/>
          </p:nvPr>
        </p:nvSpPr>
        <p:spPr>
          <a:xfrm>
            <a:off x="1269521" y="76200"/>
            <a:ext cx="6274278" cy="838199"/>
          </a:xfrm>
        </p:spPr>
        <p:txBody>
          <a:bodyPr/>
          <a:lstStyle/>
          <a:p>
            <a:r>
              <a:rPr lang="en-US"/>
              <a:t>Integrated Level Functional Test Plan[3/4]</a:t>
            </a:r>
          </a:p>
        </p:txBody>
      </p:sp>
      <p:sp>
        <p:nvSpPr>
          <p:cNvPr id="4" name="Slide Number Placeholder 3">
            <a:extLst>
              <a:ext uri="{FF2B5EF4-FFF2-40B4-BE49-F238E27FC236}">
                <a16:creationId xmlns:a16="http://schemas.microsoft.com/office/drawing/2014/main" id="{400FDCA2-8541-4BA0-9B52-CE2A9CCAED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172</a:t>
            </a:fld>
            <a:endParaRPr lang="en-US"/>
          </a:p>
        </p:txBody>
      </p:sp>
      <p:sp>
        <p:nvSpPr>
          <p:cNvPr id="6" name="Text Placeholder 2">
            <a:extLst>
              <a:ext uri="{FF2B5EF4-FFF2-40B4-BE49-F238E27FC236}">
                <a16:creationId xmlns:a16="http://schemas.microsoft.com/office/drawing/2014/main" id="{044BC34B-6700-4475-AF57-4954D5580407}"/>
              </a:ext>
            </a:extLst>
          </p:cNvPr>
          <p:cNvSpPr txBox="1">
            <a:spLocks/>
          </p:cNvSpPr>
          <p:nvPr/>
        </p:nvSpPr>
        <p:spPr>
          <a:xfrm>
            <a:off x="226087" y="1589682"/>
            <a:ext cx="8691824" cy="1626484"/>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1400" b="0">
                <a:latin typeface="Helvetica Neue"/>
              </a:rPr>
              <a:t>To test the deployment mechanism as well as the blade opening mechanism of the auto-gyro, we made a prototype which was tested on ground. </a:t>
            </a:r>
          </a:p>
          <a:p>
            <a:endParaRPr lang="en-US" sz="1400" b="0">
              <a:latin typeface="Helvetica Neue"/>
            </a:endParaRPr>
          </a:p>
          <a:p>
            <a:r>
              <a:rPr lang="en-US" sz="1400" b="0">
                <a:latin typeface="Helvetica Neue"/>
              </a:rPr>
              <a:t>It will be tested again during our descent test to check whether the deployment mechanism works as required at the correct position i.e. at a height of 450m.</a:t>
            </a:r>
          </a:p>
          <a:p>
            <a:pPr marL="76200" indent="0"/>
            <a:endParaRPr lang="en-US" sz="2000" b="0">
              <a:latin typeface="Helvetica Neue"/>
            </a:endParaRPr>
          </a:p>
          <a:p>
            <a:endParaRPr lang="en-US" sz="2000" b="0">
              <a:latin typeface="Helvetica Neue"/>
            </a:endParaRPr>
          </a:p>
        </p:txBody>
      </p:sp>
      <p:sp>
        <p:nvSpPr>
          <p:cNvPr id="8" name="Rectangle 7">
            <a:extLst>
              <a:ext uri="{FF2B5EF4-FFF2-40B4-BE49-F238E27FC236}">
                <a16:creationId xmlns:a16="http://schemas.microsoft.com/office/drawing/2014/main" id="{9A52C8BE-1D55-400A-82E5-A1CA6A3A4FA1}"/>
              </a:ext>
            </a:extLst>
          </p:cNvPr>
          <p:cNvSpPr/>
          <p:nvPr/>
        </p:nvSpPr>
        <p:spPr>
          <a:xfrm>
            <a:off x="223855" y="1057241"/>
            <a:ext cx="8694057" cy="519881"/>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400" b="1"/>
              <a:t>3. Mechanisms</a:t>
            </a:r>
            <a:endParaRPr lang="en-US">
              <a:cs typeface="Arial"/>
            </a:endParaRPr>
          </a:p>
        </p:txBody>
      </p:sp>
      <p:sp>
        <p:nvSpPr>
          <p:cNvPr id="7" name="Google Shape;777;p82">
            <a:extLst>
              <a:ext uri="{FF2B5EF4-FFF2-40B4-BE49-F238E27FC236}">
                <a16:creationId xmlns:a16="http://schemas.microsoft.com/office/drawing/2014/main" id="{10246ADC-D303-4987-80CC-7267A2F3D8C6}"/>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10" name="Google Shape;861;p92">
            <a:extLst>
              <a:ext uri="{FF2B5EF4-FFF2-40B4-BE49-F238E27FC236}">
                <a16:creationId xmlns:a16="http://schemas.microsoft.com/office/drawing/2014/main" id="{B60E4FAA-AFFB-FE41-99C3-386F705B3F95}"/>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pic>
        <p:nvPicPr>
          <p:cNvPr id="5" name="Picture 4">
            <a:extLst>
              <a:ext uri="{FF2B5EF4-FFF2-40B4-BE49-F238E27FC236}">
                <a16:creationId xmlns:a16="http://schemas.microsoft.com/office/drawing/2014/main" id="{4052DC4D-678D-1242-A5FB-020017C88D59}"/>
              </a:ext>
            </a:extLst>
          </p:cNvPr>
          <p:cNvPicPr>
            <a:picLocks noChangeAspect="1"/>
          </p:cNvPicPr>
          <p:nvPr/>
        </p:nvPicPr>
        <p:blipFill>
          <a:blip r:embed="rId2"/>
          <a:stretch>
            <a:fillRect/>
          </a:stretch>
        </p:blipFill>
        <p:spPr>
          <a:xfrm>
            <a:off x="5707117" y="3331780"/>
            <a:ext cx="3147828" cy="2657138"/>
          </a:xfrm>
          <a:prstGeom prst="rect">
            <a:avLst/>
          </a:prstGeom>
        </p:spPr>
      </p:pic>
      <p:pic>
        <p:nvPicPr>
          <p:cNvPr id="11" name="Picture 10">
            <a:extLst>
              <a:ext uri="{FF2B5EF4-FFF2-40B4-BE49-F238E27FC236}">
                <a16:creationId xmlns:a16="http://schemas.microsoft.com/office/drawing/2014/main" id="{9BDA94CC-036C-9344-9201-D381C5AB9240}"/>
              </a:ext>
            </a:extLst>
          </p:cNvPr>
          <p:cNvPicPr>
            <a:picLocks noChangeAspect="1"/>
          </p:cNvPicPr>
          <p:nvPr/>
        </p:nvPicPr>
        <p:blipFill rotWithShape="1">
          <a:blip r:embed="rId3"/>
          <a:srcRect l="9000" r="1663"/>
          <a:stretch/>
        </p:blipFill>
        <p:spPr>
          <a:xfrm>
            <a:off x="228600" y="3331780"/>
            <a:ext cx="3573518" cy="2657138"/>
          </a:xfrm>
          <a:prstGeom prst="rect">
            <a:avLst/>
          </a:prstGeom>
        </p:spPr>
      </p:pic>
      <p:cxnSp>
        <p:nvCxnSpPr>
          <p:cNvPr id="13" name="Straight Arrow Connector 12">
            <a:extLst>
              <a:ext uri="{FF2B5EF4-FFF2-40B4-BE49-F238E27FC236}">
                <a16:creationId xmlns:a16="http://schemas.microsoft.com/office/drawing/2014/main" id="{89ED8D5D-830B-E847-8181-7F01EE367970}"/>
              </a:ext>
            </a:extLst>
          </p:cNvPr>
          <p:cNvCxnSpPr>
            <a:stCxn id="11" idx="3"/>
            <a:endCxn id="5" idx="1"/>
          </p:cNvCxnSpPr>
          <p:nvPr/>
        </p:nvCxnSpPr>
        <p:spPr>
          <a:xfrm>
            <a:off x="3802118" y="4660349"/>
            <a:ext cx="1904999" cy="0"/>
          </a:xfrm>
          <a:prstGeom prst="straightConnector1">
            <a:avLst/>
          </a:prstGeom>
          <a:ln w="38100">
            <a:solidFill>
              <a:srgbClr val="F1803A"/>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17629E4-9ABD-D540-B8CE-4A9C8DCCAFD3}"/>
              </a:ext>
            </a:extLst>
          </p:cNvPr>
          <p:cNvSpPr txBox="1"/>
          <p:nvPr/>
        </p:nvSpPr>
        <p:spPr>
          <a:xfrm>
            <a:off x="3997872" y="4137129"/>
            <a:ext cx="1513490" cy="523220"/>
          </a:xfrm>
          <a:prstGeom prst="rect">
            <a:avLst/>
          </a:prstGeom>
          <a:noFill/>
        </p:spPr>
        <p:txBody>
          <a:bodyPr wrap="square" rtlCol="0">
            <a:spAutoFit/>
          </a:bodyPr>
          <a:lstStyle/>
          <a:p>
            <a:r>
              <a:rPr lang="en-US"/>
              <a:t>Blade opening mechanism</a:t>
            </a:r>
          </a:p>
        </p:txBody>
      </p:sp>
      <p:sp>
        <p:nvSpPr>
          <p:cNvPr id="15" name="TextBox 14">
            <a:extLst>
              <a:ext uri="{FF2B5EF4-FFF2-40B4-BE49-F238E27FC236}">
                <a16:creationId xmlns:a16="http://schemas.microsoft.com/office/drawing/2014/main" id="{C472B9D8-AD9E-7143-B002-C03894B4F6D6}"/>
              </a:ext>
            </a:extLst>
          </p:cNvPr>
          <p:cNvSpPr txBox="1"/>
          <p:nvPr/>
        </p:nvSpPr>
        <p:spPr>
          <a:xfrm>
            <a:off x="3997872" y="4663484"/>
            <a:ext cx="1288831" cy="738664"/>
          </a:xfrm>
          <a:prstGeom prst="rect">
            <a:avLst/>
          </a:prstGeom>
          <a:noFill/>
        </p:spPr>
        <p:txBody>
          <a:bodyPr wrap="square" rtlCol="0">
            <a:spAutoFit/>
          </a:bodyPr>
          <a:lstStyle/>
          <a:p>
            <a:r>
              <a:rPr lang="en-US"/>
              <a:t>by servo cutting the nylon thread</a:t>
            </a:r>
          </a:p>
        </p:txBody>
      </p:sp>
    </p:spTree>
    <p:extLst>
      <p:ext uri="{BB962C8B-B14F-4D97-AF65-F5344CB8AC3E}">
        <p14:creationId xmlns:p14="http://schemas.microsoft.com/office/powerpoint/2010/main" val="9547770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16DA-96D1-440A-BF30-4EBED2C1B618}"/>
              </a:ext>
            </a:extLst>
          </p:cNvPr>
          <p:cNvSpPr>
            <a:spLocks noGrp="1"/>
          </p:cNvSpPr>
          <p:nvPr>
            <p:ph type="title"/>
          </p:nvPr>
        </p:nvSpPr>
        <p:spPr>
          <a:xfrm>
            <a:off x="1298276" y="76200"/>
            <a:ext cx="6245523" cy="838199"/>
          </a:xfrm>
        </p:spPr>
        <p:txBody>
          <a:bodyPr/>
          <a:lstStyle/>
          <a:p>
            <a:r>
              <a:rPr lang="en-US"/>
              <a:t>Integrated Level Functional Test Plan[4/4]</a:t>
            </a:r>
          </a:p>
        </p:txBody>
      </p:sp>
      <p:sp>
        <p:nvSpPr>
          <p:cNvPr id="4" name="Slide Number Placeholder 3">
            <a:extLst>
              <a:ext uri="{FF2B5EF4-FFF2-40B4-BE49-F238E27FC236}">
                <a16:creationId xmlns:a16="http://schemas.microsoft.com/office/drawing/2014/main" id="{E3215081-53F1-4775-A8C5-542335D31E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173</a:t>
            </a:fld>
            <a:endParaRPr lang="en-US"/>
          </a:p>
        </p:txBody>
      </p:sp>
      <p:pic>
        <p:nvPicPr>
          <p:cNvPr id="6" name="Picture 5" descr="A picture containing indoor, ground, person, floor&#10;&#10;Description generated with high confidence">
            <a:extLst>
              <a:ext uri="{FF2B5EF4-FFF2-40B4-BE49-F238E27FC236}">
                <a16:creationId xmlns:a16="http://schemas.microsoft.com/office/drawing/2014/main" id="{DD4D6449-9F63-494B-8694-EE64EA20AB4F}"/>
              </a:ext>
            </a:extLst>
          </p:cNvPr>
          <p:cNvPicPr>
            <a:picLocks noChangeAspect="1"/>
          </p:cNvPicPr>
          <p:nvPr/>
        </p:nvPicPr>
        <p:blipFill rotWithShape="1">
          <a:blip r:embed="rId2"/>
          <a:srcRect t="11282" b="8205"/>
          <a:stretch/>
        </p:blipFill>
        <p:spPr>
          <a:xfrm>
            <a:off x="5792822" y="1226018"/>
            <a:ext cx="3109158" cy="1986681"/>
          </a:xfrm>
          <a:prstGeom prst="rect">
            <a:avLst/>
          </a:prstGeom>
        </p:spPr>
      </p:pic>
      <p:sp>
        <p:nvSpPr>
          <p:cNvPr id="8" name="Rectangle 7">
            <a:extLst>
              <a:ext uri="{FF2B5EF4-FFF2-40B4-BE49-F238E27FC236}">
                <a16:creationId xmlns:a16="http://schemas.microsoft.com/office/drawing/2014/main" id="{2B32BCB9-451F-44F6-839B-BC782D1079CC}"/>
              </a:ext>
            </a:extLst>
          </p:cNvPr>
          <p:cNvSpPr/>
          <p:nvPr/>
        </p:nvSpPr>
        <p:spPr>
          <a:xfrm>
            <a:off x="294216" y="1020851"/>
            <a:ext cx="5430321" cy="543363"/>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4. Deployment</a:t>
            </a:r>
            <a:endParaRPr lang="en-US" sz="2400"/>
          </a:p>
        </p:txBody>
      </p:sp>
      <p:sp>
        <p:nvSpPr>
          <p:cNvPr id="10" name="Text Placeholder 2">
            <a:extLst>
              <a:ext uri="{FF2B5EF4-FFF2-40B4-BE49-F238E27FC236}">
                <a16:creationId xmlns:a16="http://schemas.microsoft.com/office/drawing/2014/main" id="{3B77BF88-C493-46B6-9259-05F771507F9D}"/>
              </a:ext>
            </a:extLst>
          </p:cNvPr>
          <p:cNvSpPr txBox="1">
            <a:spLocks/>
          </p:cNvSpPr>
          <p:nvPr/>
        </p:nvSpPr>
        <p:spPr>
          <a:xfrm>
            <a:off x="299857" y="1555437"/>
            <a:ext cx="5416125" cy="4790595"/>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2000" b="0">
                <a:latin typeface="Helvetica Neue"/>
              </a:rPr>
              <a:t>Initially Auto-Gyro deployment will be tested using a quad copter or releasing from top of a tall building. </a:t>
            </a:r>
            <a:br>
              <a:rPr lang="en-US" sz="2000" b="0">
                <a:latin typeface="Helvetica Neue"/>
              </a:rPr>
            </a:br>
            <a:r>
              <a:rPr lang="en-US" sz="2000" b="0">
                <a:latin typeface="Helvetica Neue"/>
              </a:rPr>
              <a:t>Auto-Gyro deployment height will be set to around 50m in our code for testing purposes.  </a:t>
            </a:r>
          </a:p>
          <a:p>
            <a:r>
              <a:rPr lang="en-US" sz="2000" b="0">
                <a:latin typeface="Helvetica Neue"/>
              </a:rPr>
              <a:t>In our final testing, the entire CanSat system along with the electronics will be tested using a rocket and perform descent test from a height of up to 700m. Since the altitude of deployment will be the similar to the altitude during the actual launch, we will be able to test our  Auto-Gyro deployment very well. </a:t>
            </a:r>
          </a:p>
          <a:p>
            <a:endParaRPr lang="en-US" sz="2000" b="0">
              <a:latin typeface="Helvetica Neue"/>
            </a:endParaRPr>
          </a:p>
          <a:p>
            <a:pPr marL="76200" indent="0"/>
            <a:endParaRPr lang="en-US" sz="2000" b="0">
              <a:latin typeface="Helvetica Neue"/>
            </a:endParaRPr>
          </a:p>
          <a:p>
            <a:endParaRPr lang="en-US" sz="2000" b="0">
              <a:latin typeface="Helvetica Neue"/>
            </a:endParaRPr>
          </a:p>
        </p:txBody>
      </p:sp>
      <p:sp>
        <p:nvSpPr>
          <p:cNvPr id="9" name="Google Shape;777;p82">
            <a:extLst>
              <a:ext uri="{FF2B5EF4-FFF2-40B4-BE49-F238E27FC236}">
                <a16:creationId xmlns:a16="http://schemas.microsoft.com/office/drawing/2014/main" id="{2EA2EF71-0C75-451B-84BA-BF8F81791389}"/>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12" name="Google Shape;861;p92">
            <a:extLst>
              <a:ext uri="{FF2B5EF4-FFF2-40B4-BE49-F238E27FC236}">
                <a16:creationId xmlns:a16="http://schemas.microsoft.com/office/drawing/2014/main" id="{FF0F7931-7D48-DC42-8288-733FF78D58CB}"/>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pic>
        <p:nvPicPr>
          <p:cNvPr id="11" name="Picture 13" descr="A large white building&#10;&#10;Description generated with very high confidence">
            <a:extLst>
              <a:ext uri="{FF2B5EF4-FFF2-40B4-BE49-F238E27FC236}">
                <a16:creationId xmlns:a16="http://schemas.microsoft.com/office/drawing/2014/main" id="{EE7A0C0B-1F5F-CF40-A345-26E3EE0270A6}"/>
              </a:ext>
            </a:extLst>
          </p:cNvPr>
          <p:cNvPicPr>
            <a:picLocks noChangeAspect="1"/>
          </p:cNvPicPr>
          <p:nvPr/>
        </p:nvPicPr>
        <p:blipFill rotWithShape="1">
          <a:blip r:embed="rId3"/>
          <a:srcRect l="-955" t="12270" r="61575" b="20552"/>
          <a:stretch/>
        </p:blipFill>
        <p:spPr>
          <a:xfrm>
            <a:off x="6164159" y="3283719"/>
            <a:ext cx="2319563" cy="3073187"/>
          </a:xfrm>
          <a:prstGeom prst="rect">
            <a:avLst/>
          </a:prstGeom>
        </p:spPr>
      </p:pic>
    </p:spTree>
    <p:extLst>
      <p:ext uri="{BB962C8B-B14F-4D97-AF65-F5344CB8AC3E}">
        <p14:creationId xmlns:p14="http://schemas.microsoft.com/office/powerpoint/2010/main" val="10303893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64644-DF97-40C8-9B04-EB0518AAC818}"/>
              </a:ext>
            </a:extLst>
          </p:cNvPr>
          <p:cNvSpPr>
            <a:spLocks noGrp="1"/>
          </p:cNvSpPr>
          <p:nvPr>
            <p:ph type="title"/>
          </p:nvPr>
        </p:nvSpPr>
        <p:spPr/>
        <p:txBody>
          <a:bodyPr/>
          <a:lstStyle/>
          <a:p>
            <a:r>
              <a:rPr lang="en-US"/>
              <a:t>Environmental Test Plan[1/4]</a:t>
            </a:r>
          </a:p>
        </p:txBody>
      </p:sp>
      <p:sp>
        <p:nvSpPr>
          <p:cNvPr id="4" name="Slide Number Placeholder 3">
            <a:extLst>
              <a:ext uri="{FF2B5EF4-FFF2-40B4-BE49-F238E27FC236}">
                <a16:creationId xmlns:a16="http://schemas.microsoft.com/office/drawing/2014/main" id="{427BF72B-8FD0-44E0-8C9D-58D9222AB5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174</a:t>
            </a:fld>
            <a:endParaRPr lang="en-US"/>
          </a:p>
        </p:txBody>
      </p:sp>
      <p:sp>
        <p:nvSpPr>
          <p:cNvPr id="8" name="Text Placeholder 2">
            <a:extLst>
              <a:ext uri="{FF2B5EF4-FFF2-40B4-BE49-F238E27FC236}">
                <a16:creationId xmlns:a16="http://schemas.microsoft.com/office/drawing/2014/main" id="{326533D1-2581-4228-967F-1EC25C1E6D4B}"/>
              </a:ext>
            </a:extLst>
          </p:cNvPr>
          <p:cNvSpPr txBox="1">
            <a:spLocks/>
          </p:cNvSpPr>
          <p:nvPr/>
        </p:nvSpPr>
        <p:spPr>
          <a:xfrm>
            <a:off x="227180" y="1719918"/>
            <a:ext cx="3660854" cy="4117341"/>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None/>
            </a:pPr>
            <a:r>
              <a:rPr lang="en-US" sz="1600">
                <a:latin typeface="Helvetica Neue"/>
              </a:rPr>
              <a:t> A cord is used for the drop tests. </a:t>
            </a:r>
            <a:br>
              <a:rPr lang="en-US" sz="1600">
                <a:latin typeface="Helvetica Neue"/>
              </a:rPr>
            </a:br>
            <a:r>
              <a:rPr lang="en-US" sz="1600">
                <a:latin typeface="Helvetica Neue"/>
              </a:rPr>
              <a:t>The following methodology is used.</a:t>
            </a:r>
            <a:endParaRPr lang="en-US" sz="1600" b="0">
              <a:latin typeface="Helvetica Neue"/>
            </a:endParaRPr>
          </a:p>
          <a:p>
            <a:r>
              <a:rPr lang="en-US" sz="1600" b="0">
                <a:latin typeface="Helvetica Neue"/>
                <a:ea typeface="Segoe UI"/>
                <a:cs typeface="Segoe UI"/>
              </a:rPr>
              <a:t>Attach one end of the cord to the parachute attachment point and the other end to the ceiling.​</a:t>
            </a:r>
            <a:endParaRPr lang="en-US" sz="1600" b="0">
              <a:latin typeface="Helvetica Neue"/>
              <a:ea typeface="Segoe UI"/>
            </a:endParaRPr>
          </a:p>
          <a:p>
            <a:pPr rtl="0"/>
            <a:r>
              <a:rPr lang="en-US" sz="1600" b="0">
                <a:latin typeface="Helvetica Neue"/>
                <a:ea typeface="Segoe UI"/>
                <a:cs typeface="Segoe UI"/>
              </a:rPr>
              <a:t>Raise the CanSat to a height such that it is in line with the cord.​</a:t>
            </a:r>
            <a:endParaRPr lang="en-US" sz="1600" b="0">
              <a:latin typeface="Helvetica Neue"/>
              <a:ea typeface="Segoe UI"/>
            </a:endParaRPr>
          </a:p>
          <a:p>
            <a:pPr rtl="0"/>
            <a:r>
              <a:rPr lang="en-US" sz="1600" b="0">
                <a:latin typeface="Helvetica Neue"/>
                <a:ea typeface="Segoe UI"/>
                <a:cs typeface="Segoe UI"/>
              </a:rPr>
              <a:t>Release the cord to allow the CanSat to fall freely.​</a:t>
            </a:r>
            <a:endParaRPr lang="en-US" sz="1600" b="0">
              <a:latin typeface="Helvetica Neue"/>
              <a:ea typeface="Segoe UI"/>
            </a:endParaRPr>
          </a:p>
          <a:p>
            <a:pPr rtl="0"/>
            <a:r>
              <a:rPr lang="en-US" sz="1600" b="0">
                <a:latin typeface="Helvetica Neue"/>
                <a:ea typeface="Segoe UI"/>
                <a:cs typeface="Segoe UI"/>
              </a:rPr>
              <a:t>Check the container and payload for damage​</a:t>
            </a:r>
            <a:endParaRPr lang="en-US" sz="1600" b="0">
              <a:latin typeface="Helvetica Neue"/>
            </a:endParaRPr>
          </a:p>
        </p:txBody>
      </p:sp>
      <p:sp>
        <p:nvSpPr>
          <p:cNvPr id="10" name="Rectangle 9">
            <a:extLst>
              <a:ext uri="{FF2B5EF4-FFF2-40B4-BE49-F238E27FC236}">
                <a16:creationId xmlns:a16="http://schemas.microsoft.com/office/drawing/2014/main" id="{CD6A02D8-04EC-4015-95F4-9769D3BA2671}"/>
              </a:ext>
            </a:extLst>
          </p:cNvPr>
          <p:cNvSpPr/>
          <p:nvPr/>
        </p:nvSpPr>
        <p:spPr>
          <a:xfrm>
            <a:off x="227180" y="1066800"/>
            <a:ext cx="8916820" cy="557561"/>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1. Drop Test</a:t>
            </a:r>
            <a:endParaRPr lang="en-US"/>
          </a:p>
        </p:txBody>
      </p:sp>
      <p:sp>
        <p:nvSpPr>
          <p:cNvPr id="7" name="Google Shape;777;p82">
            <a:extLst>
              <a:ext uri="{FF2B5EF4-FFF2-40B4-BE49-F238E27FC236}">
                <a16:creationId xmlns:a16="http://schemas.microsoft.com/office/drawing/2014/main" id="{2C59CF6C-49C3-47D7-B156-AA7A05580E59}"/>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9" name="Google Shape;861;p92">
            <a:extLst>
              <a:ext uri="{FF2B5EF4-FFF2-40B4-BE49-F238E27FC236}">
                <a16:creationId xmlns:a16="http://schemas.microsoft.com/office/drawing/2014/main" id="{E76829EE-E36E-4521-BDB0-347528CEF647}"/>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5" name="Google Shape;481;p58">
            <a:extLst>
              <a:ext uri="{FF2B5EF4-FFF2-40B4-BE49-F238E27FC236}">
                <a16:creationId xmlns:a16="http://schemas.microsoft.com/office/drawing/2014/main" id="{6A104B9A-4773-44F9-8419-C664CEC282A0}"/>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1" name="Picture 11" descr="A close up of a brick building&#10;&#10;Description generated with very high confidence">
            <a:extLst>
              <a:ext uri="{FF2B5EF4-FFF2-40B4-BE49-F238E27FC236}">
                <a16:creationId xmlns:a16="http://schemas.microsoft.com/office/drawing/2014/main" id="{A906CBA1-CC3E-405E-A036-D188E5B42F8F}"/>
              </a:ext>
            </a:extLst>
          </p:cNvPr>
          <p:cNvPicPr>
            <a:picLocks noChangeAspect="1"/>
          </p:cNvPicPr>
          <p:nvPr/>
        </p:nvPicPr>
        <p:blipFill>
          <a:blip r:embed="rId2"/>
          <a:stretch>
            <a:fillRect/>
          </a:stretch>
        </p:blipFill>
        <p:spPr>
          <a:xfrm>
            <a:off x="5199214" y="1721800"/>
            <a:ext cx="3110797" cy="4115135"/>
          </a:xfrm>
          <a:prstGeom prst="rect">
            <a:avLst/>
          </a:prstGeom>
        </p:spPr>
      </p:pic>
    </p:spTree>
    <p:extLst>
      <p:ext uri="{BB962C8B-B14F-4D97-AF65-F5344CB8AC3E}">
        <p14:creationId xmlns:p14="http://schemas.microsoft.com/office/powerpoint/2010/main" val="1350455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EFC7-5C92-48C5-BD31-EC7DF712435B}"/>
              </a:ext>
            </a:extLst>
          </p:cNvPr>
          <p:cNvSpPr>
            <a:spLocks noGrp="1"/>
          </p:cNvSpPr>
          <p:nvPr>
            <p:ph type="title"/>
          </p:nvPr>
        </p:nvSpPr>
        <p:spPr/>
        <p:txBody>
          <a:bodyPr/>
          <a:lstStyle/>
          <a:p>
            <a:r>
              <a:rPr lang="en-US"/>
              <a:t>Environmental Test Plan[2/4]</a:t>
            </a:r>
          </a:p>
        </p:txBody>
      </p:sp>
      <p:sp>
        <p:nvSpPr>
          <p:cNvPr id="4" name="Slide Number Placeholder 3">
            <a:extLst>
              <a:ext uri="{FF2B5EF4-FFF2-40B4-BE49-F238E27FC236}">
                <a16:creationId xmlns:a16="http://schemas.microsoft.com/office/drawing/2014/main" id="{6E0FA030-859D-41F1-A813-BAA2C022AD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175</a:t>
            </a:fld>
            <a:endParaRPr lang="en-US"/>
          </a:p>
        </p:txBody>
      </p:sp>
      <p:sp>
        <p:nvSpPr>
          <p:cNvPr id="6" name="Text Placeholder 2">
            <a:extLst>
              <a:ext uri="{FF2B5EF4-FFF2-40B4-BE49-F238E27FC236}">
                <a16:creationId xmlns:a16="http://schemas.microsoft.com/office/drawing/2014/main" id="{357A317B-E948-45C5-80DE-54576AB7C7CB}"/>
              </a:ext>
            </a:extLst>
          </p:cNvPr>
          <p:cNvSpPr txBox="1">
            <a:spLocks/>
          </p:cNvSpPr>
          <p:nvPr/>
        </p:nvSpPr>
        <p:spPr>
          <a:xfrm>
            <a:off x="233505" y="1796673"/>
            <a:ext cx="8698959" cy="2837732"/>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rtl="0">
              <a:buNone/>
            </a:pPr>
            <a:r>
              <a:rPr lang="en-US" sz="2000" b="0">
                <a:latin typeface="Arial"/>
                <a:ea typeface="Segoe UI"/>
                <a:cs typeface="Segoe UI"/>
              </a:rPr>
              <a:t>The following methodology is used.​</a:t>
            </a:r>
            <a:endParaRPr lang="en-US" sz="2000" b="0">
              <a:latin typeface="Arial"/>
              <a:ea typeface="Segoe UI"/>
            </a:endParaRPr>
          </a:p>
          <a:p>
            <a:pPr rtl="0"/>
            <a:r>
              <a:rPr lang="en-US" sz="2000" b="0">
                <a:latin typeface="Arial"/>
                <a:ea typeface="Segoe UI"/>
                <a:cs typeface="Segoe UI"/>
              </a:rPr>
              <a:t>Turn on the </a:t>
            </a:r>
            <a:r>
              <a:rPr lang="en-US" sz="2000" b="0" err="1">
                <a:latin typeface="Arial"/>
                <a:ea typeface="Segoe UI"/>
                <a:cs typeface="Segoe UI"/>
              </a:rPr>
              <a:t>CanSat</a:t>
            </a:r>
            <a:r>
              <a:rPr lang="en-US" sz="2000" b="0">
                <a:latin typeface="Arial"/>
                <a:ea typeface="Segoe UI"/>
                <a:cs typeface="Segoe UI"/>
              </a:rPr>
              <a:t> and place it into a sealed thermal chamber.​</a:t>
            </a:r>
            <a:endParaRPr lang="en-US" sz="2000" b="0">
              <a:latin typeface="Arial"/>
              <a:ea typeface="Segoe UI"/>
            </a:endParaRPr>
          </a:p>
          <a:p>
            <a:pPr rtl="0"/>
            <a:r>
              <a:rPr lang="en-US" sz="2000" b="0">
                <a:latin typeface="Arial"/>
                <a:ea typeface="Segoe UI"/>
                <a:cs typeface="Segoe UI"/>
              </a:rPr>
              <a:t>Maintain a temperature of 65°C for 2 hours and then inspect the </a:t>
            </a:r>
            <a:r>
              <a:rPr lang="en-US" sz="2000" b="0" err="1">
                <a:latin typeface="Arial"/>
                <a:ea typeface="Segoe UI"/>
                <a:cs typeface="Segoe UI"/>
              </a:rPr>
              <a:t>CanSat</a:t>
            </a:r>
            <a:r>
              <a:rPr lang="en-US" sz="2000" b="0">
                <a:latin typeface="Arial"/>
                <a:ea typeface="Segoe UI"/>
                <a:cs typeface="Segoe UI"/>
              </a:rPr>
              <a:t> thoroughly.​</a:t>
            </a:r>
            <a:endParaRPr lang="en-US" sz="2000" b="0">
              <a:latin typeface="Arial"/>
              <a:ea typeface="Segoe UI"/>
            </a:endParaRPr>
          </a:p>
          <a:p>
            <a:pPr rtl="0"/>
            <a:r>
              <a:rPr lang="en-US" sz="2000" b="0">
                <a:latin typeface="Arial"/>
                <a:ea typeface="Segoe UI"/>
                <a:cs typeface="Segoe UI"/>
              </a:rPr>
              <a:t>All mechanisms and structures are inspected to make sure structural integrity is preserved.​</a:t>
            </a:r>
            <a:endParaRPr lang="en-US" sz="2000" b="0">
              <a:latin typeface="Arial"/>
              <a:ea typeface="Segoe UI"/>
            </a:endParaRPr>
          </a:p>
          <a:p>
            <a:pPr rtl="0"/>
            <a:r>
              <a:rPr lang="en-US" sz="2000" b="0">
                <a:latin typeface="Arial"/>
                <a:ea typeface="Segoe UI"/>
                <a:cs typeface="Segoe UI"/>
              </a:rPr>
              <a:t>All epoxy joints and composites are inspected and all results are noted.​</a:t>
            </a:r>
            <a:endParaRPr lang="en-US" sz="2000" b="0">
              <a:latin typeface="Helvetica Neue"/>
            </a:endParaRPr>
          </a:p>
        </p:txBody>
      </p:sp>
      <p:sp>
        <p:nvSpPr>
          <p:cNvPr id="8" name="Rectangle 7">
            <a:extLst>
              <a:ext uri="{FF2B5EF4-FFF2-40B4-BE49-F238E27FC236}">
                <a16:creationId xmlns:a16="http://schemas.microsoft.com/office/drawing/2014/main" id="{1C9F9BCD-EF15-440A-87F3-EB68945B2839}"/>
              </a:ext>
            </a:extLst>
          </p:cNvPr>
          <p:cNvSpPr/>
          <p:nvPr/>
        </p:nvSpPr>
        <p:spPr>
          <a:xfrm>
            <a:off x="233504" y="1066800"/>
            <a:ext cx="8664498" cy="557561"/>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400" b="1">
                <a:latin typeface="Arial"/>
              </a:rPr>
              <a:t>2. Thermal Test</a:t>
            </a:r>
            <a:endParaRPr lang="en-US" sz="2400">
              <a:cs typeface="Arial"/>
            </a:endParaRPr>
          </a:p>
        </p:txBody>
      </p:sp>
      <p:sp>
        <p:nvSpPr>
          <p:cNvPr id="9" name="Google Shape;777;p82">
            <a:extLst>
              <a:ext uri="{FF2B5EF4-FFF2-40B4-BE49-F238E27FC236}">
                <a16:creationId xmlns:a16="http://schemas.microsoft.com/office/drawing/2014/main" id="{938005FE-FCC4-4B2A-95B6-93825DE20617}"/>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11" name="Google Shape;861;p92">
            <a:extLst>
              <a:ext uri="{FF2B5EF4-FFF2-40B4-BE49-F238E27FC236}">
                <a16:creationId xmlns:a16="http://schemas.microsoft.com/office/drawing/2014/main" id="{C9127E81-7BE9-4901-B31A-10E1A2F512A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3" name="Google Shape;481;p58">
            <a:extLst>
              <a:ext uri="{FF2B5EF4-FFF2-40B4-BE49-F238E27FC236}">
                <a16:creationId xmlns:a16="http://schemas.microsoft.com/office/drawing/2014/main" id="{FDD78898-BB96-4349-9A01-B6AB283C7A00}"/>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90521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E562-14EF-4478-90B0-165316E81B3A}"/>
              </a:ext>
            </a:extLst>
          </p:cNvPr>
          <p:cNvSpPr>
            <a:spLocks noGrp="1"/>
          </p:cNvSpPr>
          <p:nvPr>
            <p:ph type="title"/>
          </p:nvPr>
        </p:nvSpPr>
        <p:spPr/>
        <p:txBody>
          <a:bodyPr/>
          <a:lstStyle/>
          <a:p>
            <a:r>
              <a:rPr lang="en-US"/>
              <a:t>Environmental Test Plan[3/4]</a:t>
            </a:r>
          </a:p>
        </p:txBody>
      </p:sp>
      <p:sp>
        <p:nvSpPr>
          <p:cNvPr id="3" name="Text Placeholder 2">
            <a:extLst>
              <a:ext uri="{FF2B5EF4-FFF2-40B4-BE49-F238E27FC236}">
                <a16:creationId xmlns:a16="http://schemas.microsoft.com/office/drawing/2014/main" id="{5E8FFFA0-3D8A-401A-A61C-28C419FEE720}"/>
              </a:ext>
            </a:extLst>
          </p:cNvPr>
          <p:cNvSpPr>
            <a:spLocks noGrp="1"/>
          </p:cNvSpPr>
          <p:nvPr>
            <p:ph type="body" idx="1"/>
          </p:nvPr>
        </p:nvSpPr>
        <p:spPr/>
        <p:txBody>
          <a:bodyPr/>
          <a:lstStyle/>
          <a:p>
            <a:pPr>
              <a:buNone/>
            </a:pPr>
            <a:endParaRPr lang="en-US" b="0"/>
          </a:p>
          <a:p>
            <a:pPr>
              <a:buNone/>
            </a:pPr>
            <a:endParaRPr lang="en-US"/>
          </a:p>
        </p:txBody>
      </p:sp>
      <p:sp>
        <p:nvSpPr>
          <p:cNvPr id="4" name="Slide Number Placeholder 3">
            <a:extLst>
              <a:ext uri="{FF2B5EF4-FFF2-40B4-BE49-F238E27FC236}">
                <a16:creationId xmlns:a16="http://schemas.microsoft.com/office/drawing/2014/main" id="{61EB596C-6E05-4DE3-AA1E-F48CC0875F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176</a:t>
            </a:fld>
            <a:endParaRPr lang="en-US"/>
          </a:p>
        </p:txBody>
      </p:sp>
      <p:sp>
        <p:nvSpPr>
          <p:cNvPr id="6" name="Text Placeholder 2">
            <a:extLst>
              <a:ext uri="{FF2B5EF4-FFF2-40B4-BE49-F238E27FC236}">
                <a16:creationId xmlns:a16="http://schemas.microsoft.com/office/drawing/2014/main" id="{44895DA7-CA3E-4BFA-A514-1EE1CE4C965D}"/>
              </a:ext>
            </a:extLst>
          </p:cNvPr>
          <p:cNvSpPr txBox="1">
            <a:spLocks/>
          </p:cNvSpPr>
          <p:nvPr/>
        </p:nvSpPr>
        <p:spPr>
          <a:xfrm>
            <a:off x="297790" y="1855157"/>
            <a:ext cx="8457581" cy="2593516"/>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None/>
            </a:pPr>
            <a:r>
              <a:rPr lang="en-US" sz="2000" b="0">
                <a:latin typeface="Arial"/>
                <a:ea typeface="Segoe UI"/>
                <a:cs typeface="Segoe UI"/>
              </a:rPr>
              <a:t>The following methodology is used.</a:t>
            </a:r>
            <a:endParaRPr lang="en-US" sz="2000" b="0">
              <a:latin typeface="Arial"/>
              <a:ea typeface="Segoe UI"/>
            </a:endParaRPr>
          </a:p>
          <a:p>
            <a:pPr>
              <a:buNone/>
            </a:pPr>
            <a:r>
              <a:rPr lang="en-US" sz="2000" b="0">
                <a:ea typeface="Segoe UI"/>
                <a:cs typeface="Segoe UI"/>
              </a:rPr>
              <a:t>•   A functional test of the </a:t>
            </a:r>
            <a:r>
              <a:rPr lang="en-US" sz="2000" b="0" err="1">
                <a:ea typeface="Segoe UI"/>
                <a:cs typeface="Segoe UI"/>
              </a:rPr>
              <a:t>CanSat</a:t>
            </a:r>
            <a:r>
              <a:rPr lang="en-US" sz="2000" b="0">
                <a:ea typeface="Segoe UI"/>
                <a:cs typeface="Segoe UI"/>
              </a:rPr>
              <a:t> is carried out.</a:t>
            </a:r>
          </a:p>
          <a:p>
            <a:pPr>
              <a:buNone/>
            </a:pPr>
            <a:r>
              <a:rPr lang="en-US" sz="2000" b="0">
                <a:ea typeface="Segoe UI"/>
                <a:cs typeface="Segoe UI"/>
              </a:rPr>
              <a:t>•   Mount </a:t>
            </a:r>
            <a:r>
              <a:rPr lang="en-US" sz="2000" b="0">
                <a:latin typeface="Arial"/>
                <a:ea typeface="Segoe UI"/>
                <a:cs typeface="Segoe UI"/>
              </a:rPr>
              <a:t>the </a:t>
            </a:r>
            <a:r>
              <a:rPr lang="en-US" sz="2000" b="0" err="1">
                <a:latin typeface="Arial"/>
                <a:ea typeface="Segoe UI"/>
                <a:cs typeface="Segoe UI"/>
              </a:rPr>
              <a:t>CanSat</a:t>
            </a:r>
            <a:r>
              <a:rPr lang="en-US" sz="2000" b="0">
                <a:latin typeface="Arial"/>
                <a:ea typeface="Segoe UI"/>
                <a:cs typeface="Segoe UI"/>
              </a:rPr>
              <a:t> </a:t>
            </a:r>
            <a:r>
              <a:rPr lang="en-US" sz="2000" b="0">
                <a:ea typeface="Segoe UI"/>
                <a:cs typeface="Segoe UI"/>
              </a:rPr>
              <a:t>on the vibration machine</a:t>
            </a:r>
            <a:r>
              <a:rPr lang="en-US" sz="2000" b="0">
                <a:latin typeface="Arial"/>
                <a:ea typeface="Segoe UI"/>
                <a:cs typeface="Segoe UI"/>
              </a:rPr>
              <a:t>.</a:t>
            </a:r>
            <a:endParaRPr lang="en-US" sz="2000" b="0">
              <a:latin typeface="Arial"/>
              <a:ea typeface="Segoe UI"/>
            </a:endParaRPr>
          </a:p>
          <a:p>
            <a:pPr>
              <a:buNone/>
            </a:pPr>
            <a:r>
              <a:rPr lang="en-US" sz="2000" b="0">
                <a:ea typeface="Segoe UI"/>
                <a:cs typeface="Segoe UI"/>
              </a:rPr>
              <a:t>•   Allow the machine to vibrate for </a:t>
            </a:r>
            <a:r>
              <a:rPr lang="en-US" sz="2000" b="0">
                <a:latin typeface="Arial"/>
                <a:ea typeface="Segoe UI"/>
                <a:cs typeface="Segoe UI"/>
              </a:rPr>
              <a:t>a </a:t>
            </a:r>
            <a:r>
              <a:rPr lang="en-US" sz="2000" b="0">
                <a:ea typeface="Segoe UI"/>
                <a:cs typeface="Segoe UI"/>
              </a:rPr>
              <a:t>minute </a:t>
            </a:r>
            <a:r>
              <a:rPr lang="en-US" sz="2000" b="0">
                <a:latin typeface="Arial"/>
                <a:ea typeface="Segoe UI"/>
                <a:cs typeface="Segoe UI"/>
              </a:rPr>
              <a:t>and then</a:t>
            </a:r>
            <a:r>
              <a:rPr lang="en-US" sz="2000" b="0">
                <a:ea typeface="Segoe UI"/>
                <a:cs typeface="Segoe UI"/>
              </a:rPr>
              <a:t> check for </a:t>
            </a:r>
            <a:r>
              <a:rPr lang="en-US" sz="2000" b="0">
                <a:latin typeface="Arial"/>
                <a:ea typeface="Segoe UI"/>
                <a:cs typeface="Segoe UI"/>
              </a:rPr>
              <a:t>the </a:t>
            </a:r>
            <a:r>
              <a:rPr lang="en-US" sz="2000" b="0" err="1">
                <a:latin typeface="Arial"/>
                <a:ea typeface="Segoe UI"/>
                <a:cs typeface="Segoe UI"/>
              </a:rPr>
              <a:t>CanSat</a:t>
            </a:r>
            <a:r>
              <a:rPr lang="en-US" sz="2000" b="0">
                <a:latin typeface="Arial"/>
                <a:ea typeface="Segoe UI"/>
                <a:cs typeface="Segoe UI"/>
              </a:rPr>
              <a:t>.</a:t>
            </a:r>
            <a:endParaRPr lang="en-US" sz="2000" b="0">
              <a:latin typeface="Arial"/>
              <a:ea typeface="Segoe UI"/>
            </a:endParaRPr>
          </a:p>
          <a:p>
            <a:pPr>
              <a:buNone/>
            </a:pPr>
            <a:r>
              <a:rPr lang="en-US" sz="2000" b="0">
                <a:ea typeface="Segoe UI"/>
                <a:cs typeface="Segoe UI"/>
              </a:rPr>
              <a:t>•   A full functional test </a:t>
            </a:r>
            <a:r>
              <a:rPr lang="en-US" sz="2000" b="0">
                <a:latin typeface="Arial"/>
                <a:ea typeface="Segoe UI"/>
                <a:cs typeface="Segoe UI"/>
              </a:rPr>
              <a:t>is </a:t>
            </a:r>
            <a:r>
              <a:rPr lang="en-US" sz="2000" b="0">
                <a:ea typeface="Segoe UI"/>
                <a:cs typeface="Segoe UI"/>
              </a:rPr>
              <a:t>performed </a:t>
            </a:r>
            <a:r>
              <a:rPr lang="en-US" sz="2000" b="0">
                <a:latin typeface="Arial"/>
                <a:ea typeface="Segoe UI"/>
                <a:cs typeface="Segoe UI"/>
              </a:rPr>
              <a:t>and </a:t>
            </a:r>
            <a:r>
              <a:rPr lang="en-US" sz="2000" b="0">
                <a:ea typeface="Segoe UI"/>
                <a:cs typeface="Segoe UI"/>
              </a:rPr>
              <a:t>the </a:t>
            </a:r>
            <a:r>
              <a:rPr lang="en-US" sz="2000" b="0">
                <a:latin typeface="Arial"/>
                <a:ea typeface="Segoe UI"/>
                <a:cs typeface="Segoe UI"/>
              </a:rPr>
              <a:t>results are noted.</a:t>
            </a:r>
            <a:endParaRPr lang="en-US" sz="2000" b="0">
              <a:ea typeface="Segoe UI"/>
            </a:endParaRPr>
          </a:p>
          <a:p>
            <a:pPr marL="76200" indent="0">
              <a:buNone/>
            </a:pPr>
            <a:endParaRPr lang="en-US" sz="2000" b="0">
              <a:ea typeface="Segoe UI"/>
              <a:cs typeface="Segoe UI"/>
            </a:endParaRPr>
          </a:p>
          <a:p>
            <a:pPr marL="76200" indent="0">
              <a:buNone/>
            </a:pPr>
            <a:endParaRPr lang="en-US" sz="2000" b="0"/>
          </a:p>
        </p:txBody>
      </p:sp>
      <p:sp>
        <p:nvSpPr>
          <p:cNvPr id="8" name="Rectangle 7">
            <a:extLst>
              <a:ext uri="{FF2B5EF4-FFF2-40B4-BE49-F238E27FC236}">
                <a16:creationId xmlns:a16="http://schemas.microsoft.com/office/drawing/2014/main" id="{A7FC0853-85D0-458C-8E71-664DEE9F0298}"/>
              </a:ext>
            </a:extLst>
          </p:cNvPr>
          <p:cNvSpPr/>
          <p:nvPr/>
        </p:nvSpPr>
        <p:spPr>
          <a:xfrm>
            <a:off x="297791" y="1070153"/>
            <a:ext cx="8465715" cy="472368"/>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400" b="1">
                <a:latin typeface="Arial"/>
              </a:rPr>
              <a:t>3. Vibration Test</a:t>
            </a:r>
            <a:endParaRPr lang="en-US"/>
          </a:p>
        </p:txBody>
      </p:sp>
      <p:sp>
        <p:nvSpPr>
          <p:cNvPr id="7" name="Google Shape;777;p82">
            <a:extLst>
              <a:ext uri="{FF2B5EF4-FFF2-40B4-BE49-F238E27FC236}">
                <a16:creationId xmlns:a16="http://schemas.microsoft.com/office/drawing/2014/main" id="{01F1FF4C-FCC5-4181-A7BE-0D902966131E}"/>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9" name="Google Shape;861;p92">
            <a:extLst>
              <a:ext uri="{FF2B5EF4-FFF2-40B4-BE49-F238E27FC236}">
                <a16:creationId xmlns:a16="http://schemas.microsoft.com/office/drawing/2014/main" id="{D96C71B1-8AEE-43CC-941D-606C48C5866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5" name="Google Shape;481;p58">
            <a:extLst>
              <a:ext uri="{FF2B5EF4-FFF2-40B4-BE49-F238E27FC236}">
                <a16:creationId xmlns:a16="http://schemas.microsoft.com/office/drawing/2014/main" id="{F8F98024-A839-4BDA-8006-553601DC0436}"/>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79214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B201F-9324-41CB-8699-6FBE87599879}"/>
              </a:ext>
            </a:extLst>
          </p:cNvPr>
          <p:cNvSpPr>
            <a:spLocks noGrp="1"/>
          </p:cNvSpPr>
          <p:nvPr>
            <p:ph type="title"/>
          </p:nvPr>
        </p:nvSpPr>
        <p:spPr/>
        <p:txBody>
          <a:bodyPr/>
          <a:lstStyle/>
          <a:p>
            <a:r>
              <a:rPr lang="en-US"/>
              <a:t>Environmental Test Plan[4/4]</a:t>
            </a:r>
          </a:p>
        </p:txBody>
      </p:sp>
      <p:sp>
        <p:nvSpPr>
          <p:cNvPr id="4" name="Slide Number Placeholder 3">
            <a:extLst>
              <a:ext uri="{FF2B5EF4-FFF2-40B4-BE49-F238E27FC236}">
                <a16:creationId xmlns:a16="http://schemas.microsoft.com/office/drawing/2014/main" id="{E97FFA48-CEC5-4166-9058-379D59475F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177</a:t>
            </a:fld>
            <a:endParaRPr lang="en-US"/>
          </a:p>
        </p:txBody>
      </p:sp>
      <p:sp>
        <p:nvSpPr>
          <p:cNvPr id="10" name="Text Placeholder 2">
            <a:extLst>
              <a:ext uri="{FF2B5EF4-FFF2-40B4-BE49-F238E27FC236}">
                <a16:creationId xmlns:a16="http://schemas.microsoft.com/office/drawing/2014/main" id="{C24059D3-9E5B-4B27-B2CF-7229167A3279}"/>
              </a:ext>
            </a:extLst>
          </p:cNvPr>
          <p:cNvSpPr txBox="1">
            <a:spLocks/>
          </p:cNvSpPr>
          <p:nvPr/>
        </p:nvSpPr>
        <p:spPr>
          <a:xfrm>
            <a:off x="397826" y="1752150"/>
            <a:ext cx="1818943" cy="3931573"/>
          </a:xfrm>
          <a:prstGeom prst="rect">
            <a:avLst/>
          </a:prstGeom>
          <a:solidFill>
            <a:srgbClr val="F9F5E4"/>
          </a:solidFill>
          <a:ln>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None/>
            </a:pPr>
            <a:endParaRPr lang="en-US" sz="1400" b="0">
              <a:ea typeface="Segoe UI"/>
              <a:cs typeface="Segoe UI"/>
            </a:endParaRPr>
          </a:p>
          <a:p>
            <a:pPr>
              <a:buNone/>
            </a:pPr>
            <a:r>
              <a:rPr lang="en-US" sz="1400" b="0">
                <a:latin typeface="Arial"/>
                <a:ea typeface="Segoe UI"/>
                <a:cs typeface="Segoe UI"/>
              </a:rPr>
              <a:t>The following methodology is used.</a:t>
            </a:r>
            <a:endParaRPr lang="en-US" sz="1400" b="0">
              <a:latin typeface="Arial"/>
              <a:ea typeface="Segoe UI"/>
            </a:endParaRPr>
          </a:p>
          <a:p>
            <a:pPr>
              <a:buNone/>
            </a:pPr>
            <a:r>
              <a:rPr lang="en-US" sz="1400" b="0">
                <a:ea typeface="Segoe UI"/>
                <a:cs typeface="Segoe UI"/>
              </a:rPr>
              <a:t>•   A 125mm hole is CNC machined in an </a:t>
            </a:r>
            <a:r>
              <a:rPr lang="en-US" sz="1400" b="0" err="1">
                <a:ea typeface="Segoe UI"/>
                <a:cs typeface="Segoe UI"/>
              </a:rPr>
              <a:t>aluminium</a:t>
            </a:r>
            <a:r>
              <a:rPr lang="en-US" sz="1400" b="0">
                <a:ea typeface="Segoe UI"/>
                <a:cs typeface="Segoe UI"/>
              </a:rPr>
              <a:t> sheet</a:t>
            </a:r>
            <a:r>
              <a:rPr lang="en-US" sz="1400" b="0">
                <a:latin typeface="Arial"/>
                <a:ea typeface="Segoe UI"/>
                <a:cs typeface="Segoe UI"/>
              </a:rPr>
              <a:t>.</a:t>
            </a:r>
            <a:endParaRPr lang="en-US" sz="1400" b="0">
              <a:ea typeface="Segoe UI"/>
              <a:cs typeface="Segoe UI"/>
            </a:endParaRPr>
          </a:p>
          <a:p>
            <a:pPr>
              <a:buNone/>
            </a:pPr>
            <a:r>
              <a:rPr lang="en-US" sz="1400" b="0">
                <a:ea typeface="Segoe UI"/>
                <a:cs typeface="Segoe UI"/>
              </a:rPr>
              <a:t>•   Proceed to pass </a:t>
            </a:r>
            <a:r>
              <a:rPr lang="en-US" sz="1400" b="0">
                <a:latin typeface="Arial"/>
                <a:ea typeface="Segoe UI"/>
                <a:cs typeface="Segoe UI"/>
              </a:rPr>
              <a:t>the</a:t>
            </a:r>
            <a:r>
              <a:rPr lang="en-US" sz="1400" b="0">
                <a:ea typeface="Segoe UI"/>
                <a:cs typeface="Segoe UI"/>
              </a:rPr>
              <a:t> fully integrated</a:t>
            </a:r>
            <a:r>
              <a:rPr lang="en-US" sz="1400" b="0">
                <a:latin typeface="Arial"/>
                <a:ea typeface="Segoe UI"/>
                <a:cs typeface="Segoe UI"/>
              </a:rPr>
              <a:t> CanSat </a:t>
            </a:r>
            <a:r>
              <a:rPr lang="en-US" sz="1400" b="0">
                <a:ea typeface="Segoe UI"/>
                <a:cs typeface="Segoe UI"/>
              </a:rPr>
              <a:t>through the hole </a:t>
            </a:r>
            <a:r>
              <a:rPr lang="en-US" sz="1400" b="0">
                <a:latin typeface="Arial"/>
                <a:ea typeface="Segoe UI"/>
                <a:cs typeface="Segoe UI"/>
              </a:rPr>
              <a:t>and </a:t>
            </a:r>
            <a:r>
              <a:rPr lang="en-US" sz="1400" b="0">
                <a:ea typeface="Segoe UI"/>
                <a:cs typeface="Segoe UI"/>
              </a:rPr>
              <a:t>confirming it </a:t>
            </a:r>
            <a:r>
              <a:rPr lang="en-US" sz="1400" b="0">
                <a:latin typeface="Arial"/>
                <a:ea typeface="Segoe UI"/>
                <a:cs typeface="Segoe UI"/>
              </a:rPr>
              <a:t>is </a:t>
            </a:r>
            <a:r>
              <a:rPr lang="en-US" sz="1400" b="0">
                <a:ea typeface="Segoe UI"/>
                <a:cs typeface="Segoe UI"/>
              </a:rPr>
              <a:t>clearance fit.</a:t>
            </a:r>
            <a:endParaRPr lang="en-US" sz="1400" b="0">
              <a:latin typeface="Arial"/>
              <a:ea typeface="Segoe UI"/>
            </a:endParaRPr>
          </a:p>
        </p:txBody>
      </p:sp>
      <p:sp>
        <p:nvSpPr>
          <p:cNvPr id="12" name="Rectangle 11">
            <a:extLst>
              <a:ext uri="{FF2B5EF4-FFF2-40B4-BE49-F238E27FC236}">
                <a16:creationId xmlns:a16="http://schemas.microsoft.com/office/drawing/2014/main" id="{6E5AAC1B-6BDD-40E7-A916-3DD3F1EC59FE}"/>
              </a:ext>
            </a:extLst>
          </p:cNvPr>
          <p:cNvSpPr/>
          <p:nvPr/>
        </p:nvSpPr>
        <p:spPr>
          <a:xfrm>
            <a:off x="403889" y="1066800"/>
            <a:ext cx="8451517" cy="500767"/>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latin typeface="Arial"/>
              </a:rPr>
              <a:t>4. Dimensions Verifications</a:t>
            </a:r>
            <a:endParaRPr lang="en-US"/>
          </a:p>
        </p:txBody>
      </p:sp>
      <p:sp>
        <p:nvSpPr>
          <p:cNvPr id="7" name="Google Shape;777;p82">
            <a:extLst>
              <a:ext uri="{FF2B5EF4-FFF2-40B4-BE49-F238E27FC236}">
                <a16:creationId xmlns:a16="http://schemas.microsoft.com/office/drawing/2014/main" id="{C41DD9E6-8E20-41AC-B92E-97B0F6E82AD3}"/>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9" name="Google Shape;861;p92">
            <a:extLst>
              <a:ext uri="{FF2B5EF4-FFF2-40B4-BE49-F238E27FC236}">
                <a16:creationId xmlns:a16="http://schemas.microsoft.com/office/drawing/2014/main" id="{D4BAA94E-1341-44FA-8366-93266565F3F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pic>
        <p:nvPicPr>
          <p:cNvPr id="6" name="Picture 5">
            <a:extLst>
              <a:ext uri="{FF2B5EF4-FFF2-40B4-BE49-F238E27FC236}">
                <a16:creationId xmlns:a16="http://schemas.microsoft.com/office/drawing/2014/main" id="{0FDD5164-6799-F944-90B4-05D569FAA808}"/>
              </a:ext>
            </a:extLst>
          </p:cNvPr>
          <p:cNvPicPr>
            <a:picLocks noChangeAspect="1"/>
          </p:cNvPicPr>
          <p:nvPr/>
        </p:nvPicPr>
        <p:blipFill>
          <a:blip r:embed="rId2"/>
          <a:stretch>
            <a:fillRect/>
          </a:stretch>
        </p:blipFill>
        <p:spPr>
          <a:xfrm>
            <a:off x="5891979" y="1765314"/>
            <a:ext cx="2928158" cy="3904210"/>
          </a:xfrm>
          <a:prstGeom prst="rect">
            <a:avLst/>
          </a:prstGeom>
        </p:spPr>
      </p:pic>
      <p:pic>
        <p:nvPicPr>
          <p:cNvPr id="11" name="Picture 10">
            <a:extLst>
              <a:ext uri="{FF2B5EF4-FFF2-40B4-BE49-F238E27FC236}">
                <a16:creationId xmlns:a16="http://schemas.microsoft.com/office/drawing/2014/main" id="{1DA222B3-1012-6E48-86F5-5EF6759436E4}"/>
              </a:ext>
            </a:extLst>
          </p:cNvPr>
          <p:cNvPicPr>
            <a:picLocks noChangeAspect="1"/>
          </p:cNvPicPr>
          <p:nvPr/>
        </p:nvPicPr>
        <p:blipFill>
          <a:blip r:embed="rId3"/>
          <a:stretch>
            <a:fillRect/>
          </a:stretch>
        </p:blipFill>
        <p:spPr>
          <a:xfrm>
            <a:off x="2612172" y="1749439"/>
            <a:ext cx="2940064" cy="3920085"/>
          </a:xfrm>
          <a:prstGeom prst="rect">
            <a:avLst/>
          </a:prstGeom>
        </p:spPr>
      </p:pic>
      <p:sp>
        <p:nvSpPr>
          <p:cNvPr id="3" name="Google Shape;481;p58">
            <a:extLst>
              <a:ext uri="{FF2B5EF4-FFF2-40B4-BE49-F238E27FC236}">
                <a16:creationId xmlns:a16="http://schemas.microsoft.com/office/drawing/2014/main" id="{A08F7445-4924-4116-A155-56DC0455A3AA}"/>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1270265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09"/>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Test Procedures Descriptions</a:t>
            </a:r>
            <a:endParaRPr/>
          </a:p>
        </p:txBody>
      </p:sp>
      <p:sp>
        <p:nvSpPr>
          <p:cNvPr id="961" name="Google Shape;961;p10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178</a:t>
            </a:fld>
            <a:endParaRPr/>
          </a:p>
        </p:txBody>
      </p:sp>
      <p:graphicFrame>
        <p:nvGraphicFramePr>
          <p:cNvPr id="962" name="Google Shape;962;p109"/>
          <p:cNvGraphicFramePr/>
          <p:nvPr>
            <p:extLst>
              <p:ext uri="{D42A27DB-BD31-4B8C-83A1-F6EECF244321}">
                <p14:modId xmlns:p14="http://schemas.microsoft.com/office/powerpoint/2010/main" val="3581928125"/>
              </p:ext>
            </p:extLst>
          </p:nvPr>
        </p:nvGraphicFramePr>
        <p:xfrm>
          <a:off x="283975" y="1109141"/>
          <a:ext cx="8589927" cy="4330277"/>
        </p:xfrm>
        <a:graphic>
          <a:graphicData uri="http://schemas.openxmlformats.org/drawingml/2006/table">
            <a:tbl>
              <a:tblPr firstRow="1">
                <a:noFill/>
                <a:tableStyleId>{4FCABC46-33DD-4BA5-BAFD-CE028121269A}</a:tableStyleId>
              </a:tblPr>
              <a:tblGrid>
                <a:gridCol w="624745">
                  <a:extLst>
                    <a:ext uri="{9D8B030D-6E8A-4147-A177-3AD203B41FA5}">
                      <a16:colId xmlns:a16="http://schemas.microsoft.com/office/drawing/2014/main" val="20000"/>
                    </a:ext>
                  </a:extLst>
                </a:gridCol>
                <a:gridCol w="1790391">
                  <a:extLst>
                    <a:ext uri="{9D8B030D-6E8A-4147-A177-3AD203B41FA5}">
                      <a16:colId xmlns:a16="http://schemas.microsoft.com/office/drawing/2014/main" val="2219440422"/>
                    </a:ext>
                  </a:extLst>
                </a:gridCol>
                <a:gridCol w="3137193">
                  <a:extLst>
                    <a:ext uri="{9D8B030D-6E8A-4147-A177-3AD203B41FA5}">
                      <a16:colId xmlns:a16="http://schemas.microsoft.com/office/drawing/2014/main" val="3547508986"/>
                    </a:ext>
                  </a:extLst>
                </a:gridCol>
                <a:gridCol w="1083078">
                  <a:extLst>
                    <a:ext uri="{9D8B030D-6E8A-4147-A177-3AD203B41FA5}">
                      <a16:colId xmlns:a16="http://schemas.microsoft.com/office/drawing/2014/main" val="1895709676"/>
                    </a:ext>
                  </a:extLst>
                </a:gridCol>
                <a:gridCol w="1954520">
                  <a:extLst>
                    <a:ext uri="{9D8B030D-6E8A-4147-A177-3AD203B41FA5}">
                      <a16:colId xmlns:a16="http://schemas.microsoft.com/office/drawing/2014/main" val="1857668645"/>
                    </a:ext>
                  </a:extLst>
                </a:gridCol>
              </a:tblGrid>
              <a:tr h="766186">
                <a:tc>
                  <a:txBody>
                    <a:bodyPr/>
                    <a:lstStyle/>
                    <a:p>
                      <a:pPr marL="0" marR="0" lvl="0" indent="0" algn="ctr" rtl="0">
                        <a:lnSpc>
                          <a:spcPct val="100000"/>
                        </a:lnSpc>
                        <a:spcBef>
                          <a:spcPts val="0"/>
                        </a:spcBef>
                        <a:spcAft>
                          <a:spcPts val="0"/>
                        </a:spcAft>
                        <a:buClr>
                          <a:srgbClr val="000000"/>
                        </a:buClr>
                        <a:buSzPts val="1200"/>
                        <a:buFont typeface="Arial"/>
                        <a:buNone/>
                      </a:pPr>
                      <a:r>
                        <a:rPr lang="en-US" sz="1400" u="none" strike="noStrike" cap="none">
                          <a:solidFill>
                            <a:schemeClr val="bg1"/>
                          </a:solidFill>
                          <a:latin typeface="Helvetica Neue"/>
                          <a:ea typeface="Helvetica Neue" panose="02000503000000020004" pitchFamily="2" charset="0"/>
                          <a:cs typeface="Helvetica Neue" panose="02000503000000020004" pitchFamily="2" charset="0"/>
                        </a:rPr>
                        <a:t>Test Proc</a:t>
                      </a:r>
                      <a:endPar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chemeClr val="bg1"/>
                          </a:solidFill>
                          <a:latin typeface="Helvetica Neue"/>
                        </a:rPr>
                        <a:t>Purpose</a:t>
                      </a:r>
                      <a:endParaRPr lang="en-US">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400" u="none" strike="noStrike" cap="none">
                          <a:solidFill>
                            <a:schemeClr val="bg1"/>
                          </a:solidFill>
                          <a:latin typeface="Helvetica Neue"/>
                          <a:ea typeface="Helvetica Neue" panose="02000503000000020004" pitchFamily="2" charset="0"/>
                          <a:cs typeface="Helvetica Neue" panose="02000503000000020004" pitchFamily="2" charset="0"/>
                        </a:rPr>
                        <a:t>Test Description</a:t>
                      </a:r>
                      <a:endPar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400" u="none" strike="noStrike" cap="none">
                          <a:solidFill>
                            <a:schemeClr val="bg1"/>
                          </a:solidFill>
                          <a:latin typeface="Helvetica Neue"/>
                          <a:ea typeface="Helvetica Neue" panose="02000503000000020004" pitchFamily="2" charset="0"/>
                          <a:cs typeface="Helvetica Neue" panose="02000503000000020004" pitchFamily="2" charset="0"/>
                        </a:rPr>
                        <a:t>Requirements</a:t>
                      </a:r>
                      <a:endPar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400" u="none" strike="noStrike" cap="none">
                          <a:solidFill>
                            <a:schemeClr val="bg1"/>
                          </a:solidFill>
                          <a:latin typeface="Helvetica Neue"/>
                          <a:ea typeface="Helvetica Neue" panose="02000503000000020004" pitchFamily="2" charset="0"/>
                          <a:cs typeface="Helvetica Neue" panose="02000503000000020004" pitchFamily="2" charset="0"/>
                        </a:rPr>
                        <a:t>Pass/Fail Criteria</a:t>
                      </a:r>
                      <a:endPar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03A"/>
                    </a:solidFill>
                  </a:tcPr>
                </a:tc>
                <a:extLst>
                  <a:ext uri="{0D108BD9-81ED-4DB2-BD59-A6C34878D82A}">
                    <a16:rowId xmlns:a16="http://schemas.microsoft.com/office/drawing/2014/main" val="10000"/>
                  </a:ext>
                </a:extLst>
              </a:tr>
              <a:tr h="520939">
                <a:tc gridSpan="5">
                  <a:txBody>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chemeClr val="tx1"/>
                          </a:solidFill>
                          <a:latin typeface="Helvetica Neue"/>
                          <a:ea typeface="Helvetica Neue" panose="02000503000000020004" pitchFamily="2" charset="0"/>
                          <a:cs typeface="Helvetica Neue" panose="02000503000000020004" pitchFamily="2" charset="0"/>
                          <a:sym typeface="Calibri"/>
                        </a:rPr>
                        <a:t>1. </a:t>
                      </a:r>
                      <a:r>
                        <a:rPr lang="en-US" sz="1400" b="1" u="none" strike="noStrike" cap="none">
                          <a:solidFill>
                            <a:schemeClr val="tx1"/>
                          </a:solidFill>
                          <a:latin typeface="Helvetica Neue"/>
                          <a:ea typeface="Helvetica Neue" panose="02000503000000020004" pitchFamily="2" charset="0"/>
                          <a:cs typeface="Helvetica Neue" panose="02000503000000020004" pitchFamily="2" charset="0"/>
                        </a:rPr>
                        <a:t>SENSORS</a:t>
                      </a:r>
                      <a:endParaRPr lang="en-US" sz="1400" b="1" i="0" u="none" strike="noStrike" cap="none">
                        <a:solidFill>
                          <a:schemeClr val="tx1"/>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19705">
                <a:tc>
                  <a:txBody>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1.a</a:t>
                      </a:r>
                      <a:endParaRPr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Font typeface="Arial"/>
                        <a:buNone/>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rPr>
                        <a:t>Verifying all sensors are working </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All Sensors were individually tested for their readings and then sensors were integrated to Teensy 3.2</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100" b="0" i="0" u="none" strike="noStrike" cap="none">
                          <a:solidFill>
                            <a:srgbClr val="000000"/>
                          </a:solidFill>
                          <a:latin typeface="Helvetica Neue"/>
                          <a:ea typeface="Helvetica Neue" panose="02000503000000020004" pitchFamily="2" charset="0"/>
                          <a:cs typeface="Helvetica Neue" panose="02000503000000020004" pitchFamily="2" charset="0"/>
                        </a:rPr>
                        <a:t>20,21,22,23,24,25,26</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br>
                        <a:rPr lang="en-US" sz="1400" b="1" i="0" u="none" strike="noStrike" cap="none">
                          <a:solidFill>
                            <a:srgbClr val="FFFFFF"/>
                          </a:solidFill>
                          <a:latin typeface="Helvetica Neue"/>
                          <a:ea typeface="Helvetica Neue" panose="02000503000000020004" pitchFamily="2" charset="0"/>
                          <a:cs typeface="Helvetica Neue" panose="02000503000000020004" pitchFamily="2" charset="0"/>
                          <a:sym typeface="Calibri"/>
                        </a:rPr>
                      </a:b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Verified with actual readings</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1002979">
                <a:tc>
                  <a:txBody>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1.b</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Font typeface="Arial"/>
                        <a:buNone/>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rPr>
                        <a:t>Verifying all interfaces </a:t>
                      </a:r>
                      <a:b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rPr>
                      </a:b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rPr>
                        <a:t>(UART, I2C, SPI) of Teensy are functioning</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Testing of several sensors to one Single I2C Bus.</a:t>
                      </a:r>
                    </a:p>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Testing of all 3 UART of Teensy.</a:t>
                      </a:r>
                    </a:p>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Testing SPI with </a:t>
                      </a:r>
                      <a:r>
                        <a:rPr lang="en-US" sz="1400" b="0" i="0" u="none" strike="noStrike" cap="none" err="1">
                          <a:solidFill>
                            <a:srgbClr val="000000"/>
                          </a:solidFill>
                          <a:latin typeface="Helvetica Neue"/>
                          <a:ea typeface="Helvetica Neue" panose="02000503000000020004" pitchFamily="2" charset="0"/>
                          <a:cs typeface="Helvetica Neue" panose="02000503000000020004" pitchFamily="2" charset="0"/>
                          <a:sym typeface="Calibri"/>
                        </a:rPr>
                        <a:t>with</a:t>
                      </a: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 2 different sensors with different </a:t>
                      </a:r>
                      <a:b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b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“Chip Select“ pins</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None/>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rPr>
                        <a:t>26</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mj-lt"/>
                        <a:buNone/>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p>
                    <a:p>
                      <a:pPr marL="0" marR="0" lvl="0" indent="0" algn="l" rtl="0">
                        <a:lnSpc>
                          <a:spcPct val="100000"/>
                        </a:lnSpc>
                        <a:spcBef>
                          <a:spcPts val="0"/>
                        </a:spcBef>
                        <a:spcAft>
                          <a:spcPts val="0"/>
                        </a:spcAft>
                        <a:buClr>
                          <a:srgbClr val="000000"/>
                        </a:buClr>
                        <a:buSzPts val="1200"/>
                        <a:buFont typeface="+mj-lt"/>
                        <a:buNone/>
                      </a:pP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All I2C interfaced sensors working with single bus, all UART working, SPI verified with SD Card and </a:t>
                      </a:r>
                      <a:r>
                        <a:rPr lang="en-US" sz="1400" b="0" i="0" u="none" strike="noStrike" cap="none" err="1">
                          <a:solidFill>
                            <a:schemeClr val="bg1"/>
                          </a:solidFill>
                          <a:latin typeface="Helvetica Neue"/>
                          <a:ea typeface="Helvetica Neue" panose="02000503000000020004" pitchFamily="2" charset="0"/>
                          <a:cs typeface="Helvetica Neue" panose="02000503000000020004" pitchFamily="2" charset="0"/>
                          <a:sym typeface="Calibri"/>
                        </a:rPr>
                        <a:t>nrf</a:t>
                      </a:r>
                      <a:endParaRPr lang="en-US" sz="1400" b="0" i="0" u="none" strike="noStrike" cap="none" err="1">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1107962">
                <a:tc>
                  <a:txBody>
                    <a:bodyPr/>
                    <a:lstStyle/>
                    <a:p>
                      <a:pPr marL="0" marR="0" lvl="0" indent="0" algn="ctr" rtl="0">
                        <a:lnSpc>
                          <a:spcPct val="100000"/>
                        </a:lnSpc>
                        <a:spcBef>
                          <a:spcPts val="0"/>
                        </a:spcBef>
                        <a:spcAft>
                          <a:spcPts val="0"/>
                        </a:spcAft>
                        <a:buClr>
                          <a:srgbClr val="000000"/>
                        </a:buClr>
                        <a:buSzPts val="1200"/>
                        <a:buFont typeface="Arial"/>
                        <a:buNone/>
                      </a:pPr>
                      <a:r>
                        <a:rPr lang="en-US" sz="1400" u="none" strike="noStrike" cap="none">
                          <a:solidFill>
                            <a:schemeClr val="bg1"/>
                          </a:solidFill>
                          <a:latin typeface="Helvetica Neue"/>
                          <a:ea typeface="Helvetica Neue" panose="02000503000000020004" pitchFamily="2" charset="0"/>
                          <a:cs typeface="Helvetica Neue" panose="02000503000000020004" pitchFamily="2" charset="0"/>
                        </a:rPr>
                        <a:t>1.c</a:t>
                      </a:r>
                      <a:endParaRPr sz="1400" u="none" strike="noStrike" cap="none">
                        <a:solidFill>
                          <a:schemeClr val="bg1"/>
                        </a:solidFill>
                        <a:latin typeface="Helvetica Neue"/>
                        <a:ea typeface="Helvetica Neue" panose="02000503000000020004" pitchFamily="2" charset="0"/>
                        <a:cs typeface="Helvetica Neue" panose="02000503000000020004" pitchFamily="2" charset="0"/>
                      </a:endParaRPr>
                    </a:p>
                    <a:p>
                      <a:pPr marL="0" marR="0" lvl="0" indent="0" algn="ctr" rtl="0">
                        <a:lnSpc>
                          <a:spcPct val="100000"/>
                        </a:lnSpc>
                        <a:spcBef>
                          <a:spcPts val="0"/>
                        </a:spcBef>
                        <a:spcAft>
                          <a:spcPts val="0"/>
                        </a:spcAft>
                        <a:buClr>
                          <a:srgbClr val="000000"/>
                        </a:buClr>
                        <a:buSzPts val="1200"/>
                        <a:buFont typeface="Arial"/>
                        <a:buNone/>
                      </a:pPr>
                      <a:endParaRPr sz="1400" u="none" strike="noStrike" cap="none">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rtl="0">
                        <a:lnSpc>
                          <a:spcPct val="100000"/>
                        </a:lnSpc>
                        <a:spcBef>
                          <a:spcPts val="0"/>
                        </a:spcBef>
                        <a:spcAft>
                          <a:spcPts val="0"/>
                        </a:spcAft>
                        <a:buClr>
                          <a:srgbClr val="000000"/>
                        </a:buClr>
                        <a:buSzPts val="1200"/>
                        <a:buFont typeface="Arial"/>
                        <a:buNone/>
                      </a:pPr>
                      <a:endParaRPr sz="1400" u="none" strike="noStrike" cap="none">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Font typeface="Arial"/>
                        <a:buNone/>
                      </a:pPr>
                      <a:r>
                        <a:rPr lang="en-US" sz="1400" u="none" strike="noStrike" cap="none">
                          <a:latin typeface="Helvetica Neue"/>
                          <a:ea typeface="Helvetica Neue" panose="02000503000000020004" pitchFamily="2" charset="0"/>
                          <a:cs typeface="Helvetica Neue" panose="02000503000000020004" pitchFamily="2" charset="0"/>
                        </a:rPr>
                        <a:t>Verifying Calibration of sensors </a:t>
                      </a:r>
                      <a:br>
                        <a:rPr lang="en-US" sz="1400" u="none" strike="noStrike" cap="none">
                          <a:latin typeface="Helvetica Neue"/>
                          <a:ea typeface="Helvetica Neue" panose="02000503000000020004" pitchFamily="2" charset="0"/>
                          <a:cs typeface="Helvetica Neue" panose="02000503000000020004" pitchFamily="2" charset="0"/>
                        </a:rPr>
                      </a:br>
                      <a:r>
                        <a:rPr lang="en-US" sz="1400" u="none" strike="noStrike" cap="none">
                          <a:latin typeface="Helvetica Neue"/>
                          <a:ea typeface="Helvetica Neue" panose="02000503000000020004" pitchFamily="2" charset="0"/>
                          <a:cs typeface="Helvetica Neue" panose="02000503000000020004" pitchFamily="2" charset="0"/>
                        </a:rPr>
                        <a:t>for more accurate readings</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rtl="0">
                        <a:lnSpc>
                          <a:spcPct val="100000"/>
                        </a:lnSpc>
                        <a:spcBef>
                          <a:spcPts val="0"/>
                        </a:spcBef>
                        <a:spcAft>
                          <a:spcPts val="0"/>
                        </a:spcAft>
                        <a:buFont typeface="+mj-lt"/>
                        <a:buAutoNum type="arabicPeriod"/>
                      </a:pPr>
                      <a:r>
                        <a:rPr lang="en-US" sz="1400" u="none" strike="noStrike" cap="none">
                          <a:latin typeface="Helvetica Neue"/>
                          <a:ea typeface="Helvetica Neue" panose="02000503000000020004" pitchFamily="2" charset="0"/>
                          <a:cs typeface="Helvetica Neue" panose="02000503000000020004" pitchFamily="2" charset="0"/>
                        </a:rPr>
                        <a:t>Testing of sensors like BMP and MPU after calibration command is send from ground Station </a:t>
                      </a:r>
                      <a:endParaRPr sz="1400" u="none" strike="noStrike" cap="none">
                        <a:latin typeface="Helvetica Neue"/>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a:latin typeface="Helvetica Neue"/>
                          <a:ea typeface="Helvetica Neue" panose="02000503000000020004" pitchFamily="2" charset="0"/>
                          <a:cs typeface="Helvetica Neue" panose="02000503000000020004" pitchFamily="2" charset="0"/>
                        </a:rPr>
                        <a:t>25,26</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p>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Sensors giving more accurate readings after calibration command</a:t>
                      </a:r>
                      <a:endParaRPr lang="en-US" sz="1400" b="0" u="none" strike="noStrike" cap="none">
                        <a:latin typeface="Helvetica Neue"/>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bl>
          </a:graphicData>
        </a:graphic>
      </p:graphicFrame>
      <p:sp>
        <p:nvSpPr>
          <p:cNvPr id="3" name="Google Shape;777;p82">
            <a:extLst>
              <a:ext uri="{FF2B5EF4-FFF2-40B4-BE49-F238E27FC236}">
                <a16:creationId xmlns:a16="http://schemas.microsoft.com/office/drawing/2014/main" id="{412530C8-8F08-4C56-93CA-F2668D9AA411}"/>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4" name="Google Shape;777;p82">
            <a:extLst>
              <a:ext uri="{FF2B5EF4-FFF2-40B4-BE49-F238E27FC236}">
                <a16:creationId xmlns:a16="http://schemas.microsoft.com/office/drawing/2014/main" id="{DE533F30-7BCF-446D-B9B2-4102C557859C}"/>
              </a:ext>
            </a:extLst>
          </p:cNvPr>
          <p:cNvSpPr txBox="1"/>
          <p:nvPr/>
        </p:nvSpPr>
        <p:spPr>
          <a:xfrm>
            <a:off x="2715898" y="6494192"/>
            <a:ext cx="3092823" cy="97779"/>
          </a:xfrm>
          <a:prstGeom prst="rect">
            <a:avLst/>
          </a:prstGeom>
          <a:noFill/>
          <a:ln>
            <a:noFill/>
          </a:ln>
        </p:spPr>
        <p:txBody>
          <a:bodyPr spcFirstLastPara="1" wrap="square" lIns="91425" tIns="45700" rIns="91425" bIns="45700" anchor="t" anchorCtr="0">
            <a:noAutofit/>
          </a:bodyPr>
          <a:lstStyle/>
          <a:p>
            <a:pPr>
              <a:buClr>
                <a:schemeClr val="dk1"/>
              </a:buClr>
            </a:pPr>
            <a:r>
              <a:rPr lang="en-US" sz="1000" b="1" err="1">
                <a:solidFill>
                  <a:schemeClr val="dk1"/>
                </a:solidFill>
              </a:rPr>
              <a:t>CanSat</a:t>
            </a:r>
            <a:r>
              <a:rPr lang="en-US" sz="1000" b="1">
                <a:solidFill>
                  <a:schemeClr val="dk1"/>
                </a:solidFill>
              </a:rPr>
              <a:t> 2019 CDR : Team 3279 (Team KALAM)</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09"/>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Test Procedures Descriptions</a:t>
            </a:r>
            <a:endParaRPr/>
          </a:p>
        </p:txBody>
      </p:sp>
      <p:sp>
        <p:nvSpPr>
          <p:cNvPr id="961" name="Google Shape;961;p10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179</a:t>
            </a:fld>
            <a:endParaRPr/>
          </a:p>
        </p:txBody>
      </p:sp>
      <p:graphicFrame>
        <p:nvGraphicFramePr>
          <p:cNvPr id="2" name="Table 1">
            <a:extLst>
              <a:ext uri="{FF2B5EF4-FFF2-40B4-BE49-F238E27FC236}">
                <a16:creationId xmlns:a16="http://schemas.microsoft.com/office/drawing/2014/main" id="{B813F322-E4A6-F04D-9FC4-40729E62D26B}"/>
              </a:ext>
            </a:extLst>
          </p:cNvPr>
          <p:cNvGraphicFramePr>
            <a:graphicFrameLocks noGrp="1"/>
          </p:cNvGraphicFramePr>
          <p:nvPr>
            <p:extLst>
              <p:ext uri="{D42A27DB-BD31-4B8C-83A1-F6EECF244321}">
                <p14:modId xmlns:p14="http://schemas.microsoft.com/office/powerpoint/2010/main" val="46784067"/>
              </p:ext>
            </p:extLst>
          </p:nvPr>
        </p:nvGraphicFramePr>
        <p:xfrm>
          <a:off x="272834" y="1042363"/>
          <a:ext cx="8671561" cy="5279337"/>
        </p:xfrm>
        <a:graphic>
          <a:graphicData uri="http://schemas.openxmlformats.org/drawingml/2006/table">
            <a:tbl>
              <a:tblPr firstRow="1">
                <a:noFill/>
                <a:tableStyleId>{4FCABC46-33DD-4BA5-BAFD-CE028121269A}</a:tableStyleId>
              </a:tblPr>
              <a:tblGrid>
                <a:gridCol w="408642">
                  <a:extLst>
                    <a:ext uri="{9D8B030D-6E8A-4147-A177-3AD203B41FA5}">
                      <a16:colId xmlns:a16="http://schemas.microsoft.com/office/drawing/2014/main" val="2373170723"/>
                    </a:ext>
                  </a:extLst>
                </a:gridCol>
                <a:gridCol w="2029450">
                  <a:extLst>
                    <a:ext uri="{9D8B030D-6E8A-4147-A177-3AD203B41FA5}">
                      <a16:colId xmlns:a16="http://schemas.microsoft.com/office/drawing/2014/main" val="2868046943"/>
                    </a:ext>
                  </a:extLst>
                </a:gridCol>
                <a:gridCol w="3167005">
                  <a:extLst>
                    <a:ext uri="{9D8B030D-6E8A-4147-A177-3AD203B41FA5}">
                      <a16:colId xmlns:a16="http://schemas.microsoft.com/office/drawing/2014/main" val="697004628"/>
                    </a:ext>
                  </a:extLst>
                </a:gridCol>
                <a:gridCol w="1093371">
                  <a:extLst>
                    <a:ext uri="{9D8B030D-6E8A-4147-A177-3AD203B41FA5}">
                      <a16:colId xmlns:a16="http://schemas.microsoft.com/office/drawing/2014/main" val="3509702485"/>
                    </a:ext>
                  </a:extLst>
                </a:gridCol>
                <a:gridCol w="1973093">
                  <a:extLst>
                    <a:ext uri="{9D8B030D-6E8A-4147-A177-3AD203B41FA5}">
                      <a16:colId xmlns:a16="http://schemas.microsoft.com/office/drawing/2014/main" val="3417924595"/>
                    </a:ext>
                  </a:extLst>
                </a:gridCol>
              </a:tblGrid>
              <a:tr h="354057">
                <a:tc gridSpan="5">
                  <a:txBody>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chemeClr val="tx1"/>
                          </a:solidFill>
                          <a:latin typeface="Helvetica Neue"/>
                          <a:ea typeface="Helvetica Neue" panose="02000503000000020004" pitchFamily="2" charset="0"/>
                          <a:cs typeface="Helvetica Neue" panose="02000503000000020004" pitchFamily="2" charset="0"/>
                          <a:sym typeface="Calibri"/>
                        </a:rPr>
                        <a:t>2. Communication and Data Handling</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35138756"/>
                  </a:ext>
                </a:extLst>
              </a:tr>
              <a:tr h="1001127">
                <a:tc>
                  <a:txBody>
                    <a:bodyPr/>
                    <a:lstStyle/>
                    <a:p>
                      <a:pPr algn="ctr"/>
                      <a:r>
                        <a:rPr lang="en-US"/>
                        <a:t>2.a</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Font typeface="Arial"/>
                        <a:buNone/>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Verifying receiving of data to ground station with frequency of 1Hz</a:t>
                      </a: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rPr>
                        <a:t> </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Testing whether packet is being transmitted by XBEE at Teensy after every 1 second.</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rPr>
                        <a:t>28,29</a:t>
                      </a:r>
                      <a:endPar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br>
                        <a:rPr lang="en-US" sz="1400" b="1" i="0" u="none" strike="noStrike" cap="none">
                          <a:solidFill>
                            <a:srgbClr val="FFFFFF"/>
                          </a:solidFill>
                          <a:latin typeface="Helvetica Neue"/>
                          <a:ea typeface="Helvetica Neue" panose="02000503000000020004" pitchFamily="2" charset="0"/>
                          <a:cs typeface="Helvetica Neue" panose="02000503000000020004" pitchFamily="2" charset="0"/>
                          <a:sym typeface="Calibri"/>
                        </a:rPr>
                      </a:b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Verified with mission time equals packet count</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275463921"/>
                  </a:ext>
                </a:extLst>
              </a:tr>
              <a:tr h="1867950">
                <a:tc>
                  <a:txBody>
                    <a:bodyPr/>
                    <a:lstStyle/>
                    <a:p>
                      <a:pPr algn="ctr"/>
                      <a:r>
                        <a:rPr lang="en-US"/>
                        <a:t>2.b</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Verifying the GUI of packets received during telemetry at Ground station</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Testing if a packet is successful received at ground station’s Laptop’s serial port.</a:t>
                      </a:r>
                    </a:p>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Testing of fetching data from serial port to plot the GUI.</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None/>
                      </a:pPr>
                      <a:r>
                        <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rPr>
                        <a:t>29,30</a:t>
                      </a:r>
                      <a:endPar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mj-lt"/>
                        <a:buNone/>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p>
                    <a:p>
                      <a:pPr marL="0" marR="0" lvl="0" indent="0" algn="l" rtl="0">
                        <a:lnSpc>
                          <a:spcPct val="100000"/>
                        </a:lnSpc>
                        <a:spcBef>
                          <a:spcPts val="0"/>
                        </a:spcBef>
                        <a:spcAft>
                          <a:spcPts val="0"/>
                        </a:spcAft>
                        <a:buFont typeface="+mj-lt"/>
                        <a:buNone/>
                      </a:pP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All the graphs/numbers were showed expected changes when conditions around payload sensors were changes</a:t>
                      </a: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rPr>
                        <a:t> </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02513199"/>
                  </a:ext>
                </a:extLst>
              </a:tr>
              <a:tr h="341848">
                <a:tc gridSpan="5">
                  <a:txBody>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i="0" u="none" strike="noStrike" cap="none">
                          <a:solidFill>
                            <a:schemeClr val="tx1"/>
                          </a:solidFill>
                          <a:latin typeface="Helvetica Neue"/>
                          <a:ea typeface="Helvetica Neue" panose="02000503000000020004" pitchFamily="2" charset="0"/>
                          <a:cs typeface="Helvetica Neue" panose="02000503000000020004" pitchFamily="2" charset="0"/>
                          <a:sym typeface="Calibri"/>
                        </a:rPr>
                        <a:t>3. Electrical Power System</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US"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342900" marR="0" lvl="0" indent="-342900" algn="ctr" rtl="0">
                        <a:lnSpc>
                          <a:spcPct val="100000"/>
                        </a:lnSpc>
                        <a:spcBef>
                          <a:spcPts val="0"/>
                        </a:spcBef>
                        <a:spcAft>
                          <a:spcPts val="0"/>
                        </a:spcAft>
                        <a:buClr>
                          <a:srgbClr val="000000"/>
                        </a:buClr>
                        <a:buSzPts val="1200"/>
                        <a:buFont typeface="+mj-lt"/>
                        <a:buAutoNum type="arabicPeriod"/>
                      </a:pPr>
                      <a:endParaRPr lang="en-US"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IN"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US" sz="1400" b="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46497530"/>
                  </a:ext>
                </a:extLst>
              </a:tr>
              <a:tr h="1660402">
                <a:tc>
                  <a:txBody>
                    <a:bodyPr/>
                    <a:lstStyle/>
                    <a:p>
                      <a:pPr algn="ctr"/>
                      <a:r>
                        <a:rPr lang="en-US"/>
                        <a:t>3.</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a:latin typeface="Helvetica Neue"/>
                          <a:ea typeface="Helvetica Neue" panose="02000503000000020004" pitchFamily="2" charset="0"/>
                          <a:cs typeface="Helvetica Neue" panose="02000503000000020004" pitchFamily="2" charset="0"/>
                        </a:rPr>
                        <a:t>Verifying if Battery is capable of giving desired power</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Pts val="1200"/>
                        <a:buFont typeface="+mj-lt"/>
                        <a:buAutoNum type="arabicPeriod"/>
                        <a:tabLst/>
                        <a:defRPr/>
                      </a:pPr>
                      <a:r>
                        <a:rPr lang="en-IN" sz="1400" b="0" i="0" u="none" strike="noStrike" cap="none">
                          <a:solidFill>
                            <a:schemeClr val="dk1"/>
                          </a:solidFill>
                          <a:effectLst/>
                          <a:latin typeface="Arial"/>
                          <a:ea typeface="Arial"/>
                          <a:cs typeface="Arial"/>
                          <a:sym typeface="Arial"/>
                        </a:rPr>
                        <a:t>The battery is connected to the completed electronic circuit.</a:t>
                      </a:r>
                    </a:p>
                    <a:p>
                      <a:pPr marL="342900" marR="0" lvl="0" indent="-342900" algn="l" defTabSz="914400" rtl="0" eaLnBrk="1" fontAlgn="auto" latinLnBrk="0" hangingPunct="1">
                        <a:lnSpc>
                          <a:spcPct val="100000"/>
                        </a:lnSpc>
                        <a:spcBef>
                          <a:spcPts val="0"/>
                        </a:spcBef>
                        <a:spcAft>
                          <a:spcPts val="0"/>
                        </a:spcAft>
                        <a:buClr>
                          <a:srgbClr val="000000"/>
                        </a:buClr>
                        <a:buSzPts val="1200"/>
                        <a:buFont typeface="+mj-lt"/>
                        <a:buAutoNum type="arabicPeriod"/>
                        <a:tabLst/>
                        <a:defRPr/>
                      </a:pPr>
                      <a:r>
                        <a:rPr lang="en-IN" sz="1400" b="0" i="0" u="none" strike="noStrike" cap="none">
                          <a:solidFill>
                            <a:schemeClr val="dk1"/>
                          </a:solidFill>
                          <a:effectLst/>
                          <a:latin typeface="Arial"/>
                          <a:ea typeface="Arial"/>
                          <a:cs typeface="Arial"/>
                          <a:sym typeface="Arial"/>
                        </a:rPr>
                        <a:t>Power supply is checked in all components by using an LED.</a:t>
                      </a:r>
                    </a:p>
                    <a:p>
                      <a:pPr marL="342900" marR="0" lvl="0" indent="-342900" algn="l" rtl="0">
                        <a:lnSpc>
                          <a:spcPct val="100000"/>
                        </a:lnSpc>
                        <a:spcBef>
                          <a:spcPts val="0"/>
                        </a:spcBef>
                        <a:spcAft>
                          <a:spcPts val="0"/>
                        </a:spcAft>
                        <a:buFont typeface="+mj-lt"/>
                        <a:buAutoNum type="arabicPeriod"/>
                      </a:pPr>
                      <a:r>
                        <a:rPr lang="en-IN" sz="1400" b="0" i="0" u="none" strike="noStrike" cap="none">
                          <a:solidFill>
                            <a:schemeClr val="dk1"/>
                          </a:solidFill>
                          <a:effectLst/>
                          <a:latin typeface="Arial"/>
                          <a:ea typeface="Arial"/>
                          <a:cs typeface="Arial"/>
                          <a:sym typeface="Arial"/>
                        </a:rPr>
                        <a:t>The voltage provided by the battery is checked regularly for eight hours.</a:t>
                      </a:r>
                      <a:r>
                        <a:rPr lang="en-IN" sz="1400" b="0" i="0" u="none" strike="noStrike" cap="none">
                          <a:solidFill>
                            <a:schemeClr val="dk1"/>
                          </a:solidFill>
                          <a:latin typeface="Arial"/>
                          <a:ea typeface="Arial"/>
                          <a:cs typeface="Arial"/>
                        </a:rPr>
                        <a:t> </a:t>
                      </a:r>
                      <a:endParaRPr lang="en-IN">
                        <a:effectLst/>
                      </a:endParaRPr>
                    </a:p>
                    <a:p>
                      <a:pPr marL="342900" marR="0" lvl="0" indent="-342900" algn="l" rtl="0">
                        <a:lnSpc>
                          <a:spcPct val="100000"/>
                        </a:lnSpc>
                        <a:spcBef>
                          <a:spcPts val="0"/>
                        </a:spcBef>
                        <a:spcAft>
                          <a:spcPts val="0"/>
                        </a:spcAft>
                        <a:buClr>
                          <a:srgbClr val="000000"/>
                        </a:buClr>
                        <a:buSzPts val="1200"/>
                        <a:buFont typeface="+mj-lt"/>
                        <a:buAutoNum type="arabicPeriod"/>
                      </a:pPr>
                      <a:endParaRPr lang="en-US"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IN" sz="1400" u="none" strike="noStrike" cap="none">
                          <a:latin typeface="Helvetica Neue"/>
                          <a:ea typeface="Helvetica Neue" panose="02000503000000020004" pitchFamily="2" charset="0"/>
                          <a:cs typeface="Helvetica Neue" panose="02000503000000020004" pitchFamily="2" charset="0"/>
                        </a:rPr>
                        <a:t>49</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br>
                        <a:rPr lang="en-US" sz="1400" b="1" i="0" u="none" strike="noStrike" cap="none">
                          <a:solidFill>
                            <a:srgbClr val="FFFFFF"/>
                          </a:solidFill>
                          <a:latin typeface="Helvetica Neue"/>
                          <a:ea typeface="Helvetica Neue" panose="02000503000000020004" pitchFamily="2" charset="0"/>
                          <a:cs typeface="Helvetica Neue" panose="02000503000000020004" pitchFamily="2" charset="0"/>
                          <a:sym typeface="Calibri"/>
                        </a:rPr>
                      </a:b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Battery, with sufficient margin, was fulfilling all EPS requirements.</a:t>
                      </a:r>
                      <a:endParaRPr lang="en-US" sz="1400" b="0" u="none" strike="noStrike" cap="none">
                        <a:latin typeface="Helvetica Neue"/>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788049789"/>
                  </a:ext>
                </a:extLst>
              </a:tr>
            </a:tbl>
          </a:graphicData>
        </a:graphic>
      </p:graphicFrame>
      <p:sp>
        <p:nvSpPr>
          <p:cNvPr id="3" name="Google Shape;777;p82">
            <a:extLst>
              <a:ext uri="{FF2B5EF4-FFF2-40B4-BE49-F238E27FC236}">
                <a16:creationId xmlns:a16="http://schemas.microsoft.com/office/drawing/2014/main" id="{505AACDA-F102-4A50-A4FD-1D7648B512BA}"/>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4" name="Google Shape;777;p82">
            <a:extLst>
              <a:ext uri="{FF2B5EF4-FFF2-40B4-BE49-F238E27FC236}">
                <a16:creationId xmlns:a16="http://schemas.microsoft.com/office/drawing/2014/main" id="{44FA53D6-BE12-403F-9E59-CA58553EC846}"/>
              </a:ext>
            </a:extLst>
          </p:cNvPr>
          <p:cNvSpPr txBox="1"/>
          <p:nvPr/>
        </p:nvSpPr>
        <p:spPr>
          <a:xfrm>
            <a:off x="2715898" y="6494192"/>
            <a:ext cx="3092823" cy="97779"/>
          </a:xfrm>
          <a:prstGeom prst="rect">
            <a:avLst/>
          </a:prstGeom>
          <a:noFill/>
          <a:ln>
            <a:noFill/>
          </a:ln>
        </p:spPr>
        <p:txBody>
          <a:bodyPr spcFirstLastPara="1" wrap="square" lIns="91425" tIns="45700" rIns="91425" bIns="45700" anchor="t" anchorCtr="0">
            <a:noAutofit/>
          </a:bodyPr>
          <a:lstStyle/>
          <a:p>
            <a:pPr>
              <a:buClr>
                <a:schemeClr val="dk1"/>
              </a:buClr>
            </a:pPr>
            <a:r>
              <a:rPr lang="en-US" sz="1000" b="1" err="1">
                <a:solidFill>
                  <a:schemeClr val="dk1"/>
                </a:solidFill>
              </a:rPr>
              <a:t>CanSat</a:t>
            </a:r>
            <a:r>
              <a:rPr lang="en-US" sz="1000" b="1">
                <a:solidFill>
                  <a:schemeClr val="dk1"/>
                </a:solidFill>
              </a:rPr>
              <a:t> 2019 CDR : Team 3279 (Team KALAM)</a:t>
            </a:r>
          </a:p>
        </p:txBody>
      </p:sp>
    </p:spTree>
    <p:extLst>
      <p:ext uri="{BB962C8B-B14F-4D97-AF65-F5344CB8AC3E}">
        <p14:creationId xmlns:p14="http://schemas.microsoft.com/office/powerpoint/2010/main" val="320708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System Requirement Summary </a:t>
            </a:r>
            <a:r>
              <a:rPr lang="en-US"/>
              <a:t>[4/4]</a:t>
            </a:r>
            <a:endParaRPr/>
          </a:p>
        </p:txBody>
      </p:sp>
      <p:sp>
        <p:nvSpPr>
          <p:cNvPr id="279" name="Google Shape;279;p3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280" name="Google Shape;280;p3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18</a:t>
            </a:fld>
            <a:endParaRPr sz="1000" b="0" i="0" u="none" strike="noStrike" cap="none">
              <a:solidFill>
                <a:schemeClr val="dk1"/>
              </a:solidFill>
              <a:latin typeface="Arial"/>
              <a:ea typeface="Arial"/>
              <a:cs typeface="Arial"/>
              <a:sym typeface="Arial"/>
            </a:endParaRPr>
          </a:p>
        </p:txBody>
      </p:sp>
      <p:sp>
        <p:nvSpPr>
          <p:cNvPr id="281" name="Google Shape;281;p36"/>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a:t>Sanuj Kulshrestha</a:t>
            </a:r>
            <a:endParaRPr lang="en-US" sz="1400" b="0" i="0" u="none" strike="noStrike" cap="none">
              <a:latin typeface="Arial"/>
              <a:ea typeface="Arial"/>
              <a:cs typeface="Arial"/>
              <a:sym typeface="Arial"/>
            </a:endParaRPr>
          </a:p>
        </p:txBody>
      </p:sp>
      <p:graphicFrame>
        <p:nvGraphicFramePr>
          <p:cNvPr id="7" name="Table 6">
            <a:extLst>
              <a:ext uri="{FF2B5EF4-FFF2-40B4-BE49-F238E27FC236}">
                <a16:creationId xmlns:a16="http://schemas.microsoft.com/office/drawing/2014/main" id="{2B37C7D5-BC86-4047-9731-0EF316587470}"/>
              </a:ext>
            </a:extLst>
          </p:cNvPr>
          <p:cNvGraphicFramePr>
            <a:graphicFrameLocks noGrp="1"/>
          </p:cNvGraphicFramePr>
          <p:nvPr>
            <p:extLst>
              <p:ext uri="{D42A27DB-BD31-4B8C-83A1-F6EECF244321}">
                <p14:modId xmlns:p14="http://schemas.microsoft.com/office/powerpoint/2010/main" val="2701819802"/>
              </p:ext>
            </p:extLst>
          </p:nvPr>
        </p:nvGraphicFramePr>
        <p:xfrm>
          <a:off x="244243" y="1089745"/>
          <a:ext cx="8655514" cy="4829156"/>
        </p:xfrm>
        <a:graphic>
          <a:graphicData uri="http://schemas.openxmlformats.org/drawingml/2006/table">
            <a:tbl>
              <a:tblPr firstRow="1" bandRow="1"/>
              <a:tblGrid>
                <a:gridCol w="930165">
                  <a:extLst>
                    <a:ext uri="{9D8B030D-6E8A-4147-A177-3AD203B41FA5}">
                      <a16:colId xmlns:a16="http://schemas.microsoft.com/office/drawing/2014/main" val="2940958738"/>
                    </a:ext>
                  </a:extLst>
                </a:gridCol>
                <a:gridCol w="6227286">
                  <a:extLst>
                    <a:ext uri="{9D8B030D-6E8A-4147-A177-3AD203B41FA5}">
                      <a16:colId xmlns:a16="http://schemas.microsoft.com/office/drawing/2014/main" val="2961953310"/>
                    </a:ext>
                  </a:extLst>
                </a:gridCol>
                <a:gridCol w="399484">
                  <a:extLst>
                    <a:ext uri="{9D8B030D-6E8A-4147-A177-3AD203B41FA5}">
                      <a16:colId xmlns:a16="http://schemas.microsoft.com/office/drawing/2014/main" val="2953781507"/>
                    </a:ext>
                  </a:extLst>
                </a:gridCol>
                <a:gridCol w="366191">
                  <a:extLst>
                    <a:ext uri="{9D8B030D-6E8A-4147-A177-3AD203B41FA5}">
                      <a16:colId xmlns:a16="http://schemas.microsoft.com/office/drawing/2014/main" val="1042748201"/>
                    </a:ext>
                  </a:extLst>
                </a:gridCol>
                <a:gridCol w="352191">
                  <a:extLst>
                    <a:ext uri="{9D8B030D-6E8A-4147-A177-3AD203B41FA5}">
                      <a16:colId xmlns:a16="http://schemas.microsoft.com/office/drawing/2014/main" val="1455619768"/>
                    </a:ext>
                  </a:extLst>
                </a:gridCol>
                <a:gridCol w="380197">
                  <a:extLst>
                    <a:ext uri="{9D8B030D-6E8A-4147-A177-3AD203B41FA5}">
                      <a16:colId xmlns:a16="http://schemas.microsoft.com/office/drawing/2014/main" val="750818843"/>
                    </a:ext>
                  </a:extLst>
                </a:gridCol>
              </a:tblGrid>
              <a:tr h="461878">
                <a:tc rowSpan="2">
                  <a:txBody>
                    <a:bodyPr/>
                    <a:lstStyle/>
                    <a:p>
                      <a:pPr lvl="0" algn="ctr">
                        <a:buNone/>
                      </a:pPr>
                      <a:endParaRPr lang="en-US" sz="1600" b="1">
                        <a:solidFill>
                          <a:schemeClr val="bg1"/>
                        </a:solidFill>
                      </a:endParaRPr>
                    </a:p>
                    <a:p>
                      <a:pPr lvl="0" algn="ctr">
                        <a:buNone/>
                      </a:pPr>
                      <a:r>
                        <a:rPr lang="en-US" sz="1600" b="1">
                          <a:solidFill>
                            <a:schemeClr val="bg1"/>
                          </a:solidFill>
                        </a:rPr>
                        <a:t>SRS#</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D8008"/>
                    </a:solidFill>
                  </a:tcPr>
                </a:tc>
                <a:tc rowSpan="2">
                  <a:txBody>
                    <a:bodyPr/>
                    <a:lstStyle/>
                    <a:p>
                      <a:pPr lvl="0" algn="ctr">
                        <a:buNone/>
                      </a:pPr>
                      <a:r>
                        <a:rPr lang="en-US" sz="1600" b="1">
                          <a:solidFill>
                            <a:schemeClr val="bg1"/>
                          </a:solidFill>
                        </a:rPr>
                        <a:t>                  </a:t>
                      </a:r>
                      <a:endParaRPr lang="en-US" sz="1600">
                        <a:solidFill>
                          <a:schemeClr val="bg1"/>
                        </a:solidFill>
                      </a:endParaRPr>
                    </a:p>
                    <a:p>
                      <a:pPr lvl="0" algn="ctr">
                        <a:buNone/>
                      </a:pPr>
                      <a:r>
                        <a:rPr lang="en-US" sz="1600" b="1">
                          <a:solidFill>
                            <a:schemeClr val="bg1"/>
                          </a:solidFill>
                        </a:rPr>
                        <a:t>  Description</a:t>
                      </a:r>
                    </a:p>
                  </a:txBody>
                  <a:tcPr>
                    <a:lnT w="12700" cap="flat" cmpd="sng" algn="ctr">
                      <a:noFill/>
                      <a:prstDash val="solid"/>
                      <a:round/>
                      <a:headEnd type="none" w="med" len="med"/>
                      <a:tailEnd type="none" w="med" len="med"/>
                    </a:lnT>
                    <a:solidFill>
                      <a:srgbClr val="FD8008"/>
                    </a:solidFill>
                  </a:tcPr>
                </a:tc>
                <a:tc gridSpan="4">
                  <a:txBody>
                    <a:bodyPr/>
                    <a:lstStyle/>
                    <a:p>
                      <a:pPr lvl="0" algn="ctr">
                        <a:buNone/>
                      </a:pPr>
                      <a:r>
                        <a:rPr lang="en-US" b="1">
                          <a:solidFill>
                            <a:schemeClr val="bg1"/>
                          </a:solidFill>
                        </a:rPr>
                        <a:t>Verification Method </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D8008"/>
                    </a:solidFill>
                  </a:tcPr>
                </a:tc>
                <a:tc hMerge="1">
                  <a:txBody>
                    <a:bodyPr/>
                    <a:lstStyle/>
                    <a:p>
                      <a:endParaRPr lang="en-US"/>
                    </a:p>
                  </a:txBody>
                  <a:tcPr>
                    <a:solidFill>
                      <a:srgbClr val="FD8008"/>
                    </a:solidFill>
                  </a:tcPr>
                </a:tc>
                <a:tc hMerge="1">
                  <a:txBody>
                    <a:bodyPr/>
                    <a:lstStyle/>
                    <a:p>
                      <a:endParaRPr lang="en-US"/>
                    </a:p>
                  </a:txBody>
                  <a:tcPr>
                    <a:solidFill>
                      <a:srgbClr val="FD8008"/>
                    </a:solidFill>
                  </a:tcPr>
                </a:tc>
                <a:tc hMerge="1">
                  <a:txBody>
                    <a:bodyPr/>
                    <a:lstStyle/>
                    <a:p>
                      <a:endParaRPr lang="en-US"/>
                    </a:p>
                  </a:txBody>
                  <a:tcPr>
                    <a:solidFill>
                      <a:srgbClr val="FD8008"/>
                    </a:solidFill>
                  </a:tcPr>
                </a:tc>
                <a:extLst>
                  <a:ext uri="{0D108BD9-81ED-4DB2-BD59-A6C34878D82A}">
                    <a16:rowId xmlns:a16="http://schemas.microsoft.com/office/drawing/2014/main" val="3108253120"/>
                  </a:ext>
                </a:extLst>
              </a:tr>
              <a:tr h="271693">
                <a:tc vMerge="1">
                  <a:txBody>
                    <a:bodyPr/>
                    <a:lstStyle/>
                    <a:p>
                      <a:pPr lvl="0" algn="ctr">
                        <a:buNone/>
                      </a:pPr>
                      <a:endParaRPr lang="en-US" b="1"/>
                    </a:p>
                  </a:txBody>
                  <a:tcPr>
                    <a:solidFill>
                      <a:srgbClr val="FD8008"/>
                    </a:solidFill>
                  </a:tcPr>
                </a:tc>
                <a:tc vMerge="1">
                  <a:txBody>
                    <a:bodyPr/>
                    <a:lstStyle/>
                    <a:p>
                      <a:pPr lvl="0" algn="ctr">
                        <a:buNone/>
                      </a:pPr>
                      <a:endParaRPr lang="en-US" b="1"/>
                    </a:p>
                  </a:txBody>
                  <a:tcPr>
                    <a:solidFill>
                      <a:srgbClr val="FD8008"/>
                    </a:solidFill>
                  </a:tcPr>
                </a:tc>
                <a:tc>
                  <a:txBody>
                    <a:bodyPr/>
                    <a:lstStyle/>
                    <a:p>
                      <a:pPr lvl="0" algn="ctr">
                        <a:buNone/>
                      </a:pPr>
                      <a:r>
                        <a:rPr lang="en-US" b="1">
                          <a:solidFill>
                            <a:schemeClr val="bg1"/>
                          </a:solidFill>
                        </a:rPr>
                        <a:t>A</a:t>
                      </a:r>
                    </a:p>
                  </a:txBody>
                  <a:tcPr anchor="ctr">
                    <a:solidFill>
                      <a:srgbClr val="FD8008"/>
                    </a:solidFill>
                  </a:tcPr>
                </a:tc>
                <a:tc>
                  <a:txBody>
                    <a:bodyPr/>
                    <a:lstStyle/>
                    <a:p>
                      <a:pPr lvl="0" algn="ctr">
                        <a:buNone/>
                      </a:pPr>
                      <a:r>
                        <a:rPr lang="en-US" b="1">
                          <a:solidFill>
                            <a:schemeClr val="bg1"/>
                          </a:solidFill>
                        </a:rPr>
                        <a:t>I</a:t>
                      </a:r>
                    </a:p>
                  </a:txBody>
                  <a:tcPr anchor="ctr">
                    <a:solidFill>
                      <a:srgbClr val="FD8008"/>
                    </a:solidFill>
                  </a:tcPr>
                </a:tc>
                <a:tc>
                  <a:txBody>
                    <a:bodyPr/>
                    <a:lstStyle/>
                    <a:p>
                      <a:pPr lvl="0" algn="ctr">
                        <a:buNone/>
                      </a:pPr>
                      <a:r>
                        <a:rPr lang="en-US" b="1">
                          <a:solidFill>
                            <a:schemeClr val="bg1"/>
                          </a:solidFill>
                        </a:rPr>
                        <a:t>T</a:t>
                      </a:r>
                    </a:p>
                  </a:txBody>
                  <a:tcPr anchor="ctr">
                    <a:solidFill>
                      <a:srgbClr val="FD8008"/>
                    </a:solidFill>
                  </a:tcPr>
                </a:tc>
                <a:tc>
                  <a:txBody>
                    <a:bodyPr/>
                    <a:lstStyle/>
                    <a:p>
                      <a:pPr lvl="0" algn="ctr">
                        <a:buNone/>
                      </a:pPr>
                      <a:r>
                        <a:rPr lang="en-US" b="1">
                          <a:solidFill>
                            <a:schemeClr val="bg1"/>
                          </a:solidFill>
                        </a:rPr>
                        <a:t>D</a:t>
                      </a:r>
                    </a:p>
                  </a:txBody>
                  <a:tcPr anchor="ctr">
                    <a:lnR w="12700" cap="flat" cmpd="sng" algn="ctr">
                      <a:noFill/>
                      <a:prstDash val="solid"/>
                      <a:round/>
                      <a:headEnd type="none" w="med" len="med"/>
                      <a:tailEnd type="none" w="med" len="med"/>
                    </a:lnR>
                    <a:solidFill>
                      <a:srgbClr val="FD8008"/>
                    </a:solidFill>
                  </a:tcPr>
                </a:tc>
                <a:extLst>
                  <a:ext uri="{0D108BD9-81ED-4DB2-BD59-A6C34878D82A}">
                    <a16:rowId xmlns:a16="http://schemas.microsoft.com/office/drawing/2014/main" val="1551762203"/>
                  </a:ext>
                </a:extLst>
              </a:tr>
              <a:tr h="434709">
                <a:tc>
                  <a:txBody>
                    <a:bodyPr/>
                    <a:lstStyle/>
                    <a:p>
                      <a:r>
                        <a:rPr lang="en-US" b="0">
                          <a:solidFill>
                            <a:schemeClr val="bg1"/>
                          </a:solidFill>
                        </a:rPr>
                        <a:t>SRS30</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audio beacon must have a minimum sound pressure level of 92 dB, unobstructed. </a:t>
                      </a:r>
                      <a:endParaRPr lang="en-US" sz="1300"/>
                    </a:p>
                  </a:txBody>
                  <a:tcPr>
                    <a:solidFill>
                      <a:srgbClr val="F9F5E4"/>
                    </a:solidFill>
                  </a:tcPr>
                </a:tc>
                <a:tc>
                  <a:txBody>
                    <a:bodyPr/>
                    <a:lstStyle/>
                    <a:p>
                      <a:pPr algn="ctr"/>
                      <a:endParaRPr lang="en-US" b="0"/>
                    </a:p>
                  </a:txBody>
                  <a:tcPr anchor="ctr">
                    <a:solidFill>
                      <a:srgbClr val="F9F5E4"/>
                    </a:solidFill>
                  </a:tcPr>
                </a:tc>
                <a:tc>
                  <a:txBody>
                    <a:bodyPr/>
                    <a:lstStyle/>
                    <a:p>
                      <a:pPr algn="ct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041749220"/>
                  </a:ext>
                </a:extLst>
              </a:tr>
              <a:tr h="611309">
                <a:tc>
                  <a:txBody>
                    <a:bodyPr/>
                    <a:lstStyle/>
                    <a:p>
                      <a:r>
                        <a:rPr lang="en-US" b="0">
                          <a:solidFill>
                            <a:schemeClr val="bg1"/>
                          </a:solidFill>
                        </a:rPr>
                        <a:t>SRS31</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Battery source may be alkaline, Ni-Cad, Ni-MH or Lithium. Lithium polymer batteries are not allowed. Lithium cells must be manufactured with a metal package similar to 18650 cells. </a:t>
                      </a:r>
                      <a:endParaRPr lang="en-US" sz="1300"/>
                    </a:p>
                  </a:txBody>
                  <a:tcPr>
                    <a:solidFill>
                      <a:srgbClr val="F9F5E4"/>
                    </a:solidFill>
                  </a:tcPr>
                </a:tc>
                <a:tc>
                  <a:txBody>
                    <a:bodyPr/>
                    <a:lstStyle/>
                    <a:p>
                      <a:pPr algn="ctr"/>
                      <a:endParaRPr lang="en-US" b="0"/>
                    </a:p>
                  </a:txBody>
                  <a:tcPr anchor="ctr">
                    <a:solidFill>
                      <a:srgbClr val="F9F5E4"/>
                    </a:solidFill>
                  </a:tcPr>
                </a:tc>
                <a:tc>
                  <a:txBody>
                    <a:bodyPr/>
                    <a:lstStyle/>
                    <a:p>
                      <a:pPr algn="ct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algn="ctr"/>
                      <a:endParaRPr lang="en-US" b="0"/>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3109572550"/>
                  </a:ext>
                </a:extLst>
              </a:tr>
              <a:tr h="434709">
                <a:tc>
                  <a:txBody>
                    <a:bodyPr/>
                    <a:lstStyle/>
                    <a:p>
                      <a:pPr lvl="0">
                        <a:buNone/>
                      </a:pPr>
                      <a:r>
                        <a:rPr lang="en-US" b="0">
                          <a:solidFill>
                            <a:schemeClr val="bg1"/>
                          </a:solidFill>
                        </a:rPr>
                        <a:t>SRS32</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Spring contacts shall not be used for making electrical connections to batteries. Shock forces can cause momentary disconnects. </a:t>
                      </a:r>
                      <a:endParaRPr lang="en-US" sz="1300"/>
                    </a:p>
                  </a:txBody>
                  <a:tcP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609727940"/>
                  </a:ext>
                </a:extLst>
              </a:tr>
              <a:tr h="434709">
                <a:tc>
                  <a:txBody>
                    <a:bodyPr/>
                    <a:lstStyle/>
                    <a:p>
                      <a:pPr lvl="0">
                        <a:buNone/>
                      </a:pPr>
                      <a:r>
                        <a:rPr lang="en-US" b="0">
                          <a:solidFill>
                            <a:schemeClr val="bg1"/>
                          </a:solidFill>
                        </a:rPr>
                        <a:t>SRS33</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auto-gyro descent control shall not be motorized. It must passively rotate during descent. </a:t>
                      </a:r>
                      <a:endParaRPr lang="en-US" sz="1300"/>
                    </a:p>
                  </a:txBody>
                  <a:tcP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endParaRPr lang="en-US" b="0"/>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77118121"/>
                  </a:ext>
                </a:extLst>
              </a:tr>
              <a:tr h="271693">
                <a:tc>
                  <a:txBody>
                    <a:bodyPr/>
                    <a:lstStyle/>
                    <a:p>
                      <a:pPr lvl="0">
                        <a:buNone/>
                      </a:pPr>
                      <a:r>
                        <a:rPr lang="en-US" b="0">
                          <a:solidFill>
                            <a:schemeClr val="bg1"/>
                          </a:solidFill>
                        </a:rPr>
                        <a:t>SRS34</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300" b="0" i="0" u="none" strike="noStrike" noProof="0">
                          <a:latin typeface="Arial"/>
                        </a:rPr>
                        <a:t>The GPS receiver must use the NMEA 0183 GGA message format. </a:t>
                      </a:r>
                      <a:endParaRPr lang="en-US" sz="1300"/>
                    </a:p>
                  </a:txBody>
                  <a:tcP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solidFill>
                      <a:srgbClr val="F9F5E4"/>
                    </a:solidFill>
                  </a:tcPr>
                </a:tc>
                <a:tc>
                  <a:txBody>
                    <a:bodyPr/>
                    <a:lstStyle/>
                    <a:p>
                      <a:pPr lvl="0" algn="ctr">
                        <a:buNone/>
                      </a:pPr>
                      <a:endParaRPr lang="en-US" b="0"/>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435390652"/>
                  </a:ext>
                </a:extLst>
              </a:tr>
              <a:tr h="461878">
                <a:tc>
                  <a:txBody>
                    <a:bodyPr/>
                    <a:lstStyle/>
                    <a:p>
                      <a:pPr lvl="0">
                        <a:buNone/>
                      </a:pPr>
                      <a:r>
                        <a:rPr lang="en-US" sz="1400" b="0">
                          <a:solidFill>
                            <a:schemeClr val="bg1"/>
                          </a:solidFill>
                        </a:rPr>
                        <a:t>SRS35</a:t>
                      </a:r>
                    </a:p>
                  </a:txBody>
                  <a:tcPr>
                    <a:lnL w="12700" cap="flat" cmpd="sng" algn="ctr">
                      <a:noFill/>
                      <a:prstDash val="solid"/>
                      <a:round/>
                      <a:headEnd type="none" w="med" len="med"/>
                      <a:tailEnd type="none" w="med" len="med"/>
                    </a:lnL>
                    <a:solidFill>
                      <a:srgbClr val="F5AD09"/>
                    </a:solidFill>
                  </a:tcPr>
                </a:tc>
                <a:tc>
                  <a:txBody>
                    <a:bodyPr/>
                    <a:lstStyle/>
                    <a:p>
                      <a:pPr lvl="0">
                        <a:buNone/>
                      </a:pPr>
                      <a:r>
                        <a:rPr lang="en-US" sz="1400" b="0" i="0" u="none" strike="noStrike" noProof="0">
                          <a:latin typeface="Arial"/>
                        </a:rPr>
                        <a:t>Payload/Container shall operate for a minimum of two hours when integrated into rocket</a:t>
                      </a:r>
                      <a:endParaRPr lang="en-US" sz="1400"/>
                    </a:p>
                  </a:txBody>
                  <a:tcPr>
                    <a:solidFill>
                      <a:srgbClr val="F9F5E4"/>
                    </a:solidFill>
                  </a:tcPr>
                </a:tc>
                <a:tc>
                  <a:txBody>
                    <a:bodyPr/>
                    <a:lstStyle/>
                    <a:p>
                      <a:pPr lvl="0" algn="ctr">
                        <a:buNone/>
                      </a:pPr>
                      <a:endParaRPr lang="en-US" b="0"/>
                    </a:p>
                  </a:txBody>
                  <a:tcPr anchor="ctr">
                    <a:solidFill>
                      <a:srgbClr val="F9F5E4"/>
                    </a:solidFill>
                  </a:tcPr>
                </a:tc>
                <a:tc>
                  <a:txBody>
                    <a:bodyPr/>
                    <a:lstStyle/>
                    <a:p>
                      <a:pPr lvl="0" algn="ctr">
                        <a:buNone/>
                      </a:pPr>
                      <a:r>
                        <a:rPr lang="en-US" b="0"/>
                        <a:t>✔️</a:t>
                      </a:r>
                    </a:p>
                  </a:txBody>
                  <a:tcPr anchor="ctr">
                    <a:solidFill>
                      <a:srgbClr val="F9F5E4"/>
                    </a:solidFill>
                  </a:tcPr>
                </a:tc>
                <a:tc>
                  <a:txBody>
                    <a:bodyPr/>
                    <a:lstStyle/>
                    <a:p>
                      <a:pPr lvl="0" algn="ctr">
                        <a:buNone/>
                      </a:pPr>
                      <a:endParaRPr lang="en-US" sz="1400" b="0" i="0" u="none" strike="noStrike" noProof="0">
                        <a:latin typeface="Arial"/>
                      </a:endParaRPr>
                    </a:p>
                  </a:txBody>
                  <a:tcPr anchor="ctr">
                    <a:solidFill>
                      <a:srgbClr val="F9F5E4"/>
                    </a:solidFill>
                  </a:tcPr>
                </a:tc>
                <a:tc>
                  <a:txBody>
                    <a:bodyPr/>
                    <a:lstStyle/>
                    <a:p>
                      <a:pPr lvl="0" algn="ctr">
                        <a:buNone/>
                      </a:pPr>
                      <a:r>
                        <a:rPr lang="en-US" sz="1400" b="0" i="0" u="none" strike="noStrike" noProof="0">
                          <a:latin typeface="Arial"/>
                        </a:rPr>
                        <a:t>✔️</a:t>
                      </a:r>
                      <a:endParaRPr lang="en-US"/>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404220885"/>
                  </a:ext>
                </a:extLst>
              </a:tr>
              <a:tr h="1034396">
                <a:tc>
                  <a:txBody>
                    <a:bodyPr/>
                    <a:lstStyle/>
                    <a:p>
                      <a:pPr lvl="0">
                        <a:buNone/>
                      </a:pPr>
                      <a:r>
                        <a:rPr lang="en-US" sz="1400" b="0">
                          <a:solidFill>
                            <a:schemeClr val="bg1"/>
                          </a:solidFill>
                        </a:rPr>
                        <a:t>BONUS</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F5AD09"/>
                    </a:solidFill>
                  </a:tcPr>
                </a:tc>
                <a:tc>
                  <a:txBody>
                    <a:bodyPr/>
                    <a:lstStyle/>
                    <a:p>
                      <a:pPr marL="0" marR="0" lvl="0" indent="0" algn="l" rtl="0">
                        <a:lnSpc>
                          <a:spcPct val="100000"/>
                        </a:lnSpc>
                        <a:spcBef>
                          <a:spcPts val="0"/>
                        </a:spcBef>
                        <a:spcAft>
                          <a:spcPts val="0"/>
                        </a:spcAft>
                        <a:buFont typeface="Arial"/>
                        <a:buNone/>
                      </a:pPr>
                      <a:r>
                        <a:rPr lang="en-US" sz="1400" b="0" i="0" u="none" strike="noStrike" kern="0" cap="none" spc="0" baseline="0" noProof="0">
                          <a:solidFill>
                            <a:schemeClr val="tx1"/>
                          </a:solidFill>
                          <a:latin typeface="Arial"/>
                          <a:cs typeface="Arial"/>
                        </a:rPr>
                        <a:t>A video camera shall be integrated into science payload to record descent after being release from container. Camera must be </a:t>
                      </a:r>
                      <a:r>
                        <a:rPr lang="en-US" sz="1400" b="0" i="0" u="none" strike="noStrike" kern="0" cap="none" spc="0" baseline="0" noProof="0">
                          <a:solidFill>
                            <a:schemeClr val="tx1"/>
                          </a:solidFill>
                          <a:latin typeface="Arial"/>
                        </a:rPr>
                        <a:t>color with a minimum resolution of 640x480 pixels and 30 frames per second. </a:t>
                      </a:r>
                      <a:r>
                        <a:rPr lang="en-US" sz="1400" b="0" i="0" u="none" strike="noStrike" kern="0" cap="none" spc="0" baseline="0" noProof="0">
                          <a:solidFill>
                            <a:srgbClr val="000000"/>
                          </a:solidFill>
                          <a:latin typeface="Arial"/>
                        </a:rPr>
                        <a:t>The camera shall point downward 45 degrees from nadir of the science payload.</a:t>
                      </a:r>
                      <a:endParaRPr lang="en-US" sz="1400" b="0" i="0" u="none" strike="noStrike" kern="0" cap="none" spc="0" baseline="0" noProof="0">
                        <a:solidFill>
                          <a:schemeClr val="tx1"/>
                        </a:solidFill>
                        <a:latin typeface="Arial"/>
                      </a:endParaRPr>
                    </a:p>
                  </a:txBody>
                  <a:tcPr>
                    <a:lnB w="12700" cap="flat" cmpd="sng" algn="ctr">
                      <a:noFill/>
                      <a:prstDash val="solid"/>
                      <a:round/>
                      <a:headEnd type="none" w="med" len="med"/>
                      <a:tailEnd type="none" w="med" len="med"/>
                    </a:lnB>
                    <a:solidFill>
                      <a:srgbClr val="F9F5E4"/>
                    </a:solidFill>
                  </a:tcPr>
                </a:tc>
                <a:tc>
                  <a:txBody>
                    <a:bodyPr/>
                    <a:lstStyle/>
                    <a:p>
                      <a:pPr lvl="0" algn="ctr">
                        <a:buNone/>
                      </a:pPr>
                      <a:r>
                        <a:rPr lang="en-US" b="0"/>
                        <a:t>✔️</a:t>
                      </a:r>
                      <a:endParaRPr lang="en-US"/>
                    </a:p>
                  </a:txBody>
                  <a:tcPr anchor="ctr">
                    <a:lnB w="12700" cap="flat" cmpd="sng" algn="ctr">
                      <a:noFill/>
                      <a:prstDash val="solid"/>
                      <a:round/>
                      <a:headEnd type="none" w="med" len="med"/>
                      <a:tailEnd type="none" w="med" len="med"/>
                    </a:lnB>
                    <a:solidFill>
                      <a:srgbClr val="F9F5E4"/>
                    </a:solidFill>
                  </a:tcPr>
                </a:tc>
                <a:tc>
                  <a:txBody>
                    <a:bodyPr/>
                    <a:lstStyle/>
                    <a:p>
                      <a:pPr lvl="0" algn="ctr">
                        <a:buNone/>
                      </a:pPr>
                      <a:r>
                        <a:rPr lang="en-US" b="0"/>
                        <a:t>✔️</a:t>
                      </a:r>
                      <a:endParaRPr lang="en-US"/>
                    </a:p>
                  </a:txBody>
                  <a:tcPr anchor="ctr">
                    <a:lnB w="12700" cap="flat" cmpd="sng" algn="ctr">
                      <a:noFill/>
                      <a:prstDash val="solid"/>
                      <a:round/>
                      <a:headEnd type="none" w="med" len="med"/>
                      <a:tailEnd type="none" w="med" len="med"/>
                    </a:lnB>
                    <a:solidFill>
                      <a:srgbClr val="F9F5E4"/>
                    </a:solidFill>
                  </a:tcPr>
                </a:tc>
                <a:tc>
                  <a:txBody>
                    <a:bodyPr/>
                    <a:lstStyle/>
                    <a:p>
                      <a:pPr lvl="0" algn="ctr">
                        <a:buNone/>
                      </a:pPr>
                      <a:r>
                        <a:rPr lang="en-US" b="0"/>
                        <a:t>✔️</a:t>
                      </a:r>
                      <a:endParaRPr lang="en-US"/>
                    </a:p>
                  </a:txBody>
                  <a:tcPr anchor="ctr">
                    <a:lnB w="12700" cap="flat" cmpd="sng" algn="ctr">
                      <a:noFill/>
                      <a:prstDash val="solid"/>
                      <a:round/>
                      <a:headEnd type="none" w="med" len="med"/>
                      <a:tailEnd type="none" w="med" len="med"/>
                    </a:lnB>
                    <a:solidFill>
                      <a:srgbClr val="F9F5E4"/>
                    </a:solidFill>
                  </a:tcPr>
                </a:tc>
                <a:tc>
                  <a:txBody>
                    <a:bodyPr/>
                    <a:lstStyle/>
                    <a:p>
                      <a:pPr lvl="0" algn="ctr">
                        <a:buNone/>
                      </a:pPr>
                      <a:endParaRPr lang="en-US" b="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9F5E4"/>
                    </a:solidFill>
                  </a:tcPr>
                </a:tc>
                <a:extLst>
                  <a:ext uri="{0D108BD9-81ED-4DB2-BD59-A6C34878D82A}">
                    <a16:rowId xmlns:a16="http://schemas.microsoft.com/office/drawing/2014/main" val="2921184590"/>
                  </a:ext>
                </a:extLst>
              </a:tr>
            </a:tbl>
          </a:graphicData>
        </a:graphic>
      </p:graphicFrame>
    </p:spTree>
    <p:extLst>
      <p:ext uri="{BB962C8B-B14F-4D97-AF65-F5344CB8AC3E}">
        <p14:creationId xmlns:p14="http://schemas.microsoft.com/office/powerpoint/2010/main" val="29321794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09"/>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Test Procedures Descriptions</a:t>
            </a:r>
            <a:endParaRPr/>
          </a:p>
        </p:txBody>
      </p:sp>
      <p:sp>
        <p:nvSpPr>
          <p:cNvPr id="961" name="Google Shape;961;p10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180</a:t>
            </a:fld>
            <a:endParaRPr/>
          </a:p>
        </p:txBody>
      </p:sp>
      <p:graphicFrame>
        <p:nvGraphicFramePr>
          <p:cNvPr id="2" name="Table 1">
            <a:extLst>
              <a:ext uri="{FF2B5EF4-FFF2-40B4-BE49-F238E27FC236}">
                <a16:creationId xmlns:a16="http://schemas.microsoft.com/office/drawing/2014/main" id="{B813F322-E4A6-F04D-9FC4-40729E62D26B}"/>
              </a:ext>
            </a:extLst>
          </p:cNvPr>
          <p:cNvGraphicFramePr>
            <a:graphicFrameLocks noGrp="1"/>
          </p:cNvGraphicFramePr>
          <p:nvPr>
            <p:extLst>
              <p:ext uri="{D42A27DB-BD31-4B8C-83A1-F6EECF244321}">
                <p14:modId xmlns:p14="http://schemas.microsoft.com/office/powerpoint/2010/main" val="1335010100"/>
              </p:ext>
            </p:extLst>
          </p:nvPr>
        </p:nvGraphicFramePr>
        <p:xfrm>
          <a:off x="238648" y="1055076"/>
          <a:ext cx="8629015" cy="5314148"/>
        </p:xfrm>
        <a:graphic>
          <a:graphicData uri="http://schemas.openxmlformats.org/drawingml/2006/table">
            <a:tbl>
              <a:tblPr firstRow="1">
                <a:noFill/>
                <a:tableStyleId>{4FCABC46-33DD-4BA5-BAFD-CE028121269A}</a:tableStyleId>
              </a:tblPr>
              <a:tblGrid>
                <a:gridCol w="406636">
                  <a:extLst>
                    <a:ext uri="{9D8B030D-6E8A-4147-A177-3AD203B41FA5}">
                      <a16:colId xmlns:a16="http://schemas.microsoft.com/office/drawing/2014/main" val="2373170723"/>
                    </a:ext>
                  </a:extLst>
                </a:gridCol>
                <a:gridCol w="2019493">
                  <a:extLst>
                    <a:ext uri="{9D8B030D-6E8A-4147-A177-3AD203B41FA5}">
                      <a16:colId xmlns:a16="http://schemas.microsoft.com/office/drawing/2014/main" val="2868046943"/>
                    </a:ext>
                  </a:extLst>
                </a:gridCol>
                <a:gridCol w="3151468">
                  <a:extLst>
                    <a:ext uri="{9D8B030D-6E8A-4147-A177-3AD203B41FA5}">
                      <a16:colId xmlns:a16="http://schemas.microsoft.com/office/drawing/2014/main" val="697004628"/>
                    </a:ext>
                  </a:extLst>
                </a:gridCol>
                <a:gridCol w="1088006">
                  <a:extLst>
                    <a:ext uri="{9D8B030D-6E8A-4147-A177-3AD203B41FA5}">
                      <a16:colId xmlns:a16="http://schemas.microsoft.com/office/drawing/2014/main" val="3509702485"/>
                    </a:ext>
                  </a:extLst>
                </a:gridCol>
                <a:gridCol w="1963412">
                  <a:extLst>
                    <a:ext uri="{9D8B030D-6E8A-4147-A177-3AD203B41FA5}">
                      <a16:colId xmlns:a16="http://schemas.microsoft.com/office/drawing/2014/main" val="3417924595"/>
                    </a:ext>
                  </a:extLst>
                </a:gridCol>
              </a:tblGrid>
              <a:tr h="309593">
                <a:tc gridSpan="5">
                  <a:txBody>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chemeClr val="tx1"/>
                          </a:solidFill>
                          <a:latin typeface="Helvetica Neue"/>
                          <a:ea typeface="Helvetica Neue" panose="02000503000000020004" pitchFamily="2" charset="0"/>
                          <a:cs typeface="Helvetica Neue" panose="02000503000000020004" pitchFamily="2" charset="0"/>
                          <a:sym typeface="Calibri"/>
                        </a:rPr>
                        <a:t>4. Radio Communication</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35138756"/>
                  </a:ext>
                </a:extLst>
              </a:tr>
              <a:tr h="1275525">
                <a:tc>
                  <a:txBody>
                    <a:bodyPr/>
                    <a:lstStyle/>
                    <a:p>
                      <a:pPr algn="ctr"/>
                      <a:r>
                        <a:rPr lang="en-US"/>
                        <a:t>4.a</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Verifying if XBEE’s are programmed correctly with XCTU</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Testing with the XCTU software to test full duplex communication between the two XBEEs</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rPr>
                        <a:t>31,32,33</a:t>
                      </a:r>
                      <a:endPar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br>
                        <a:rPr lang="en-US" sz="1400" b="1" i="0" u="none" strike="noStrike" cap="none">
                          <a:solidFill>
                            <a:srgbClr val="FFFFFF"/>
                          </a:solidFill>
                          <a:latin typeface="Helvetica Neue"/>
                          <a:ea typeface="Helvetica Neue" panose="02000503000000020004" pitchFamily="2" charset="0"/>
                          <a:cs typeface="Helvetica Neue" panose="02000503000000020004" pitchFamily="2" charset="0"/>
                          <a:sym typeface="Calibri"/>
                        </a:rPr>
                      </a:b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Data was transmitted from one and received to other and vice versa</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p>
                      <a:pPr marL="0" marR="0" lvl="0" indent="0" algn="l" rtl="0">
                        <a:lnSpc>
                          <a:spcPct val="100000"/>
                        </a:lnSpc>
                        <a:spcBef>
                          <a:spcPts val="0"/>
                        </a:spcBef>
                        <a:spcAft>
                          <a:spcPts val="0"/>
                        </a:spcAft>
                        <a:buClr>
                          <a:srgbClr val="000000"/>
                        </a:buClr>
                        <a:buSzPts val="1200"/>
                        <a:buFont typeface="Arial"/>
                        <a:buNone/>
                      </a:pPr>
                      <a:endParaRPr lang="en-US" sz="1400" b="0" i="0" u="none" strike="noStrike" cap="none">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275463921"/>
                  </a:ext>
                </a:extLst>
              </a:tr>
              <a:tr h="1065002">
                <a:tc>
                  <a:txBody>
                    <a:bodyPr/>
                    <a:lstStyle/>
                    <a:p>
                      <a:pPr algn="ctr"/>
                      <a:r>
                        <a:rPr lang="en-US"/>
                        <a:t>4.b</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Font typeface="Arial"/>
                        <a:buNone/>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Range test between two Antennas of Payload and Ground Station</a:t>
                      </a: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rPr>
                        <a:t> </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Testing the telemetry for up to LOS distance of 1 km.</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None/>
                      </a:pPr>
                      <a:r>
                        <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rPr>
                        <a:t>36,37</a:t>
                      </a:r>
                      <a:endPar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mj-lt"/>
                        <a:buNone/>
                        <a:tabLst/>
                        <a:defRPr/>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br>
                        <a:rPr lang="en-US" sz="1400" b="1" i="0" u="none" strike="noStrike" cap="none">
                          <a:solidFill>
                            <a:srgbClr val="FFFFFF"/>
                          </a:solidFill>
                          <a:latin typeface="Helvetica Neue"/>
                          <a:ea typeface="Helvetica Neue" panose="02000503000000020004" pitchFamily="2" charset="0"/>
                          <a:cs typeface="Helvetica Neue" panose="02000503000000020004" pitchFamily="2" charset="0"/>
                          <a:sym typeface="Calibri"/>
                        </a:rPr>
                      </a:b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Verified with all packets being received at Ground station</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02513199"/>
                  </a:ext>
                </a:extLst>
              </a:tr>
              <a:tr h="309593">
                <a:tc gridSpan="5">
                  <a:txBody>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i="0" u="none" strike="noStrike" cap="none">
                          <a:solidFill>
                            <a:schemeClr val="tx1"/>
                          </a:solidFill>
                          <a:latin typeface="Helvetica Neue"/>
                          <a:ea typeface="Helvetica Neue" panose="02000503000000020004" pitchFamily="2" charset="0"/>
                          <a:cs typeface="Helvetica Neue" panose="02000503000000020004" pitchFamily="2" charset="0"/>
                          <a:sym typeface="Calibri"/>
                        </a:rPr>
                        <a:t>5. FSW</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US"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342900" marR="0" lvl="0" indent="-342900" algn="ctr" rtl="0">
                        <a:lnSpc>
                          <a:spcPct val="100000"/>
                        </a:lnSpc>
                        <a:spcBef>
                          <a:spcPts val="0"/>
                        </a:spcBef>
                        <a:spcAft>
                          <a:spcPts val="0"/>
                        </a:spcAft>
                        <a:buClr>
                          <a:srgbClr val="000000"/>
                        </a:buClr>
                        <a:buSzPts val="1200"/>
                        <a:buFont typeface="+mj-lt"/>
                        <a:buAutoNum type="arabicPeriod"/>
                      </a:pPr>
                      <a:endParaRPr lang="en-US"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IN"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US" sz="1400" b="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46497530"/>
                  </a:ext>
                </a:extLst>
              </a:tr>
              <a:tr h="1849491">
                <a:tc>
                  <a:txBody>
                    <a:bodyPr/>
                    <a:lstStyle/>
                    <a:p>
                      <a:pPr algn="ctr"/>
                      <a:r>
                        <a:rPr lang="en-US"/>
                        <a:t>5.</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a:latin typeface="Helvetica Neue"/>
                          <a:ea typeface="Helvetica Neue" panose="02000503000000020004" pitchFamily="2" charset="0"/>
                          <a:cs typeface="Helvetica Neue" panose="02000503000000020004" pitchFamily="2" charset="0"/>
                        </a:rPr>
                        <a:t>Verifying smooth switching between al FSW state</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rtl="0">
                        <a:lnSpc>
                          <a:spcPct val="100000"/>
                        </a:lnSpc>
                        <a:spcBef>
                          <a:spcPts val="0"/>
                        </a:spcBef>
                        <a:spcAft>
                          <a:spcPts val="0"/>
                        </a:spcAft>
                        <a:buFont typeface="+mj-lt"/>
                        <a:buAutoNum type="arabicPeriod"/>
                      </a:pPr>
                      <a:r>
                        <a:rPr lang="en-IN" sz="1400" b="0" i="0" u="none" strike="noStrike" cap="none">
                          <a:solidFill>
                            <a:schemeClr val="dk1"/>
                          </a:solidFill>
                          <a:effectLst/>
                          <a:latin typeface="Arial"/>
                          <a:ea typeface="Arial"/>
                          <a:cs typeface="Arial"/>
                          <a:sym typeface="Arial"/>
                        </a:rPr>
                        <a:t>The designed logic is implemented using BMP180(altitude sensor) and Teensy 3.2.</a:t>
                      </a:r>
                      <a:r>
                        <a:rPr lang="en-IN" sz="1400" b="0" i="0" u="none" strike="noStrike" cap="none">
                          <a:solidFill>
                            <a:schemeClr val="dk1"/>
                          </a:solidFill>
                          <a:latin typeface="Arial"/>
                          <a:ea typeface="Arial"/>
                          <a:cs typeface="Arial"/>
                        </a:rPr>
                        <a:t> </a:t>
                      </a:r>
                      <a:endParaRPr lang="en-US">
                        <a:effectLst/>
                        <a:sym typeface="Arial"/>
                      </a:endParaRPr>
                    </a:p>
                    <a:p>
                      <a:pPr marL="342900" marR="0" lvl="0" indent="-342900" algn="l" rtl="0">
                        <a:lnSpc>
                          <a:spcPct val="100000"/>
                        </a:lnSpc>
                        <a:spcBef>
                          <a:spcPts val="0"/>
                        </a:spcBef>
                        <a:spcAft>
                          <a:spcPts val="0"/>
                        </a:spcAft>
                        <a:buFont typeface="+mj-lt"/>
                        <a:buAutoNum type="arabicPeriod"/>
                      </a:pPr>
                      <a:r>
                        <a:rPr lang="en-IN" sz="1400" b="0" i="0" u="none" strike="noStrike" cap="none">
                          <a:solidFill>
                            <a:schemeClr val="dk1"/>
                          </a:solidFill>
                          <a:effectLst/>
                          <a:latin typeface="Arial"/>
                          <a:ea typeface="Arial"/>
                          <a:cs typeface="Arial"/>
                          <a:sym typeface="Arial"/>
                        </a:rPr>
                        <a:t>Initial testing is done in college building with all height scaled to 0 to 10 meters.</a:t>
                      </a:r>
                      <a:r>
                        <a:rPr lang="en-IN" sz="1400" b="0" i="0" u="none" strike="noStrike" cap="none">
                          <a:solidFill>
                            <a:schemeClr val="dk1"/>
                          </a:solidFill>
                          <a:latin typeface="Arial"/>
                          <a:ea typeface="Arial"/>
                          <a:cs typeface="Arial"/>
                        </a:rPr>
                        <a:t> </a:t>
                      </a:r>
                      <a:endParaRPr lang="en-IN" sz="1400" b="0" i="0" u="none" strike="noStrike" cap="none">
                        <a:solidFill>
                          <a:schemeClr val="dk1"/>
                        </a:solidFill>
                        <a:effectLst/>
                        <a:latin typeface="Arial"/>
                        <a:ea typeface="Arial"/>
                        <a:cs typeface="Arial"/>
                        <a:sym typeface="Arial"/>
                      </a:endParaRPr>
                    </a:p>
                    <a:p>
                      <a:pPr marL="342900" marR="0" lvl="0" indent="-342900" algn="l" rtl="0">
                        <a:lnSpc>
                          <a:spcPct val="100000"/>
                        </a:lnSpc>
                        <a:spcBef>
                          <a:spcPts val="0"/>
                        </a:spcBef>
                        <a:spcAft>
                          <a:spcPts val="0"/>
                        </a:spcAft>
                        <a:buFont typeface="+mj-lt"/>
                        <a:buAutoNum type="arabicPeriod"/>
                      </a:pPr>
                      <a:r>
                        <a:rPr lang="en-IN" sz="1400" b="0" i="0" u="none" strike="noStrike" cap="none">
                          <a:solidFill>
                            <a:schemeClr val="dk1"/>
                          </a:solidFill>
                          <a:effectLst/>
                          <a:latin typeface="Arial"/>
                          <a:ea typeface="Arial"/>
                          <a:cs typeface="Arial"/>
                          <a:sym typeface="Arial"/>
                        </a:rPr>
                        <a:t>Final testing will be done during quadcopter test from a height of 300m(then the conditions for change of state is scaled down to 0-300m)</a:t>
                      </a:r>
                      <a:r>
                        <a:rPr lang="en-IN" sz="1400" b="0" i="0" u="none" strike="noStrike" cap="none">
                          <a:solidFill>
                            <a:schemeClr val="dk1"/>
                          </a:solidFill>
                          <a:latin typeface="Arial"/>
                          <a:ea typeface="Arial"/>
                          <a:cs typeface="Arial"/>
                        </a:rPr>
                        <a:t> </a:t>
                      </a:r>
                      <a:endParaRPr lang="en-IN">
                        <a:effectLst/>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IN" sz="1400" u="none" strike="noStrike" cap="none">
                          <a:latin typeface="Helvetica Neue"/>
                          <a:ea typeface="Helvetica Neue" panose="02000503000000020004" pitchFamily="2" charset="0"/>
                          <a:cs typeface="Helvetica Neue" panose="02000503000000020004" pitchFamily="2" charset="0"/>
                        </a:rPr>
                        <a:t>42</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Verified as FSW switches its state as and when expected.</a:t>
                      </a:r>
                      <a:br>
                        <a:rPr lang="en-US" sz="1400" b="1" i="0" u="none" strike="noStrike" cap="none">
                          <a:solidFill>
                            <a:srgbClr val="FFFFFF"/>
                          </a:solidFill>
                          <a:latin typeface="Helvetica Neue"/>
                          <a:ea typeface="Helvetica Neue" panose="02000503000000020004" pitchFamily="2" charset="0"/>
                          <a:cs typeface="Helvetica Neue" panose="02000503000000020004" pitchFamily="2" charset="0"/>
                          <a:sym typeface="Calibri"/>
                        </a:rPr>
                      </a:br>
                      <a:endParaRPr lang="en-US" sz="1400" b="0" u="none" strike="noStrike" cap="none">
                        <a:solidFill>
                          <a:srgbClr val="FFFFFF"/>
                        </a:solidFill>
                        <a:latin typeface="Helvetica Neue"/>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788049789"/>
                  </a:ext>
                </a:extLst>
              </a:tr>
            </a:tbl>
          </a:graphicData>
        </a:graphic>
      </p:graphicFrame>
      <p:sp>
        <p:nvSpPr>
          <p:cNvPr id="3" name="Google Shape;777;p82">
            <a:extLst>
              <a:ext uri="{FF2B5EF4-FFF2-40B4-BE49-F238E27FC236}">
                <a16:creationId xmlns:a16="http://schemas.microsoft.com/office/drawing/2014/main" id="{66816DAB-539B-48C8-AE8E-F256FFE1E280}"/>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4" name="Google Shape;777;p82">
            <a:extLst>
              <a:ext uri="{FF2B5EF4-FFF2-40B4-BE49-F238E27FC236}">
                <a16:creationId xmlns:a16="http://schemas.microsoft.com/office/drawing/2014/main" id="{37287EA8-54FB-4617-A206-D2367C416B05}"/>
              </a:ext>
            </a:extLst>
          </p:cNvPr>
          <p:cNvSpPr txBox="1"/>
          <p:nvPr/>
        </p:nvSpPr>
        <p:spPr>
          <a:xfrm>
            <a:off x="2715898" y="6494192"/>
            <a:ext cx="3092823" cy="97779"/>
          </a:xfrm>
          <a:prstGeom prst="rect">
            <a:avLst/>
          </a:prstGeom>
          <a:noFill/>
          <a:ln>
            <a:noFill/>
          </a:ln>
        </p:spPr>
        <p:txBody>
          <a:bodyPr spcFirstLastPara="1" wrap="square" lIns="91425" tIns="45700" rIns="91425" bIns="45700" anchor="t" anchorCtr="0">
            <a:noAutofit/>
          </a:bodyPr>
          <a:lstStyle/>
          <a:p>
            <a:pPr>
              <a:buClr>
                <a:schemeClr val="dk1"/>
              </a:buClr>
            </a:pPr>
            <a:r>
              <a:rPr lang="en-US" sz="1000" b="1" err="1">
                <a:solidFill>
                  <a:schemeClr val="dk1"/>
                </a:solidFill>
              </a:rPr>
              <a:t>CanSat</a:t>
            </a:r>
            <a:r>
              <a:rPr lang="en-US" sz="1000" b="1">
                <a:solidFill>
                  <a:schemeClr val="dk1"/>
                </a:solidFill>
              </a:rPr>
              <a:t> 2019 CDR : Team 3279 (Team KALAM)</a:t>
            </a:r>
          </a:p>
        </p:txBody>
      </p:sp>
    </p:spTree>
    <p:extLst>
      <p:ext uri="{BB962C8B-B14F-4D97-AF65-F5344CB8AC3E}">
        <p14:creationId xmlns:p14="http://schemas.microsoft.com/office/powerpoint/2010/main" val="15648627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09"/>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Test Procedures Descriptions</a:t>
            </a:r>
            <a:endParaRPr/>
          </a:p>
        </p:txBody>
      </p:sp>
      <p:sp>
        <p:nvSpPr>
          <p:cNvPr id="961" name="Google Shape;961;p10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181</a:t>
            </a:fld>
            <a:endParaRPr/>
          </a:p>
        </p:txBody>
      </p:sp>
      <p:graphicFrame>
        <p:nvGraphicFramePr>
          <p:cNvPr id="2" name="Table 1">
            <a:extLst>
              <a:ext uri="{FF2B5EF4-FFF2-40B4-BE49-F238E27FC236}">
                <a16:creationId xmlns:a16="http://schemas.microsoft.com/office/drawing/2014/main" id="{B813F322-E4A6-F04D-9FC4-40729E62D26B}"/>
              </a:ext>
            </a:extLst>
          </p:cNvPr>
          <p:cNvGraphicFramePr>
            <a:graphicFrameLocks noGrp="1"/>
          </p:cNvGraphicFramePr>
          <p:nvPr>
            <p:extLst>
              <p:ext uri="{D42A27DB-BD31-4B8C-83A1-F6EECF244321}">
                <p14:modId xmlns:p14="http://schemas.microsoft.com/office/powerpoint/2010/main" val="3565642514"/>
              </p:ext>
            </p:extLst>
          </p:nvPr>
        </p:nvGraphicFramePr>
        <p:xfrm>
          <a:off x="261620" y="1046480"/>
          <a:ext cx="8620759" cy="5252720"/>
        </p:xfrm>
        <a:graphic>
          <a:graphicData uri="http://schemas.openxmlformats.org/drawingml/2006/table">
            <a:tbl>
              <a:tblPr firstRow="1">
                <a:noFill/>
                <a:tableStyleId>{4FCABC46-33DD-4BA5-BAFD-CE028121269A}</a:tableStyleId>
              </a:tblPr>
              <a:tblGrid>
                <a:gridCol w="406247">
                  <a:extLst>
                    <a:ext uri="{9D8B030D-6E8A-4147-A177-3AD203B41FA5}">
                      <a16:colId xmlns:a16="http://schemas.microsoft.com/office/drawing/2014/main" val="2373170723"/>
                    </a:ext>
                  </a:extLst>
                </a:gridCol>
                <a:gridCol w="2017561">
                  <a:extLst>
                    <a:ext uri="{9D8B030D-6E8A-4147-A177-3AD203B41FA5}">
                      <a16:colId xmlns:a16="http://schemas.microsoft.com/office/drawing/2014/main" val="2868046943"/>
                    </a:ext>
                  </a:extLst>
                </a:gridCol>
                <a:gridCol w="3148452">
                  <a:extLst>
                    <a:ext uri="{9D8B030D-6E8A-4147-A177-3AD203B41FA5}">
                      <a16:colId xmlns:a16="http://schemas.microsoft.com/office/drawing/2014/main" val="697004628"/>
                    </a:ext>
                  </a:extLst>
                </a:gridCol>
                <a:gridCol w="1086966">
                  <a:extLst>
                    <a:ext uri="{9D8B030D-6E8A-4147-A177-3AD203B41FA5}">
                      <a16:colId xmlns:a16="http://schemas.microsoft.com/office/drawing/2014/main" val="3509702485"/>
                    </a:ext>
                  </a:extLst>
                </a:gridCol>
                <a:gridCol w="1961533">
                  <a:extLst>
                    <a:ext uri="{9D8B030D-6E8A-4147-A177-3AD203B41FA5}">
                      <a16:colId xmlns:a16="http://schemas.microsoft.com/office/drawing/2014/main" val="3417924595"/>
                    </a:ext>
                  </a:extLst>
                </a:gridCol>
              </a:tblGrid>
              <a:tr h="273977">
                <a:tc gridSpan="5">
                  <a:txBody>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chemeClr val="tx1"/>
                          </a:solidFill>
                          <a:latin typeface="Helvetica Neue"/>
                          <a:ea typeface="Helvetica Neue" panose="02000503000000020004" pitchFamily="2" charset="0"/>
                          <a:cs typeface="Helvetica Neue" panose="02000503000000020004" pitchFamily="2" charset="0"/>
                          <a:sym typeface="Calibri"/>
                        </a:rPr>
                        <a:t>6. </a:t>
                      </a:r>
                      <a:r>
                        <a:rPr lang="en-US" sz="1400" b="1" i="0" u="none" strike="noStrike" cap="none">
                          <a:solidFill>
                            <a:schemeClr val="tx1"/>
                          </a:solidFill>
                          <a:latin typeface="Helvetica Neue"/>
                          <a:ea typeface="Helvetica Neue" panose="02000503000000020004" pitchFamily="2" charset="0"/>
                          <a:cs typeface="Helvetica Neue" panose="02000503000000020004" pitchFamily="2" charset="0"/>
                        </a:rPr>
                        <a:t>Deployment</a:t>
                      </a:r>
                      <a:endParaRPr lang="en-US" sz="1400" b="1" i="0" u="none" strike="noStrike" cap="none">
                        <a:solidFill>
                          <a:schemeClr val="tx1"/>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35138756"/>
                  </a:ext>
                </a:extLst>
              </a:tr>
              <a:tr h="1173484">
                <a:tc>
                  <a:txBody>
                    <a:bodyPr/>
                    <a:lstStyle/>
                    <a:p>
                      <a:pPr algn="ctr"/>
                      <a:r>
                        <a:rPr lang="en-US"/>
                        <a:t>6</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To test the payload release mechanism</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The servo motor is activated using Arduino pro mini at a specified height</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rPr>
                        <a:t>10,11</a:t>
                      </a:r>
                      <a:endPar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br>
                        <a:rPr lang="en-US" sz="1400" b="1" i="0" u="none" strike="noStrike" cap="none">
                          <a:solidFill>
                            <a:srgbClr val="FFFFFF"/>
                          </a:solidFill>
                          <a:latin typeface="Helvetica Neue"/>
                          <a:ea typeface="Helvetica Neue" panose="02000503000000020004" pitchFamily="2" charset="0"/>
                          <a:cs typeface="Helvetica Neue" panose="02000503000000020004" pitchFamily="2" charset="0"/>
                          <a:sym typeface="Calibri"/>
                        </a:rPr>
                      </a:br>
                      <a:r>
                        <a:rPr lang="en-US" sz="1400" b="0"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the container must open at the specified height</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p>
                      <a:pPr marL="0" marR="0" lvl="0" indent="0" algn="l" rtl="0">
                        <a:lnSpc>
                          <a:spcPct val="100000"/>
                        </a:lnSpc>
                        <a:spcBef>
                          <a:spcPts val="0"/>
                        </a:spcBef>
                        <a:spcAft>
                          <a:spcPts val="0"/>
                        </a:spcAft>
                        <a:buClr>
                          <a:srgbClr val="000000"/>
                        </a:buClr>
                        <a:buSzPts val="1200"/>
                        <a:buFont typeface="Arial"/>
                        <a:buNone/>
                      </a:pPr>
                      <a:endParaRPr lang="en-US" sz="1400" b="0" i="0" u="none" strike="noStrike" cap="none">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275463921"/>
                  </a:ext>
                </a:extLst>
              </a:tr>
              <a:tr h="263018">
                <a:tc gridSpan="5">
                  <a:txBody>
                    <a:bodyPr/>
                    <a:lstStyle/>
                    <a:p>
                      <a:pPr algn="ctr"/>
                      <a:r>
                        <a:rPr lang="en-US" b="1"/>
                        <a:t>7. Drop test</a:t>
                      </a:r>
                      <a:endParaRPr lang="en-US"/>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US" sz="1400" b="0" i="0" u="none" strike="noStrike" cap="none">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342900" marR="0" lvl="0" indent="-342900" algn="l" rtl="0">
                        <a:lnSpc>
                          <a:spcPct val="100000"/>
                        </a:lnSpc>
                        <a:spcBef>
                          <a:spcPts val="0"/>
                        </a:spcBef>
                        <a:spcAft>
                          <a:spcPts val="0"/>
                        </a:spcAft>
                        <a:buClr>
                          <a:srgbClr val="000000"/>
                        </a:buClr>
                        <a:buSzPts val="1200"/>
                        <a:buFont typeface="+mj-lt"/>
                        <a:buAutoNum type="arabicPeriod"/>
                      </a:pPr>
                      <a:endParaRPr lang="en-US" sz="1400" b="0" i="0" u="none" strike="noStrike" cap="none">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IN" sz="1400" b="0" i="0" u="none" strike="noStrike" cap="none">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US" sz="1400" b="0" i="0" u="none" strike="noStrike" cap="none">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951046949"/>
                  </a:ext>
                </a:extLst>
              </a:tr>
              <a:tr h="2105739">
                <a:tc>
                  <a:txBody>
                    <a:bodyPr/>
                    <a:lstStyle/>
                    <a:p>
                      <a:pPr algn="ctr"/>
                      <a:r>
                        <a:rPr lang="en-US"/>
                        <a:t>7.</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To check that the parachute attachment point would survive the deployment shock.</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Secure one end of the cord to the eye-bolt and other end of the parachute attachment point to the container.</a:t>
                      </a:r>
                    </a:p>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Raise the </a:t>
                      </a:r>
                      <a:r>
                        <a:rPr lang="en-US" sz="1400" b="0" i="0" u="none" strike="noStrike" cap="none" err="1">
                          <a:solidFill>
                            <a:srgbClr val="000000"/>
                          </a:solidFill>
                          <a:latin typeface="Helvetica Neue"/>
                          <a:ea typeface="Helvetica Neue" panose="02000503000000020004" pitchFamily="2" charset="0"/>
                          <a:cs typeface="Helvetica Neue" panose="02000503000000020004" pitchFamily="2" charset="0"/>
                          <a:sym typeface="Calibri"/>
                        </a:rPr>
                        <a:t>cansat</a:t>
                      </a: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 to 80cm in line with the cord.</a:t>
                      </a:r>
                    </a:p>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Release the </a:t>
                      </a:r>
                      <a:r>
                        <a:rPr lang="en-US" sz="1400" b="0" i="0" u="none" strike="noStrike" cap="none" err="1">
                          <a:solidFill>
                            <a:srgbClr val="000000"/>
                          </a:solidFill>
                          <a:latin typeface="Helvetica Neue"/>
                          <a:ea typeface="Helvetica Neue" panose="02000503000000020004" pitchFamily="2" charset="0"/>
                          <a:cs typeface="Helvetica Neue" panose="02000503000000020004" pitchFamily="2" charset="0"/>
                          <a:sym typeface="Calibri"/>
                        </a:rPr>
                        <a:t>cansat</a:t>
                      </a: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 and let it undergo free fall.</a:t>
                      </a:r>
                    </a:p>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Observe for any physical damage.</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Font typeface="Arial"/>
                        <a:buNone/>
                      </a:pPr>
                      <a:r>
                        <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rPr>
                        <a:t>12, 13, 15</a:t>
                      </a:r>
                      <a:endParaRPr lang="en-IN"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br>
                        <a:rPr lang="en-US" sz="1400" b="1" i="0" u="none" strike="noStrike" cap="none">
                          <a:solidFill>
                            <a:srgbClr val="FFFFFF"/>
                          </a:solidFill>
                          <a:latin typeface="Helvetica Neue"/>
                          <a:ea typeface="Helvetica Neue" panose="02000503000000020004" pitchFamily="2" charset="0"/>
                          <a:cs typeface="Helvetica Neue" panose="02000503000000020004" pitchFamily="2" charset="0"/>
                          <a:sym typeface="Calibri"/>
                        </a:rPr>
                      </a:br>
                      <a:r>
                        <a:rPr lang="en-US" sz="1400" b="1" i="0" u="none" strike="noStrike" cap="none">
                          <a:solidFill>
                            <a:srgbClr val="FFFFFF"/>
                          </a:solidFill>
                          <a:latin typeface="Helvetica Neue"/>
                          <a:ea typeface="Helvetica Neue" panose="02000503000000020004" pitchFamily="2" charset="0"/>
                          <a:cs typeface="Helvetica Neue" panose="02000503000000020004" pitchFamily="2" charset="0"/>
                          <a:sym typeface="Calibri"/>
                        </a:rPr>
                        <a:t>there should be no physical damage</a:t>
                      </a:r>
                      <a:endPar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676934878"/>
                  </a:ext>
                </a:extLst>
              </a:tr>
              <a:tr h="263018">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1"/>
                          </a:solidFill>
                          <a:latin typeface="Helvetica Neue"/>
                          <a:ea typeface="Helvetica Neue" panose="02000503000000020004" pitchFamily="2" charset="0"/>
                          <a:cs typeface="Helvetica Neue" panose="02000503000000020004" pitchFamily="2" charset="0"/>
                          <a:sym typeface="Calibri"/>
                        </a:rPr>
                        <a:t>8. Thermal Test</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US" sz="1400" b="0" i="0" u="none" strike="noStrike" cap="none">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342900" marR="0" lvl="0" indent="-342900" algn="l" rtl="0">
                        <a:lnSpc>
                          <a:spcPct val="100000"/>
                        </a:lnSpc>
                        <a:spcBef>
                          <a:spcPts val="0"/>
                        </a:spcBef>
                        <a:spcAft>
                          <a:spcPts val="0"/>
                        </a:spcAft>
                        <a:buClr>
                          <a:srgbClr val="000000"/>
                        </a:buClr>
                        <a:buSzPts val="1200"/>
                        <a:buFont typeface="+mj-lt"/>
                        <a:buAutoNum type="arabicPeriod"/>
                      </a:pPr>
                      <a:endParaRPr lang="en-US" sz="1400" b="0" i="0" u="none" strike="noStrike" cap="none">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IN" sz="1400" b="0" i="0" u="none" strike="noStrike" cap="none">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lang="en-US" sz="1400" b="0" i="0" u="none" strike="noStrike" cap="none">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212608477"/>
                  </a:ext>
                </a:extLst>
              </a:tr>
              <a:tr h="1173484">
                <a:tc>
                  <a:txBody>
                    <a:bodyPr/>
                    <a:lstStyle/>
                    <a:p>
                      <a:pPr algn="ctr"/>
                      <a:r>
                        <a:rPr lang="en-US"/>
                        <a:t>8.</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To check the </a:t>
                      </a:r>
                      <a:r>
                        <a:rPr lang="en-US" sz="1400" b="0" i="0" u="none" strike="noStrike" cap="none" err="1">
                          <a:solidFill>
                            <a:srgbClr val="000000"/>
                          </a:solidFill>
                          <a:latin typeface="Helvetica Neue"/>
                          <a:ea typeface="Helvetica Neue" panose="02000503000000020004" pitchFamily="2" charset="0"/>
                          <a:cs typeface="Helvetica Neue" panose="02000503000000020004" pitchFamily="2" charset="0"/>
                          <a:sym typeface="Calibri"/>
                        </a:rPr>
                        <a:t>cansat</a:t>
                      </a: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 could operate under high temperatures</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Place the </a:t>
                      </a:r>
                      <a:r>
                        <a:rPr lang="en-US" sz="1400" b="0" i="0" u="none" strike="noStrike" cap="none" err="1">
                          <a:solidFill>
                            <a:srgbClr val="000000"/>
                          </a:solidFill>
                          <a:latin typeface="Helvetica Neue"/>
                          <a:ea typeface="Helvetica Neue" panose="02000503000000020004" pitchFamily="2" charset="0"/>
                          <a:cs typeface="Helvetica Neue" panose="02000503000000020004" pitchFamily="2" charset="0"/>
                          <a:sym typeface="Calibri"/>
                        </a:rPr>
                        <a:t>cansat</a:t>
                      </a: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 in a thermal chamber.</a:t>
                      </a:r>
                    </a:p>
                    <a:p>
                      <a:pPr marL="342900" marR="0" lvl="0" indent="-342900" algn="l" rtl="0">
                        <a:lnSpc>
                          <a:spcPct val="100000"/>
                        </a:lnSpc>
                        <a:spcBef>
                          <a:spcPts val="0"/>
                        </a:spcBef>
                        <a:spcAft>
                          <a:spcPts val="0"/>
                        </a:spcAft>
                        <a:buClr>
                          <a:srgbClr val="000000"/>
                        </a:buClr>
                        <a:buSzPts val="1200"/>
                        <a:buFont typeface="+mj-lt"/>
                        <a:buAutoNum type="arabicPeriod"/>
                      </a:pP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Turn on the heat source till the time </a:t>
                      </a:r>
                      <a:r>
                        <a:rPr lang="en-US" sz="1400" b="0" i="0" u="none" strike="noStrike" cap="none" err="1">
                          <a:solidFill>
                            <a:srgbClr val="000000"/>
                          </a:solidFill>
                          <a:latin typeface="Helvetica Neue"/>
                          <a:ea typeface="Helvetica Neue" panose="02000503000000020004" pitchFamily="2" charset="0"/>
                          <a:cs typeface="Helvetica Neue" panose="02000503000000020004" pitchFamily="2" charset="0"/>
                          <a:sym typeface="Calibri"/>
                        </a:rPr>
                        <a:t>cansat</a:t>
                      </a:r>
                      <a:r>
                        <a:rPr lang="en-US" sz="1400" b="0" i="0" u="none" strike="noStrike" cap="none">
                          <a:solidFill>
                            <a:srgbClr val="000000"/>
                          </a:solidFill>
                          <a:latin typeface="Helvetica Neue"/>
                          <a:ea typeface="Helvetica Neue" panose="02000503000000020004" pitchFamily="2" charset="0"/>
                          <a:cs typeface="Helvetica Neue" panose="02000503000000020004" pitchFamily="2" charset="0"/>
                          <a:sym typeface="Calibri"/>
                        </a:rPr>
                        <a:t> reaches 60oC</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endParaRPr lang="en-IN" sz="1400" b="0" i="0" u="none" strike="noStrike" cap="none">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Calibri"/>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PASS</a:t>
                      </a: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i="0" u="none" strike="noStrike" cap="none">
                          <a:solidFill>
                            <a:schemeClr val="bg1"/>
                          </a:solidFill>
                          <a:latin typeface="Helvetica Neue"/>
                          <a:ea typeface="Helvetica Neue" panose="02000503000000020004" pitchFamily="2" charset="0"/>
                          <a:cs typeface="Helvetica Neue" panose="02000503000000020004" pitchFamily="2" charset="0"/>
                          <a:sym typeface="Calibri"/>
                        </a:rPr>
                        <a:t>the electronic component must work properly</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61316457"/>
                  </a:ext>
                </a:extLst>
              </a:tr>
            </a:tbl>
          </a:graphicData>
        </a:graphic>
      </p:graphicFrame>
      <p:sp>
        <p:nvSpPr>
          <p:cNvPr id="3" name="Google Shape;777;p82">
            <a:extLst>
              <a:ext uri="{FF2B5EF4-FFF2-40B4-BE49-F238E27FC236}">
                <a16:creationId xmlns:a16="http://schemas.microsoft.com/office/drawing/2014/main" id="{AC44272F-67BD-49B9-B816-62A9A654FC5D}"/>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4" name="Google Shape;777;p82">
            <a:extLst>
              <a:ext uri="{FF2B5EF4-FFF2-40B4-BE49-F238E27FC236}">
                <a16:creationId xmlns:a16="http://schemas.microsoft.com/office/drawing/2014/main" id="{877F033F-3B9B-47BA-98FD-1B4D65D7F281}"/>
              </a:ext>
            </a:extLst>
          </p:cNvPr>
          <p:cNvSpPr txBox="1"/>
          <p:nvPr/>
        </p:nvSpPr>
        <p:spPr>
          <a:xfrm>
            <a:off x="2715898" y="6494192"/>
            <a:ext cx="3092823" cy="97779"/>
          </a:xfrm>
          <a:prstGeom prst="rect">
            <a:avLst/>
          </a:prstGeom>
          <a:noFill/>
          <a:ln>
            <a:noFill/>
          </a:ln>
        </p:spPr>
        <p:txBody>
          <a:bodyPr spcFirstLastPara="1" wrap="square" lIns="91425" tIns="45700" rIns="91425" bIns="45700" anchor="t" anchorCtr="0">
            <a:noAutofit/>
          </a:bodyPr>
          <a:lstStyle/>
          <a:p>
            <a:pPr>
              <a:buClr>
                <a:schemeClr val="dk1"/>
              </a:buClr>
            </a:pPr>
            <a:r>
              <a:rPr lang="en-US" sz="1000" b="1" err="1">
                <a:solidFill>
                  <a:schemeClr val="dk1"/>
                </a:solidFill>
              </a:rPr>
              <a:t>CanSat</a:t>
            </a:r>
            <a:r>
              <a:rPr lang="en-US" sz="1000" b="1">
                <a:solidFill>
                  <a:schemeClr val="dk1"/>
                </a:solidFill>
              </a:rPr>
              <a:t> 2019 CDR : Team 3279 (Team KALAM)</a:t>
            </a:r>
          </a:p>
        </p:txBody>
      </p:sp>
    </p:spTree>
    <p:extLst>
      <p:ext uri="{BB962C8B-B14F-4D97-AF65-F5344CB8AC3E}">
        <p14:creationId xmlns:p14="http://schemas.microsoft.com/office/powerpoint/2010/main" val="36886961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09"/>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Test Procedures Descriptions</a:t>
            </a:r>
            <a:endParaRPr/>
          </a:p>
        </p:txBody>
      </p:sp>
      <p:sp>
        <p:nvSpPr>
          <p:cNvPr id="961" name="Google Shape;961;p10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182</a:t>
            </a:fld>
            <a:endParaRPr/>
          </a:p>
        </p:txBody>
      </p:sp>
      <p:graphicFrame>
        <p:nvGraphicFramePr>
          <p:cNvPr id="2" name="Table 1">
            <a:extLst>
              <a:ext uri="{FF2B5EF4-FFF2-40B4-BE49-F238E27FC236}">
                <a16:creationId xmlns:a16="http://schemas.microsoft.com/office/drawing/2014/main" id="{B813F322-E4A6-F04D-9FC4-40729E62D26B}"/>
              </a:ext>
            </a:extLst>
          </p:cNvPr>
          <p:cNvGraphicFramePr>
            <a:graphicFrameLocks noGrp="1"/>
          </p:cNvGraphicFramePr>
          <p:nvPr>
            <p:extLst>
              <p:ext uri="{D42A27DB-BD31-4B8C-83A1-F6EECF244321}">
                <p14:modId xmlns:p14="http://schemas.microsoft.com/office/powerpoint/2010/main" val="2061771669"/>
              </p:ext>
            </p:extLst>
          </p:nvPr>
        </p:nvGraphicFramePr>
        <p:xfrm>
          <a:off x="340769" y="1490869"/>
          <a:ext cx="8577883" cy="3908248"/>
        </p:xfrm>
        <a:graphic>
          <a:graphicData uri="http://schemas.openxmlformats.org/drawingml/2006/table">
            <a:tbl>
              <a:tblPr firstRow="1">
                <a:noFill/>
                <a:tableStyleId>{4FCABC46-33DD-4BA5-BAFD-CE028121269A}</a:tableStyleId>
              </a:tblPr>
              <a:tblGrid>
                <a:gridCol w="404226">
                  <a:extLst>
                    <a:ext uri="{9D8B030D-6E8A-4147-A177-3AD203B41FA5}">
                      <a16:colId xmlns:a16="http://schemas.microsoft.com/office/drawing/2014/main" val="2373170723"/>
                    </a:ext>
                  </a:extLst>
                </a:gridCol>
                <a:gridCol w="2007526">
                  <a:extLst>
                    <a:ext uri="{9D8B030D-6E8A-4147-A177-3AD203B41FA5}">
                      <a16:colId xmlns:a16="http://schemas.microsoft.com/office/drawing/2014/main" val="2868046943"/>
                    </a:ext>
                  </a:extLst>
                </a:gridCol>
                <a:gridCol w="3132794">
                  <a:extLst>
                    <a:ext uri="{9D8B030D-6E8A-4147-A177-3AD203B41FA5}">
                      <a16:colId xmlns:a16="http://schemas.microsoft.com/office/drawing/2014/main" val="697004628"/>
                    </a:ext>
                  </a:extLst>
                </a:gridCol>
                <a:gridCol w="1081559">
                  <a:extLst>
                    <a:ext uri="{9D8B030D-6E8A-4147-A177-3AD203B41FA5}">
                      <a16:colId xmlns:a16="http://schemas.microsoft.com/office/drawing/2014/main" val="3509702485"/>
                    </a:ext>
                  </a:extLst>
                </a:gridCol>
                <a:gridCol w="1951778">
                  <a:extLst>
                    <a:ext uri="{9D8B030D-6E8A-4147-A177-3AD203B41FA5}">
                      <a16:colId xmlns:a16="http://schemas.microsoft.com/office/drawing/2014/main" val="3417924595"/>
                    </a:ext>
                  </a:extLst>
                </a:gridCol>
              </a:tblGrid>
              <a:tr h="501928">
                <a:tc gridSpan="5">
                  <a:txBody>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i="0" u="none" strike="noStrike" cap="none">
                          <a:solidFill>
                            <a:schemeClr val="tx1"/>
                          </a:solidFill>
                          <a:latin typeface="Helvetica Neue"/>
                          <a:ea typeface="Helvetica Neue" panose="02000503000000020004" pitchFamily="2" charset="0"/>
                          <a:cs typeface="Helvetica Neue" panose="02000503000000020004" pitchFamily="2" charset="0"/>
                          <a:sym typeface="Calibri"/>
                        </a:rPr>
                        <a:t>9. Vibration Test</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US"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342900" marR="0" lvl="0" indent="-342900" algn="ctr" rtl="0">
                        <a:lnSpc>
                          <a:spcPct val="100000"/>
                        </a:lnSpc>
                        <a:spcBef>
                          <a:spcPts val="0"/>
                        </a:spcBef>
                        <a:spcAft>
                          <a:spcPts val="0"/>
                        </a:spcAft>
                        <a:buClr>
                          <a:srgbClr val="000000"/>
                        </a:buClr>
                        <a:buSzPts val="1200"/>
                        <a:buFont typeface="+mj-lt"/>
                        <a:buAutoNum type="arabicPeriod"/>
                      </a:pPr>
                      <a:endParaRPr lang="en-US"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IN"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US" sz="1400" b="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46497530"/>
                  </a:ext>
                </a:extLst>
              </a:tr>
              <a:tr h="1687039">
                <a:tc>
                  <a:txBody>
                    <a:bodyPr/>
                    <a:lstStyle/>
                    <a:p>
                      <a:pPr algn="ctr"/>
                      <a:r>
                        <a:rPr lang="en-US"/>
                        <a:t>9.</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a:lnSpc>
                          <a:spcPct val="100000"/>
                        </a:lnSpc>
                        <a:spcBef>
                          <a:spcPts val="0"/>
                        </a:spcBef>
                        <a:spcAft>
                          <a:spcPts val="0"/>
                        </a:spcAft>
                        <a:buNone/>
                      </a:pPr>
                      <a:r>
                        <a:rPr lang="en-US" sz="1400" b="0" i="0" u="none" strike="noStrike" cap="none" noProof="0">
                          <a:latin typeface="Helvetica Neue"/>
                        </a:rPr>
                        <a:t> Verify the mounting integrity of all components, battery connections, etc. </a:t>
                      </a:r>
                      <a:endParaRPr lang="en-US"/>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a:lnSpc>
                          <a:spcPct val="100000"/>
                        </a:lnSpc>
                        <a:spcBef>
                          <a:spcPts val="0"/>
                        </a:spcBef>
                        <a:spcAft>
                          <a:spcPts val="0"/>
                        </a:spcAft>
                        <a:buAutoNum type="arabicPeriod"/>
                      </a:pPr>
                      <a:r>
                        <a:rPr lang="en-US" sz="1400" b="0" i="0" u="none" strike="noStrike" cap="none" noProof="0">
                          <a:solidFill>
                            <a:schemeClr val="dk1"/>
                          </a:solidFill>
                          <a:latin typeface="Helvetica Neue"/>
                        </a:rPr>
                        <a:t>Mount the </a:t>
                      </a:r>
                      <a:r>
                        <a:rPr lang="en-US" sz="1400" b="0" i="0" u="none" strike="noStrike" cap="none" noProof="0" err="1">
                          <a:solidFill>
                            <a:schemeClr val="dk1"/>
                          </a:solidFill>
                          <a:latin typeface="Helvetica Neue"/>
                        </a:rPr>
                        <a:t>CanSat</a:t>
                      </a:r>
                      <a:r>
                        <a:rPr lang="en-US" sz="1400" b="0" i="0" u="none" strike="noStrike" cap="none" noProof="0">
                          <a:solidFill>
                            <a:schemeClr val="dk1"/>
                          </a:solidFill>
                          <a:latin typeface="Helvetica Neue"/>
                        </a:rPr>
                        <a:t> on the vibration machine.</a:t>
                      </a:r>
                    </a:p>
                    <a:p>
                      <a:pPr marL="342900" marR="0" lvl="0" indent="-342900" algn="l">
                        <a:lnSpc>
                          <a:spcPct val="100000"/>
                        </a:lnSpc>
                        <a:spcBef>
                          <a:spcPts val="0"/>
                        </a:spcBef>
                        <a:spcAft>
                          <a:spcPts val="0"/>
                        </a:spcAft>
                        <a:buAutoNum type="arabicPeriod"/>
                      </a:pPr>
                      <a:r>
                        <a:rPr lang="en-US" sz="1400" b="0" i="0" u="none" strike="noStrike" cap="none" noProof="0">
                          <a:latin typeface="Helvetica Neue"/>
                        </a:rPr>
                        <a:t>Turn the vibration machine on for 1 min to power up to full speed and then turn it off and inspect the </a:t>
                      </a:r>
                      <a:r>
                        <a:rPr lang="en-US" sz="1400" b="0" i="0" u="none" strike="noStrike" cap="none" noProof="0" err="1">
                          <a:latin typeface="Helvetica Neue"/>
                        </a:rPr>
                        <a:t>cansat</a:t>
                      </a:r>
                      <a:r>
                        <a:rPr lang="en-US" sz="1400" b="0" i="0" u="none" strike="noStrike" cap="none" noProof="0">
                          <a:latin typeface="Helvetica Neue"/>
                        </a:rPr>
                        <a:t>.</a:t>
                      </a:r>
                    </a:p>
                    <a:p>
                      <a:pPr marL="342900" marR="0" lvl="0" indent="-342900" algn="l">
                        <a:lnSpc>
                          <a:spcPct val="100000"/>
                        </a:lnSpc>
                        <a:spcBef>
                          <a:spcPts val="0"/>
                        </a:spcBef>
                        <a:spcAft>
                          <a:spcPts val="0"/>
                        </a:spcAft>
                        <a:buAutoNum type="arabicPeriod"/>
                      </a:pPr>
                      <a:r>
                        <a:rPr lang="en-US" sz="1400" b="0" i="0" u="none" strike="noStrike" cap="none" noProof="0">
                          <a:solidFill>
                            <a:schemeClr val="dk1"/>
                          </a:solidFill>
                          <a:latin typeface="Helvetica Neue"/>
                        </a:rPr>
                        <a:t>  A full functional test is performed and the results are noted.</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Font typeface="Arial"/>
                        <a:buNone/>
                      </a:pPr>
                      <a:r>
                        <a:rPr lang="en-IN" sz="1400" u="none" strike="noStrike" cap="none">
                          <a:latin typeface="Helvetica Neue"/>
                          <a:ea typeface="Helvetica Neue" panose="02000503000000020004" pitchFamily="2" charset="0"/>
                          <a:cs typeface="Helvetica Neue" panose="02000503000000020004" pitchFamily="2" charset="0"/>
                        </a:rPr>
                        <a:t>12, 14, 15</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a:lnSpc>
                          <a:spcPct val="100000"/>
                        </a:lnSpc>
                        <a:spcBef>
                          <a:spcPts val="0"/>
                        </a:spcBef>
                        <a:spcAft>
                          <a:spcPts val="0"/>
                        </a:spcAft>
                        <a:buNone/>
                      </a:pPr>
                      <a:r>
                        <a:rPr lang="en-US" sz="1400" b="1" i="0" u="none" strike="noStrike" cap="none" noProof="0">
                          <a:solidFill>
                            <a:schemeClr val="bg1"/>
                          </a:solidFill>
                          <a:latin typeface="Helvetica Neue"/>
                        </a:rPr>
                        <a:t>TO BE PERFORMED</a:t>
                      </a:r>
                      <a:r>
                        <a:rPr lang="en-US" sz="1400" b="0" i="0" u="none" strike="noStrike" cap="none" noProof="0">
                          <a:solidFill>
                            <a:schemeClr val="bg1"/>
                          </a:solidFill>
                          <a:latin typeface="Helvetica Neue"/>
                        </a:rPr>
                        <a:t>:</a:t>
                      </a:r>
                      <a:endParaRPr lang="en-US">
                        <a:solidFill>
                          <a:schemeClr val="bg1"/>
                        </a:solidFill>
                      </a:endParaRPr>
                    </a:p>
                    <a:p>
                      <a:pPr marL="0" marR="0" lvl="0" indent="0" algn="l">
                        <a:lnSpc>
                          <a:spcPct val="100000"/>
                        </a:lnSpc>
                        <a:spcBef>
                          <a:spcPts val="0"/>
                        </a:spcBef>
                        <a:spcAft>
                          <a:spcPts val="0"/>
                        </a:spcAft>
                        <a:buNone/>
                      </a:pPr>
                      <a:r>
                        <a:rPr lang="en-US" sz="1400" b="0" i="0" u="none" strike="noStrike" cap="none" noProof="0">
                          <a:solidFill>
                            <a:schemeClr val="bg1"/>
                          </a:solidFill>
                          <a:latin typeface="Helvetica Neue"/>
                        </a:rPr>
                        <a:t>Structural integrity of the </a:t>
                      </a:r>
                      <a:r>
                        <a:rPr lang="en-US" sz="1400" b="0" i="0" u="none" strike="noStrike" cap="none" noProof="0" err="1">
                          <a:solidFill>
                            <a:schemeClr val="bg1"/>
                          </a:solidFill>
                          <a:latin typeface="Helvetica Neue"/>
                        </a:rPr>
                        <a:t>CanSat</a:t>
                      </a:r>
                      <a:r>
                        <a:rPr lang="en-US" sz="1400" b="0" i="0" u="none" strike="noStrike" cap="none" noProof="0">
                          <a:solidFill>
                            <a:schemeClr val="bg1"/>
                          </a:solidFill>
                          <a:latin typeface="Helvetica Neue"/>
                        </a:rPr>
                        <a:t> must be maintained </a:t>
                      </a:r>
                      <a:endParaRPr lang="en-US">
                        <a:solidFill>
                          <a:schemeClr val="bg1"/>
                        </a:solidFill>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788049789"/>
                  </a:ext>
                </a:extLst>
              </a:tr>
              <a:tr h="404330">
                <a:tc gridSpan="5">
                  <a:txBody>
                    <a:bodyPr/>
                    <a:lstStyle/>
                    <a:p>
                      <a:pPr algn="ctr"/>
                      <a:r>
                        <a:rPr lang="en-US" b="1"/>
                        <a:t>10. Dimensions Verification</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US"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342900" marR="0" lvl="0" indent="-342900" algn="ctr" rtl="0">
                        <a:lnSpc>
                          <a:spcPct val="100000"/>
                        </a:lnSpc>
                        <a:spcBef>
                          <a:spcPts val="0"/>
                        </a:spcBef>
                        <a:spcAft>
                          <a:spcPts val="0"/>
                        </a:spcAft>
                        <a:buClr>
                          <a:srgbClr val="000000"/>
                        </a:buClr>
                        <a:buSzPts val="1200"/>
                        <a:buFont typeface="+mj-lt"/>
                        <a:buAutoNum type="arabicPeriod"/>
                      </a:pPr>
                      <a:endParaRPr lang="en-US"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rtl="0">
                        <a:lnSpc>
                          <a:spcPct val="100000"/>
                        </a:lnSpc>
                        <a:spcBef>
                          <a:spcPts val="0"/>
                        </a:spcBef>
                        <a:spcAft>
                          <a:spcPts val="0"/>
                        </a:spcAft>
                        <a:buClr>
                          <a:srgbClr val="000000"/>
                        </a:buClr>
                        <a:buSzPts val="1200"/>
                        <a:buFont typeface="Arial"/>
                        <a:buNone/>
                      </a:pPr>
                      <a:endParaRPr lang="en-IN" sz="140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lang="en-US" sz="1400" b="0" u="none" strike="noStrike" cap="none">
                        <a:latin typeface="Helvetica Neue" panose="02000503000000020004" pitchFamily="2" charset="0"/>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59136705"/>
                  </a:ext>
                </a:extLst>
              </a:tr>
              <a:tr h="1268764">
                <a:tc>
                  <a:txBody>
                    <a:bodyPr/>
                    <a:lstStyle/>
                    <a:p>
                      <a:pPr algn="l"/>
                      <a:r>
                        <a:rPr lang="en-US"/>
                        <a:t>10.</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marL="0" marR="0" lvl="0" indent="0" algn="l">
                        <a:lnSpc>
                          <a:spcPct val="100000"/>
                        </a:lnSpc>
                        <a:spcBef>
                          <a:spcPts val="0"/>
                        </a:spcBef>
                        <a:spcAft>
                          <a:spcPts val="0"/>
                        </a:spcAft>
                        <a:buNone/>
                      </a:pPr>
                      <a:r>
                        <a:rPr lang="en-US" sz="1400" b="0" i="0" u="none" strike="noStrike" cap="none" noProof="0">
                          <a:latin typeface="Helvetica Neue"/>
                        </a:rPr>
                        <a:t>Verifying if the </a:t>
                      </a:r>
                      <a:r>
                        <a:rPr lang="en-US" sz="1400" b="0" i="0" u="none" strike="noStrike" cap="none" noProof="0" err="1">
                          <a:latin typeface="Helvetica Neue"/>
                        </a:rPr>
                        <a:t>CanSat</a:t>
                      </a:r>
                      <a:r>
                        <a:rPr lang="en-US" sz="1400" b="0" i="0" u="none" strike="noStrike" cap="none" noProof="0">
                          <a:latin typeface="Helvetica Neue"/>
                        </a:rPr>
                        <a:t> will properly fit in the rocket payload section and slide out at deployment time.</a:t>
                      </a:r>
                      <a:endParaRPr lang="en-US"/>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marR="0" lvl="0" indent="-342900" algn="l" rtl="0">
                        <a:lnSpc>
                          <a:spcPct val="100000"/>
                        </a:lnSpc>
                        <a:spcBef>
                          <a:spcPts val="0"/>
                        </a:spcBef>
                        <a:spcAft>
                          <a:spcPts val="0"/>
                        </a:spcAft>
                        <a:buAutoNum type="arabicPeriod"/>
                      </a:pPr>
                      <a:r>
                        <a:rPr lang="en-US" sz="1400" b="0" i="0" u="none" strike="noStrike" cap="none" noProof="0">
                          <a:latin typeface="Helvetica Neue"/>
                        </a:rPr>
                        <a:t> Cut a hole in </a:t>
                      </a:r>
                      <a:r>
                        <a:rPr lang="en-US" sz="1400" b="0" i="0" u="none" strike="noStrike" cap="none" noProof="0" err="1">
                          <a:latin typeface="Helvetica Neue"/>
                        </a:rPr>
                        <a:t>aluminium</a:t>
                      </a:r>
                      <a:r>
                        <a:rPr lang="en-US" sz="1400" b="0" i="0" u="none" strike="noStrike" cap="none" noProof="0">
                          <a:latin typeface="Helvetica Neue"/>
                        </a:rPr>
                        <a:t> sheet of 125mm. </a:t>
                      </a:r>
                      <a:endParaRPr lang="en-US" sz="1400" u="none" strike="noStrike" cap="none">
                        <a:latin typeface="Helvetica Neue" panose="02000503000000020004" pitchFamily="2" charset="0"/>
                      </a:endParaRPr>
                    </a:p>
                    <a:p>
                      <a:pPr marL="342900" marR="0" lvl="0" indent="-342900" algn="l">
                        <a:lnSpc>
                          <a:spcPct val="100000"/>
                        </a:lnSpc>
                        <a:spcBef>
                          <a:spcPts val="0"/>
                        </a:spcBef>
                        <a:spcAft>
                          <a:spcPts val="0"/>
                        </a:spcAft>
                        <a:buAutoNum type="arabicPeriod"/>
                      </a:pPr>
                      <a:r>
                        <a:rPr lang="en-US" sz="1400" b="0" i="0" u="none" strike="noStrike" cap="none" noProof="0">
                          <a:latin typeface="Helvetica Neue"/>
                        </a:rPr>
                        <a:t> Moved the </a:t>
                      </a:r>
                      <a:r>
                        <a:rPr lang="en-US" sz="1400" b="0" i="0" u="none" strike="noStrike" cap="none" noProof="0" err="1">
                          <a:latin typeface="Helvetica Neue"/>
                        </a:rPr>
                        <a:t>CanSat</a:t>
                      </a:r>
                      <a:r>
                        <a:rPr lang="en-US" sz="1400" b="0" i="0" u="none" strike="noStrike" cap="none" noProof="0">
                          <a:latin typeface="Helvetica Neue"/>
                        </a:rPr>
                        <a:t> container through the hole. </a:t>
                      </a:r>
                      <a:endParaRPr lang="en-US" sz="1400" u="none" strike="noStrike" cap="none">
                        <a:latin typeface="Helvetica Neue"/>
                        <a:ea typeface="Helvetica Neue" panose="02000503000000020004" pitchFamily="2" charset="0"/>
                        <a:cs typeface="Helvetica Neue" panose="02000503000000020004" pitchFamily="2" charset="0"/>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IN" sz="1400" u="none" strike="noStrike" cap="none">
                          <a:latin typeface="Helvetica Neue"/>
                          <a:ea typeface="Helvetica Neue" panose="02000503000000020004" pitchFamily="2" charset="0"/>
                          <a:cs typeface="Helvetica Neue" panose="02000503000000020004" pitchFamily="2" charset="0"/>
                        </a:rPr>
                        <a:t>2</a:t>
                      </a: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0" marR="0" lvl="0" indent="0" algn="l">
                        <a:lnSpc>
                          <a:spcPct val="100000"/>
                        </a:lnSpc>
                        <a:spcBef>
                          <a:spcPts val="0"/>
                        </a:spcBef>
                        <a:spcAft>
                          <a:spcPts val="0"/>
                        </a:spcAft>
                        <a:buNone/>
                      </a:pPr>
                      <a:r>
                        <a:rPr lang="en-US" sz="1400" b="1" i="0" u="none" strike="noStrike" cap="none" noProof="0">
                          <a:solidFill>
                            <a:schemeClr val="bg1"/>
                          </a:solidFill>
                          <a:latin typeface="Helvetica Neue"/>
                        </a:rPr>
                        <a:t>PASS:-</a:t>
                      </a:r>
                      <a:endParaRPr lang="en-US" b="1">
                        <a:solidFill>
                          <a:schemeClr val="bg1"/>
                        </a:solidFill>
                      </a:endParaRPr>
                    </a:p>
                    <a:p>
                      <a:pPr marL="0" marR="0" lvl="0" indent="0" algn="l">
                        <a:lnSpc>
                          <a:spcPct val="100000"/>
                        </a:lnSpc>
                        <a:spcBef>
                          <a:spcPts val="0"/>
                        </a:spcBef>
                        <a:spcAft>
                          <a:spcPts val="0"/>
                        </a:spcAft>
                        <a:buNone/>
                      </a:pPr>
                      <a:r>
                        <a:rPr lang="en-US" sz="1400" b="0" i="0" u="none" strike="noStrike" cap="none" noProof="0">
                          <a:solidFill>
                            <a:schemeClr val="bg1"/>
                          </a:solidFill>
                          <a:latin typeface="Helvetica Neue"/>
                        </a:rPr>
                        <a:t> The fully integrated </a:t>
                      </a:r>
                      <a:r>
                        <a:rPr lang="en-US" sz="1400" b="0" i="0" u="none" strike="noStrike" cap="none" noProof="0" err="1">
                          <a:solidFill>
                            <a:schemeClr val="bg1"/>
                          </a:solidFill>
                          <a:latin typeface="Helvetica Neue"/>
                        </a:rPr>
                        <a:t>CanSat</a:t>
                      </a:r>
                      <a:r>
                        <a:rPr lang="en-US" sz="1400" b="0" i="0" u="none" strike="noStrike" cap="none" noProof="0">
                          <a:solidFill>
                            <a:schemeClr val="bg1"/>
                          </a:solidFill>
                          <a:latin typeface="Helvetica Neue"/>
                        </a:rPr>
                        <a:t> must pass through the hole and confirming it is clearance fit.</a:t>
                      </a:r>
                      <a:endParaRPr lang="en-US">
                        <a:solidFill>
                          <a:schemeClr val="bg1"/>
                        </a:solidFill>
                      </a:endParaRPr>
                    </a:p>
                  </a:txBody>
                  <a:tcPr marL="7475" marR="7475" marT="7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26920668"/>
                  </a:ext>
                </a:extLst>
              </a:tr>
            </a:tbl>
          </a:graphicData>
        </a:graphic>
      </p:graphicFrame>
      <p:sp>
        <p:nvSpPr>
          <p:cNvPr id="3" name="Google Shape;777;p82">
            <a:extLst>
              <a:ext uri="{FF2B5EF4-FFF2-40B4-BE49-F238E27FC236}">
                <a16:creationId xmlns:a16="http://schemas.microsoft.com/office/drawing/2014/main" id="{AF6E2760-6FF3-4F53-B5CD-BFB55C7A416B}"/>
              </a:ext>
            </a:extLst>
          </p:cNvPr>
          <p:cNvSpPr txBox="1"/>
          <p:nvPr/>
        </p:nvSpPr>
        <p:spPr>
          <a:xfrm>
            <a:off x="228600" y="6488487"/>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err="1">
                <a:solidFill>
                  <a:schemeClr val="dk1"/>
                </a:solidFill>
              </a:rPr>
              <a:t>Bhavuk</a:t>
            </a:r>
            <a:r>
              <a:rPr lang="en-US" sz="1000" b="1">
                <a:solidFill>
                  <a:schemeClr val="dk1"/>
                </a:solidFill>
              </a:rPr>
              <a:t> Grover</a:t>
            </a:r>
            <a:endParaRPr/>
          </a:p>
        </p:txBody>
      </p:sp>
      <p:sp>
        <p:nvSpPr>
          <p:cNvPr id="4" name="Google Shape;777;p82">
            <a:extLst>
              <a:ext uri="{FF2B5EF4-FFF2-40B4-BE49-F238E27FC236}">
                <a16:creationId xmlns:a16="http://schemas.microsoft.com/office/drawing/2014/main" id="{0B57DCDF-3A49-4BBB-8D57-7B06A8289C47}"/>
              </a:ext>
            </a:extLst>
          </p:cNvPr>
          <p:cNvSpPr txBox="1"/>
          <p:nvPr/>
        </p:nvSpPr>
        <p:spPr>
          <a:xfrm>
            <a:off x="2715898" y="6494192"/>
            <a:ext cx="3092823" cy="97779"/>
          </a:xfrm>
          <a:prstGeom prst="rect">
            <a:avLst/>
          </a:prstGeom>
          <a:noFill/>
          <a:ln>
            <a:noFill/>
          </a:ln>
        </p:spPr>
        <p:txBody>
          <a:bodyPr spcFirstLastPara="1" wrap="square" lIns="91425" tIns="45700" rIns="91425" bIns="45700" anchor="t" anchorCtr="0">
            <a:noAutofit/>
          </a:bodyPr>
          <a:lstStyle/>
          <a:p>
            <a:pPr>
              <a:buClr>
                <a:schemeClr val="dk1"/>
              </a:buClr>
            </a:pPr>
            <a:r>
              <a:rPr lang="en-US" sz="1000" b="1" err="1">
                <a:solidFill>
                  <a:schemeClr val="dk1"/>
                </a:solidFill>
              </a:rPr>
              <a:t>CanSat</a:t>
            </a:r>
            <a:r>
              <a:rPr lang="en-US" sz="1000" b="1">
                <a:solidFill>
                  <a:schemeClr val="dk1"/>
                </a:solidFill>
              </a:rPr>
              <a:t> 2019 CDR : Team 3279 (Team KALAM)</a:t>
            </a:r>
          </a:p>
        </p:txBody>
      </p:sp>
    </p:spTree>
    <p:extLst>
      <p:ext uri="{BB962C8B-B14F-4D97-AF65-F5344CB8AC3E}">
        <p14:creationId xmlns:p14="http://schemas.microsoft.com/office/powerpoint/2010/main" val="19235108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10"/>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b="0" i="0" u="none" strike="noStrike" cap="none">
                <a:solidFill>
                  <a:schemeClr val="dk1"/>
                </a:solidFill>
                <a:latin typeface="Arial"/>
                <a:ea typeface="Arial"/>
                <a:cs typeface="Arial"/>
                <a:sym typeface="Arial"/>
              </a:rPr>
              <a:t> CDR:  Team 3279 (Team KALAM)</a:t>
            </a:r>
            <a:endParaRPr b="0" i="0" u="none" strike="noStrike" cap="none">
              <a:solidFill>
                <a:schemeClr val="dk1"/>
              </a:solidFill>
              <a:latin typeface="Arial"/>
              <a:ea typeface="Arial"/>
              <a:cs typeface="Arial"/>
              <a:sym typeface="Arial"/>
            </a:endParaRPr>
          </a:p>
        </p:txBody>
      </p:sp>
      <p:sp>
        <p:nvSpPr>
          <p:cNvPr id="970" name="Google Shape;970;p110"/>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183</a:t>
            </a:fld>
            <a:endParaRPr/>
          </a:p>
        </p:txBody>
      </p:sp>
      <p:sp>
        <p:nvSpPr>
          <p:cNvPr id="971" name="Google Shape;971;p11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b="1" i="0" u="none" strike="noStrike" cap="none">
                <a:solidFill>
                  <a:schemeClr val="accent2"/>
                </a:solidFill>
                <a:latin typeface="Arial"/>
                <a:ea typeface="Arial"/>
                <a:cs typeface="Arial"/>
                <a:sym typeface="Arial"/>
              </a:rPr>
              <a:t>Mission Operations &amp; Analysis</a:t>
            </a:r>
            <a:endParaRPr/>
          </a:p>
        </p:txBody>
      </p:sp>
      <p:sp>
        <p:nvSpPr>
          <p:cNvPr id="972" name="Google Shape;972;p110"/>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a:t>Gaurav Verma</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11"/>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978" name="Google Shape;978;p11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184</a:t>
            </a:fld>
            <a:endParaRPr sz="1000" b="0" i="0" u="none" strike="noStrike" cap="none">
              <a:solidFill>
                <a:schemeClr val="dk1"/>
              </a:solidFill>
              <a:latin typeface="Arial"/>
              <a:ea typeface="Arial"/>
              <a:cs typeface="Arial"/>
              <a:sym typeface="Arial"/>
            </a:endParaRPr>
          </a:p>
        </p:txBody>
      </p:sp>
      <p:sp>
        <p:nvSpPr>
          <p:cNvPr id="979" name="Google Shape;979;p11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Overview of Mission Sequence of Events</a:t>
            </a:r>
            <a:endParaRPr/>
          </a:p>
        </p:txBody>
      </p:sp>
      <p:sp>
        <p:nvSpPr>
          <p:cNvPr id="981" name="Google Shape;981;p11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82" name="Google Shape;982;p111"/>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1">
                <a:solidFill>
                  <a:schemeClr val="dk1"/>
                </a:solidFill>
              </a:rPr>
              <a:t>Gaurav Verma</a:t>
            </a:r>
            <a:endParaRPr lang="en-US" sz="1400" b="0" i="0" u="none" strike="noStrike" cap="none">
              <a:solidFill>
                <a:srgbClr val="000000"/>
              </a:solidFill>
              <a:latin typeface="Arial"/>
              <a:ea typeface="Arial"/>
              <a:cs typeface="Arial"/>
              <a:sym typeface="Arial"/>
            </a:endParaRPr>
          </a:p>
        </p:txBody>
      </p:sp>
      <p:sp>
        <p:nvSpPr>
          <p:cNvPr id="10" name="TextBox 1">
            <a:extLst>
              <a:ext uri="{FF2B5EF4-FFF2-40B4-BE49-F238E27FC236}">
                <a16:creationId xmlns:a16="http://schemas.microsoft.com/office/drawing/2014/main" id="{D56BA5BE-0057-4B84-A1BA-E6DFCF6CB20E}"/>
              </a:ext>
            </a:extLst>
          </p:cNvPr>
          <p:cNvSpPr txBox="1"/>
          <p:nvPr/>
        </p:nvSpPr>
        <p:spPr>
          <a:xfrm>
            <a:off x="297805" y="1832917"/>
            <a:ext cx="2658007" cy="4233119"/>
          </a:xfrm>
          <a:prstGeom prst="rect">
            <a:avLst/>
          </a:prstGeom>
          <a:solidFill>
            <a:srgbClr val="F9F5E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Specific roles are assigned to all team members.</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Ground station is set up including antenna assembly and ground station settings.</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Initial start-up of the program is done and GCS is configured.</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Communication with GCS is confirmed.</a:t>
            </a:r>
            <a:endParaRPr lang="en-US">
              <a:latin typeface="Helvetica Neue" panose="02000503000000020004" pitchFamily="2" charset="0"/>
              <a:ea typeface="Helvetica Neue" panose="02000503000000020004" pitchFamily="2" charset="0"/>
              <a:cs typeface="Helvetica Neue" panose="02000503000000020004" pitchFamily="2" charset="0"/>
            </a:endParaRPr>
          </a:p>
          <a:p>
            <a:endParaRPr lang="en-US" sz="18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800" b="1">
                <a:solidFill>
                  <a:srgbClr val="F5AD09"/>
                </a:solidFill>
                <a:latin typeface="Helvetica Neue" panose="02000503000000020004" pitchFamily="2" charset="0"/>
                <a:ea typeface="Helvetica Neue" panose="02000503000000020004" pitchFamily="2" charset="0"/>
                <a:cs typeface="Helvetica Neue" panose="02000503000000020004" pitchFamily="2" charset="0"/>
              </a:rPr>
              <a:t>GROUND STATION CREW</a:t>
            </a:r>
          </a:p>
        </p:txBody>
      </p:sp>
      <p:sp>
        <p:nvSpPr>
          <p:cNvPr id="11" name="TextBox 2">
            <a:extLst>
              <a:ext uri="{FF2B5EF4-FFF2-40B4-BE49-F238E27FC236}">
                <a16:creationId xmlns:a16="http://schemas.microsoft.com/office/drawing/2014/main" id="{A9DFACA0-A4D2-4DDF-8B0E-89201AFECBFA}"/>
              </a:ext>
            </a:extLst>
          </p:cNvPr>
          <p:cNvSpPr txBox="1"/>
          <p:nvPr/>
        </p:nvSpPr>
        <p:spPr>
          <a:xfrm>
            <a:off x="3056265" y="1820569"/>
            <a:ext cx="2926613" cy="4247317"/>
          </a:xfrm>
          <a:prstGeom prst="rect">
            <a:avLst/>
          </a:prstGeom>
          <a:solidFill>
            <a:srgbClr val="F9F5E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Payload separation mechanism is checked.</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All PCB connections are verified.</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Working of sensors and the triggers are verified.</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err="1">
                <a:latin typeface="Helvetica Neue" panose="02000503000000020004" pitchFamily="2" charset="0"/>
                <a:ea typeface="Helvetica Neue" panose="02000503000000020004" pitchFamily="2" charset="0"/>
                <a:cs typeface="Helvetica Neue" panose="02000503000000020004" pitchFamily="2" charset="0"/>
              </a:rPr>
              <a:t>CanSat</a:t>
            </a:r>
            <a:r>
              <a:rPr lang="en-US" sz="1800">
                <a:latin typeface="Helvetica Neue" panose="02000503000000020004" pitchFamily="2" charset="0"/>
                <a:ea typeface="Helvetica Neue" panose="02000503000000020004" pitchFamily="2" charset="0"/>
                <a:cs typeface="Helvetica Neue" panose="02000503000000020004" pitchFamily="2" charset="0"/>
              </a:rPr>
              <a:t> is checked for any physical damage.</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err="1">
                <a:latin typeface="Helvetica Neue" panose="02000503000000020004" pitchFamily="2" charset="0"/>
                <a:ea typeface="Helvetica Neue" panose="02000503000000020004" pitchFamily="2" charset="0"/>
                <a:cs typeface="Helvetica Neue" panose="02000503000000020004" pitchFamily="2" charset="0"/>
              </a:rPr>
              <a:t>CanSat</a:t>
            </a:r>
            <a:r>
              <a:rPr lang="en-US" sz="1800">
                <a:latin typeface="Helvetica Neue" panose="02000503000000020004" pitchFamily="2" charset="0"/>
                <a:ea typeface="Helvetica Neue" panose="02000503000000020004" pitchFamily="2" charset="0"/>
                <a:cs typeface="Helvetica Neue" panose="02000503000000020004" pitchFamily="2" charset="0"/>
              </a:rPr>
              <a:t> landing zone is estimated.</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err="1">
                <a:latin typeface="Helvetica Neue" panose="02000503000000020004" pitchFamily="2" charset="0"/>
                <a:ea typeface="Helvetica Neue" panose="02000503000000020004" pitchFamily="2" charset="0"/>
                <a:cs typeface="Helvetica Neue" panose="02000503000000020004" pitchFamily="2" charset="0"/>
              </a:rPr>
              <a:t>CanSat</a:t>
            </a:r>
            <a:r>
              <a:rPr lang="en-US" sz="1800">
                <a:latin typeface="Helvetica Neue" panose="02000503000000020004" pitchFamily="2" charset="0"/>
                <a:ea typeface="Helvetica Neue" panose="02000503000000020004" pitchFamily="2" charset="0"/>
                <a:cs typeface="Helvetica Neue" panose="02000503000000020004" pitchFamily="2" charset="0"/>
              </a:rPr>
              <a:t> is weight and fit checked.</a:t>
            </a:r>
            <a:endParaRPr lang="en-US">
              <a:latin typeface="Helvetica Neue" panose="02000503000000020004" pitchFamily="2" charset="0"/>
              <a:ea typeface="Helvetica Neue" panose="02000503000000020004" pitchFamily="2" charset="0"/>
              <a:cs typeface="Helvetica Neue" panose="02000503000000020004" pitchFamily="2" charset="0"/>
            </a:endParaRPr>
          </a:p>
          <a:p>
            <a:endParaRPr lang="en-US" sz="18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800" b="1">
                <a:solidFill>
                  <a:srgbClr val="F5AD09"/>
                </a:solidFill>
                <a:latin typeface="Helvetica Neue" panose="02000503000000020004" pitchFamily="2" charset="0"/>
                <a:ea typeface="Helvetica Neue" panose="02000503000000020004" pitchFamily="2" charset="0"/>
                <a:cs typeface="Helvetica Neue" panose="02000503000000020004" pitchFamily="2" charset="0"/>
              </a:rPr>
              <a:t>GROUND STATION &amp; CANSAT CREW</a:t>
            </a:r>
          </a:p>
        </p:txBody>
      </p:sp>
      <p:sp>
        <p:nvSpPr>
          <p:cNvPr id="12" name="TextBox 3">
            <a:extLst>
              <a:ext uri="{FF2B5EF4-FFF2-40B4-BE49-F238E27FC236}">
                <a16:creationId xmlns:a16="http://schemas.microsoft.com/office/drawing/2014/main" id="{65BBA83C-6220-4B6E-95F6-004660C3474D}"/>
              </a:ext>
            </a:extLst>
          </p:cNvPr>
          <p:cNvSpPr txBox="1"/>
          <p:nvPr/>
        </p:nvSpPr>
        <p:spPr>
          <a:xfrm>
            <a:off x="6041796" y="1832917"/>
            <a:ext cx="3026004" cy="4247317"/>
          </a:xfrm>
          <a:prstGeom prst="rect">
            <a:avLst/>
          </a:prstGeom>
          <a:solidFill>
            <a:srgbClr val="F9F5E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Parachute is folded and placed into its designated compartment.</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The payload is secured into the container.</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The </a:t>
            </a:r>
            <a:r>
              <a:rPr lang="en-US" sz="1800" err="1">
                <a:latin typeface="Helvetica Neue" panose="02000503000000020004" pitchFamily="2" charset="0"/>
                <a:ea typeface="Helvetica Neue" panose="02000503000000020004" pitchFamily="2" charset="0"/>
                <a:cs typeface="Helvetica Neue" panose="02000503000000020004" pitchFamily="2" charset="0"/>
              </a:rPr>
              <a:t>CanSat</a:t>
            </a:r>
            <a:r>
              <a:rPr lang="en-US" sz="1800">
                <a:latin typeface="Helvetica Neue" panose="02000503000000020004" pitchFamily="2" charset="0"/>
                <a:ea typeface="Helvetica Neue" panose="02000503000000020004" pitchFamily="2" charset="0"/>
                <a:cs typeface="Helvetica Neue" panose="02000503000000020004" pitchFamily="2" charset="0"/>
              </a:rPr>
              <a:t> electronics are switched ON.</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Communications are verified.</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har char="•"/>
            </a:pPr>
            <a:r>
              <a:rPr lang="en-US" sz="1800">
                <a:latin typeface="Helvetica Neue" panose="02000503000000020004" pitchFamily="2" charset="0"/>
                <a:ea typeface="Helvetica Neue" panose="02000503000000020004" pitchFamily="2" charset="0"/>
                <a:cs typeface="Helvetica Neue" panose="02000503000000020004" pitchFamily="2" charset="0"/>
              </a:rPr>
              <a:t>The </a:t>
            </a:r>
            <a:r>
              <a:rPr lang="en-US" sz="1800" err="1">
                <a:latin typeface="Helvetica Neue" panose="02000503000000020004" pitchFamily="2" charset="0"/>
                <a:ea typeface="Helvetica Neue" panose="02000503000000020004" pitchFamily="2" charset="0"/>
                <a:cs typeface="Helvetica Neue" panose="02000503000000020004" pitchFamily="2" charset="0"/>
              </a:rPr>
              <a:t>CanSat</a:t>
            </a:r>
            <a:r>
              <a:rPr lang="en-US" sz="1800">
                <a:latin typeface="Helvetica Neue" panose="02000503000000020004" pitchFamily="2" charset="0"/>
                <a:ea typeface="Helvetica Neue" panose="02000503000000020004" pitchFamily="2" charset="0"/>
                <a:cs typeface="Helvetica Neue" panose="02000503000000020004" pitchFamily="2" charset="0"/>
              </a:rPr>
              <a:t> assembly is fitted into the rocket.</a:t>
            </a:r>
          </a:p>
          <a:p>
            <a:pPr algn="ctr"/>
            <a:endParaRPr lang="en-US" sz="1800" b="1">
              <a:solidFill>
                <a:srgbClr val="F5AD09"/>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800" b="1">
                <a:solidFill>
                  <a:srgbClr val="F5AD09"/>
                </a:solidFill>
                <a:latin typeface="Helvetica Neue" panose="02000503000000020004" pitchFamily="2" charset="0"/>
                <a:ea typeface="Helvetica Neue" panose="02000503000000020004" pitchFamily="2" charset="0"/>
                <a:cs typeface="Helvetica Neue" panose="02000503000000020004" pitchFamily="2" charset="0"/>
              </a:rPr>
              <a:t>CANSAT CREW</a:t>
            </a:r>
          </a:p>
          <a:p>
            <a:pPr algn="ctr"/>
            <a:endParaRPr lang="en-US" sz="1800" b="1">
              <a:solidFill>
                <a:srgbClr val="F5AD09"/>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Rectangle: Rounded Corners 12">
            <a:extLst>
              <a:ext uri="{FF2B5EF4-FFF2-40B4-BE49-F238E27FC236}">
                <a16:creationId xmlns:a16="http://schemas.microsoft.com/office/drawing/2014/main" id="{5A2744F2-BF75-48C7-B641-9A36C21A3214}"/>
              </a:ext>
            </a:extLst>
          </p:cNvPr>
          <p:cNvSpPr/>
          <p:nvPr/>
        </p:nvSpPr>
        <p:spPr>
          <a:xfrm>
            <a:off x="375034" y="1087918"/>
            <a:ext cx="2297931" cy="745001"/>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IN" sz="1800"/>
              <a:t>ARRIVAL</a:t>
            </a:r>
            <a:endParaRPr lang="en-IN" sz="1800">
              <a:cs typeface="Arial"/>
            </a:endParaRPr>
          </a:p>
        </p:txBody>
      </p:sp>
      <p:sp>
        <p:nvSpPr>
          <p:cNvPr id="14" name="Rectangle: Rounded Corners 13">
            <a:extLst>
              <a:ext uri="{FF2B5EF4-FFF2-40B4-BE49-F238E27FC236}">
                <a16:creationId xmlns:a16="http://schemas.microsoft.com/office/drawing/2014/main" id="{85785E49-8A52-400E-A0F6-A6DCC4A2C82E}"/>
              </a:ext>
            </a:extLst>
          </p:cNvPr>
          <p:cNvSpPr/>
          <p:nvPr/>
        </p:nvSpPr>
        <p:spPr>
          <a:xfrm>
            <a:off x="3346833" y="1087917"/>
            <a:ext cx="2297931" cy="745001"/>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IN" sz="1800"/>
              <a:t>PRE-LAUNCH CHECKS</a:t>
            </a:r>
            <a:endParaRPr lang="en-IN" sz="1800">
              <a:cs typeface="Arial"/>
            </a:endParaRPr>
          </a:p>
        </p:txBody>
      </p:sp>
      <p:sp>
        <p:nvSpPr>
          <p:cNvPr id="15" name="Rectangle: Rounded Corners 14">
            <a:extLst>
              <a:ext uri="{FF2B5EF4-FFF2-40B4-BE49-F238E27FC236}">
                <a16:creationId xmlns:a16="http://schemas.microsoft.com/office/drawing/2014/main" id="{61E98F2A-71FD-4650-B75D-C269C9395D3D}"/>
              </a:ext>
            </a:extLst>
          </p:cNvPr>
          <p:cNvSpPr/>
          <p:nvPr/>
        </p:nvSpPr>
        <p:spPr>
          <a:xfrm>
            <a:off x="6417924" y="1087916"/>
            <a:ext cx="2297931" cy="745001"/>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IN" sz="1800"/>
              <a:t>ASSEMBLY AND INTEGRATION</a:t>
            </a:r>
            <a:endParaRPr lang="en-IN" sz="1800">
              <a:cs typeface="Arial"/>
            </a:endParaRPr>
          </a:p>
        </p:txBody>
      </p:sp>
    </p:spTree>
    <p:extLst>
      <p:ext uri="{BB962C8B-B14F-4D97-AF65-F5344CB8AC3E}">
        <p14:creationId xmlns:p14="http://schemas.microsoft.com/office/powerpoint/2010/main" val="10797455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11"/>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978" name="Google Shape;978;p11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185</a:t>
            </a:fld>
            <a:endParaRPr sz="1000" b="0" i="0" u="none" strike="noStrike" cap="none">
              <a:solidFill>
                <a:schemeClr val="dk1"/>
              </a:solidFill>
              <a:latin typeface="Arial"/>
              <a:ea typeface="Arial"/>
              <a:cs typeface="Arial"/>
              <a:sym typeface="Arial"/>
            </a:endParaRPr>
          </a:p>
        </p:txBody>
      </p:sp>
      <p:sp>
        <p:nvSpPr>
          <p:cNvPr id="979" name="Google Shape;979;p11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Overview of Mission Sequence of Events</a:t>
            </a:r>
            <a:endParaRPr/>
          </a:p>
        </p:txBody>
      </p:sp>
      <p:sp>
        <p:nvSpPr>
          <p:cNvPr id="981" name="Google Shape;981;p11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82" name="Google Shape;982;p111"/>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 </a:t>
            </a:r>
            <a:r>
              <a:rPr lang="en-US" sz="1000">
                <a:solidFill>
                  <a:schemeClr val="dk1"/>
                </a:solidFill>
              </a:rPr>
              <a:t> </a:t>
            </a:r>
            <a:r>
              <a:rPr lang="en-US" sz="1000" b="1">
                <a:solidFill>
                  <a:schemeClr val="dk1"/>
                </a:solidFill>
              </a:rPr>
              <a:t>Gaurav Verma</a:t>
            </a:r>
            <a:endParaRPr lang="en-US" sz="1400" b="0" i="0" u="none" strike="noStrike" cap="none">
              <a:solidFill>
                <a:schemeClr val="dk1"/>
              </a:solidFill>
              <a:latin typeface="Arial"/>
              <a:ea typeface="Arial"/>
              <a:cs typeface="Arial"/>
              <a:sym typeface="Arial"/>
            </a:endParaRPr>
          </a:p>
        </p:txBody>
      </p:sp>
      <p:sp>
        <p:nvSpPr>
          <p:cNvPr id="16" name="TextBox 1">
            <a:extLst>
              <a:ext uri="{FF2B5EF4-FFF2-40B4-BE49-F238E27FC236}">
                <a16:creationId xmlns:a16="http://schemas.microsoft.com/office/drawing/2014/main" id="{6B66EB8D-C63D-4DC9-84C8-3BB410B56938}"/>
              </a:ext>
            </a:extLst>
          </p:cNvPr>
          <p:cNvSpPr txBox="1"/>
          <p:nvPr/>
        </p:nvSpPr>
        <p:spPr>
          <a:xfrm>
            <a:off x="3048894" y="1836248"/>
            <a:ext cx="3026004" cy="4524315"/>
          </a:xfrm>
          <a:prstGeom prst="rect">
            <a:avLst/>
          </a:prstGeom>
          <a:solidFill>
            <a:srgbClr val="F9F5E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sz="1800"/>
              <a:t>Recovery crew goes into the field to find the container and payload.</a:t>
            </a:r>
            <a:endParaRPr lang="en-US"/>
          </a:p>
          <a:p>
            <a:pPr marL="285750" indent="-285750">
              <a:buChar char="•"/>
            </a:pPr>
            <a:r>
              <a:rPr lang="en-US" sz="1800"/>
              <a:t>Container and payload are retrieved by the crew.</a:t>
            </a:r>
            <a:endParaRPr lang="en-US"/>
          </a:p>
          <a:p>
            <a:pPr marL="285750" indent="-285750">
              <a:buChar char="•"/>
            </a:pPr>
            <a:r>
              <a:rPr lang="en-US" sz="1800"/>
              <a:t>The last GPS location of the payload helps to narrow down the area.</a:t>
            </a:r>
            <a:endParaRPr lang="en-US"/>
          </a:p>
          <a:p>
            <a:pPr marL="285750" indent="-285750">
              <a:buChar char="•"/>
            </a:pPr>
            <a:r>
              <a:rPr lang="en-US" sz="1800"/>
              <a:t>The active audio beacon and orange color also aid in recovery.</a:t>
            </a:r>
            <a:endParaRPr lang="en-US"/>
          </a:p>
          <a:p>
            <a:pPr marL="285750" indent="-285750">
              <a:buChar char="•"/>
            </a:pPr>
            <a:r>
              <a:rPr lang="en-US" sz="1800"/>
              <a:t>Both are inspected for any damage.</a:t>
            </a:r>
            <a:br>
              <a:rPr lang="en-US" sz="1800"/>
            </a:br>
            <a:endParaRPr lang="en-US" sz="1800"/>
          </a:p>
          <a:p>
            <a:pPr algn="ctr"/>
            <a:r>
              <a:rPr lang="en-US" sz="1800" b="1">
                <a:solidFill>
                  <a:srgbClr val="F5AD09"/>
                </a:solidFill>
              </a:rPr>
              <a:t>RECOVERY CREW</a:t>
            </a:r>
          </a:p>
        </p:txBody>
      </p:sp>
      <p:sp>
        <p:nvSpPr>
          <p:cNvPr id="17" name="TextBox 2">
            <a:extLst>
              <a:ext uri="{FF2B5EF4-FFF2-40B4-BE49-F238E27FC236}">
                <a16:creationId xmlns:a16="http://schemas.microsoft.com/office/drawing/2014/main" id="{65C365E9-5E2B-4118-90A7-39FEC234038D}"/>
              </a:ext>
            </a:extLst>
          </p:cNvPr>
          <p:cNvSpPr txBox="1"/>
          <p:nvPr/>
        </p:nvSpPr>
        <p:spPr>
          <a:xfrm>
            <a:off x="6013654" y="1822050"/>
            <a:ext cx="2922426" cy="4524315"/>
          </a:xfrm>
          <a:prstGeom prst="rect">
            <a:avLst/>
          </a:prstGeom>
          <a:solidFill>
            <a:srgbClr val="F9F5E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sz="1800">
                <a:solidFill>
                  <a:schemeClr val="tx1"/>
                </a:solidFill>
              </a:rPr>
              <a:t>The payload and camera SD card are acquired.</a:t>
            </a:r>
            <a:endParaRPr lang="en-US">
              <a:solidFill>
                <a:schemeClr val="tx1"/>
              </a:solidFill>
            </a:endParaRPr>
          </a:p>
          <a:p>
            <a:pPr marL="285750" indent="-285750">
              <a:buChar char="•"/>
            </a:pPr>
            <a:r>
              <a:rPr lang="en-US" sz="1800"/>
              <a:t>The received telemetry data and camera video are analyzed.</a:t>
            </a:r>
            <a:endParaRPr lang="en-US"/>
          </a:p>
          <a:p>
            <a:pPr marL="285750" indent="-285750">
              <a:buChar char="•"/>
            </a:pPr>
            <a:r>
              <a:rPr lang="en-US" sz="1800"/>
              <a:t>The data is utilized for mission assessment and PFR preparation.</a:t>
            </a:r>
            <a:endParaRPr lang="en-US"/>
          </a:p>
          <a:p>
            <a:pPr marL="285750" indent="-285750">
              <a:buChar char="•"/>
            </a:pPr>
            <a:r>
              <a:rPr lang="en-US" sz="1800"/>
              <a:t>The PFR presentation is given on the following day.</a:t>
            </a:r>
            <a:endParaRPr lang="en-US"/>
          </a:p>
          <a:p>
            <a:endParaRPr lang="en-US" sz="1800"/>
          </a:p>
          <a:p>
            <a:endParaRPr lang="en-US" sz="1800"/>
          </a:p>
          <a:p>
            <a:pPr algn="ctr"/>
            <a:r>
              <a:rPr lang="en-US" sz="1800" b="1">
                <a:solidFill>
                  <a:srgbClr val="F5AD09"/>
                </a:solidFill>
              </a:rPr>
              <a:t>ENTIRE TEAM</a:t>
            </a:r>
            <a:endParaRPr lang="en-US" b="1">
              <a:solidFill>
                <a:srgbClr val="F5AD09"/>
              </a:solidFill>
            </a:endParaRPr>
          </a:p>
          <a:p>
            <a:pPr algn="l"/>
            <a:endParaRPr lang="en-US" sz="1800"/>
          </a:p>
        </p:txBody>
      </p:sp>
      <p:sp>
        <p:nvSpPr>
          <p:cNvPr id="18" name="Rectangle: Rounded Corners 17">
            <a:extLst>
              <a:ext uri="{FF2B5EF4-FFF2-40B4-BE49-F238E27FC236}">
                <a16:creationId xmlns:a16="http://schemas.microsoft.com/office/drawing/2014/main" id="{85A26AC4-66A3-4070-90A8-73E5AA3ED496}"/>
              </a:ext>
            </a:extLst>
          </p:cNvPr>
          <p:cNvSpPr/>
          <p:nvPr/>
        </p:nvSpPr>
        <p:spPr>
          <a:xfrm>
            <a:off x="445269" y="1067230"/>
            <a:ext cx="2297931" cy="745001"/>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IN" sz="1800"/>
              <a:t>LAUNCH SEQUENCE</a:t>
            </a:r>
            <a:endParaRPr lang="en-IN" sz="1800">
              <a:cs typeface="Arial"/>
            </a:endParaRPr>
          </a:p>
        </p:txBody>
      </p:sp>
      <p:sp>
        <p:nvSpPr>
          <p:cNvPr id="19" name="Rectangle: Rounded Corners 18">
            <a:extLst>
              <a:ext uri="{FF2B5EF4-FFF2-40B4-BE49-F238E27FC236}">
                <a16:creationId xmlns:a16="http://schemas.microsoft.com/office/drawing/2014/main" id="{476FB1C8-E41F-42AB-B8A2-DA45AB4A6017}"/>
              </a:ext>
            </a:extLst>
          </p:cNvPr>
          <p:cNvSpPr/>
          <p:nvPr/>
        </p:nvSpPr>
        <p:spPr>
          <a:xfrm>
            <a:off x="6392477" y="1067230"/>
            <a:ext cx="2297931" cy="745001"/>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IN" sz="1800"/>
              <a:t>ANALYSIS AND PFR</a:t>
            </a:r>
            <a:endParaRPr lang="en-IN" sz="1800">
              <a:cs typeface="Arial"/>
            </a:endParaRPr>
          </a:p>
        </p:txBody>
      </p:sp>
      <p:sp>
        <p:nvSpPr>
          <p:cNvPr id="20" name="Rectangle: Rounded Corners 19">
            <a:extLst>
              <a:ext uri="{FF2B5EF4-FFF2-40B4-BE49-F238E27FC236}">
                <a16:creationId xmlns:a16="http://schemas.microsoft.com/office/drawing/2014/main" id="{94DD7A25-643B-4904-84E2-5863EA4F5596}"/>
              </a:ext>
            </a:extLst>
          </p:cNvPr>
          <p:cNvSpPr/>
          <p:nvPr/>
        </p:nvSpPr>
        <p:spPr>
          <a:xfrm>
            <a:off x="3465455" y="1089079"/>
            <a:ext cx="2297931" cy="745001"/>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IN" sz="1800"/>
              <a:t>RECOVERY</a:t>
            </a:r>
            <a:endParaRPr lang="en-IN" sz="1800">
              <a:cs typeface="Arial"/>
            </a:endParaRPr>
          </a:p>
        </p:txBody>
      </p:sp>
      <p:sp>
        <p:nvSpPr>
          <p:cNvPr id="21" name="TextBox 1">
            <a:extLst>
              <a:ext uri="{FF2B5EF4-FFF2-40B4-BE49-F238E27FC236}">
                <a16:creationId xmlns:a16="http://schemas.microsoft.com/office/drawing/2014/main" id="{890429B8-AFF0-4399-82B6-25C9623B46C6}"/>
              </a:ext>
            </a:extLst>
          </p:cNvPr>
          <p:cNvSpPr txBox="1"/>
          <p:nvPr/>
        </p:nvSpPr>
        <p:spPr>
          <a:xfrm>
            <a:off x="222119" y="1822050"/>
            <a:ext cx="2902219" cy="4524315"/>
          </a:xfrm>
          <a:prstGeom prst="rect">
            <a:avLst/>
          </a:prstGeom>
          <a:solidFill>
            <a:srgbClr val="F9F5E4"/>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sz="1800"/>
              <a:t>Rocket launches with the </a:t>
            </a:r>
            <a:r>
              <a:rPr lang="en-US" sz="1800" err="1"/>
              <a:t>CanSat</a:t>
            </a:r>
            <a:r>
              <a:rPr lang="en-US" sz="1800"/>
              <a:t> inside.</a:t>
            </a:r>
            <a:endParaRPr lang="en-US"/>
          </a:p>
          <a:p>
            <a:pPr marL="285750" indent="-285750">
              <a:buChar char="•"/>
            </a:pPr>
            <a:r>
              <a:rPr lang="en-US" sz="1800"/>
              <a:t>Rocket releases the </a:t>
            </a:r>
            <a:r>
              <a:rPr lang="en-US" sz="1800" err="1"/>
              <a:t>CanSat</a:t>
            </a:r>
            <a:r>
              <a:rPr lang="en-US" sz="1800"/>
              <a:t> at 700m altitude.</a:t>
            </a:r>
            <a:endParaRPr lang="en-US"/>
          </a:p>
          <a:p>
            <a:pPr marL="285750" indent="-285750">
              <a:buChar char="•"/>
            </a:pPr>
            <a:r>
              <a:rPr lang="en-US" sz="1800"/>
              <a:t>The </a:t>
            </a:r>
            <a:r>
              <a:rPr lang="en-US" sz="1800" err="1"/>
              <a:t>CanSat</a:t>
            </a:r>
            <a:r>
              <a:rPr lang="en-US" sz="1800"/>
              <a:t> descents with parachute at 20m/s.</a:t>
            </a:r>
          </a:p>
          <a:p>
            <a:pPr marL="285750" indent="-285750">
              <a:buChar char="•"/>
            </a:pPr>
            <a:r>
              <a:rPr lang="en-US" sz="1800"/>
              <a:t>Telemetry transmission for the descent begins</a:t>
            </a:r>
          </a:p>
          <a:p>
            <a:pPr marL="285750" indent="-285750">
              <a:buChar char="•"/>
            </a:pPr>
            <a:r>
              <a:rPr lang="en-US" sz="1800"/>
              <a:t>At 450m, the payload is released and starts the auto-gyro descent.</a:t>
            </a:r>
            <a:endParaRPr lang="en-US"/>
          </a:p>
          <a:p>
            <a:pPr marL="285750" indent="-285750">
              <a:buChar char="•"/>
            </a:pPr>
            <a:r>
              <a:rPr lang="en-US" sz="1800"/>
              <a:t>Audio beacon activates just before landing.</a:t>
            </a:r>
            <a:endParaRPr lang="en-US"/>
          </a:p>
          <a:p>
            <a:pPr marL="285750" indent="-285750">
              <a:buChar char="•"/>
            </a:pPr>
            <a:r>
              <a:rPr lang="en-US" sz="1800"/>
              <a:t>Telemetry stops.</a:t>
            </a:r>
            <a:endParaRPr lang="en-US"/>
          </a:p>
        </p:txBody>
      </p:sp>
    </p:spTree>
    <p:extLst>
      <p:ext uri="{BB962C8B-B14F-4D97-AF65-F5344CB8AC3E}">
        <p14:creationId xmlns:p14="http://schemas.microsoft.com/office/powerpoint/2010/main" val="225370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92"/>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862" name="Google Shape;862;p9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186</a:t>
            </a:fld>
            <a:endParaRPr sz="1000" b="0" i="0" u="none" strike="noStrike" cap="none">
              <a:solidFill>
                <a:schemeClr val="dk1"/>
              </a:solidFill>
              <a:latin typeface="Arial"/>
              <a:ea typeface="Arial"/>
              <a:cs typeface="Arial"/>
              <a:sym typeface="Arial"/>
            </a:endParaRPr>
          </a:p>
        </p:txBody>
      </p:sp>
      <p:sp>
        <p:nvSpPr>
          <p:cNvPr id="863" name="Google Shape;863;p92"/>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Overview of Mission Sequence of Events</a:t>
            </a:r>
            <a:r>
              <a:rPr lang="en-US"/>
              <a:t>[3/3]</a:t>
            </a:r>
            <a:endParaRPr/>
          </a:p>
        </p:txBody>
      </p:sp>
      <p:sp>
        <p:nvSpPr>
          <p:cNvPr id="865" name="Google Shape;865;p9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a:t>
            </a:r>
            <a:r>
              <a:rPr lang="en-US" sz="1000">
                <a:solidFill>
                  <a:schemeClr val="dk1"/>
                </a:solidFill>
              </a:rPr>
              <a:t>Gaurav Verma</a:t>
            </a:r>
            <a:endParaRPr/>
          </a:p>
        </p:txBody>
      </p:sp>
      <p:sp>
        <p:nvSpPr>
          <p:cNvPr id="3" name="TextBox 2">
            <a:extLst>
              <a:ext uri="{FF2B5EF4-FFF2-40B4-BE49-F238E27FC236}">
                <a16:creationId xmlns:a16="http://schemas.microsoft.com/office/drawing/2014/main" id="{426EFF38-B991-438A-A2A7-11BE39AF7166}"/>
              </a:ext>
            </a:extLst>
          </p:cNvPr>
          <p:cNvSpPr txBox="1"/>
          <p:nvPr/>
        </p:nvSpPr>
        <p:spPr>
          <a:xfrm>
            <a:off x="2179829" y="1202843"/>
            <a:ext cx="4544244"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5AD09"/>
                </a:solidFill>
              </a:rPr>
              <a:t>ROLES &amp; RESPONSIBILITIES</a:t>
            </a:r>
          </a:p>
        </p:txBody>
      </p:sp>
      <p:graphicFrame>
        <p:nvGraphicFramePr>
          <p:cNvPr id="4" name="Table 5">
            <a:extLst>
              <a:ext uri="{FF2B5EF4-FFF2-40B4-BE49-F238E27FC236}">
                <a16:creationId xmlns:a16="http://schemas.microsoft.com/office/drawing/2014/main" id="{58D1E2A6-9FD4-4232-8FD1-09327924A16C}"/>
              </a:ext>
            </a:extLst>
          </p:cNvPr>
          <p:cNvGraphicFramePr>
            <a:graphicFrameLocks noGrp="1"/>
          </p:cNvGraphicFramePr>
          <p:nvPr>
            <p:extLst>
              <p:ext uri="{D42A27DB-BD31-4B8C-83A1-F6EECF244321}">
                <p14:modId xmlns:p14="http://schemas.microsoft.com/office/powerpoint/2010/main" val="1603575026"/>
              </p:ext>
            </p:extLst>
          </p:nvPr>
        </p:nvGraphicFramePr>
        <p:xfrm>
          <a:off x="942680" y="1908927"/>
          <a:ext cx="7298584" cy="4079236"/>
        </p:xfrm>
        <a:graphic>
          <a:graphicData uri="http://schemas.openxmlformats.org/drawingml/2006/table">
            <a:tbl>
              <a:tblPr firstRow="1" bandRow="1">
                <a:tableStyleId>{284E427A-3D55-4303-BF80-6455036E1DE7}</a:tableStyleId>
              </a:tblPr>
              <a:tblGrid>
                <a:gridCol w="2872575">
                  <a:extLst>
                    <a:ext uri="{9D8B030D-6E8A-4147-A177-3AD203B41FA5}">
                      <a16:colId xmlns:a16="http://schemas.microsoft.com/office/drawing/2014/main" val="858049318"/>
                    </a:ext>
                  </a:extLst>
                </a:gridCol>
                <a:gridCol w="4426009">
                  <a:extLst>
                    <a:ext uri="{9D8B030D-6E8A-4147-A177-3AD203B41FA5}">
                      <a16:colId xmlns:a16="http://schemas.microsoft.com/office/drawing/2014/main" val="1232222773"/>
                    </a:ext>
                  </a:extLst>
                </a:gridCol>
              </a:tblGrid>
              <a:tr h="370840">
                <a:tc>
                  <a:txBody>
                    <a:bodyPr/>
                    <a:lstStyle/>
                    <a:p>
                      <a:pPr algn="ctr"/>
                      <a:r>
                        <a:rPr lang="en-US" sz="1800">
                          <a:latin typeface="Helvetica"/>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800">
                          <a:latin typeface="Helvetica"/>
                        </a:rPr>
                        <a:t>Role/Responsibility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142990866"/>
                  </a:ext>
                </a:extLst>
              </a:tr>
              <a:tr h="370840">
                <a:tc>
                  <a:txBody>
                    <a:bodyPr/>
                    <a:lstStyle/>
                    <a:p>
                      <a:pPr algn="l"/>
                      <a:r>
                        <a:rPr lang="en-US" sz="1600" b="1">
                          <a:solidFill>
                            <a:schemeClr val="bg1"/>
                          </a:solidFill>
                          <a:latin typeface="Helvetica"/>
                        </a:rPr>
                        <a:t>Ishita Kochar</a:t>
                      </a:r>
                      <a:endParaRPr lang="en-US" sz="1600" b="1" err="1">
                        <a:solidFill>
                          <a:schemeClr val="bg1"/>
                        </a:solidFill>
                        <a:latin typeface="Helvetic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600">
                          <a:latin typeface="Helvetica"/>
                        </a:rPr>
                        <a:t>Mission Control Officer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976569519"/>
                  </a:ext>
                </a:extLst>
              </a:tr>
              <a:tr h="370840">
                <a:tc>
                  <a:txBody>
                    <a:bodyPr/>
                    <a:lstStyle/>
                    <a:p>
                      <a:pPr lvl="0" algn="l">
                        <a:buNone/>
                      </a:pPr>
                      <a:r>
                        <a:rPr lang="en-US" sz="1600" b="1" i="0" u="none" strike="noStrike" noProof="0">
                          <a:solidFill>
                            <a:schemeClr val="bg1"/>
                          </a:solidFill>
                          <a:latin typeface="Helvetica"/>
                        </a:rPr>
                        <a:t>Vineet Khurana</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600">
                          <a:latin typeface="Helvetica"/>
                        </a:rPr>
                        <a:t>CanSat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830277943"/>
                  </a:ext>
                </a:extLst>
              </a:tr>
              <a:tr h="370840">
                <a:tc>
                  <a:txBody>
                    <a:bodyPr/>
                    <a:lstStyle/>
                    <a:p>
                      <a:pPr algn="l"/>
                      <a:r>
                        <a:rPr lang="en-US" sz="1600" b="1" i="0" u="none" strike="noStrike" noProof="0">
                          <a:solidFill>
                            <a:schemeClr val="bg1"/>
                          </a:solidFill>
                          <a:latin typeface="Helvetica"/>
                        </a:rPr>
                        <a:t>Arham Jain</a:t>
                      </a:r>
                      <a:endParaRPr lang="en-US" sz="1600" b="1" err="1">
                        <a:solidFill>
                          <a:schemeClr val="bg1"/>
                        </a:solidFill>
                        <a:latin typeface="Helvetic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600">
                          <a:latin typeface="Helvetica"/>
                        </a:rPr>
                        <a:t>CanSat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66294380"/>
                  </a:ext>
                </a:extLst>
              </a:tr>
              <a:tr h="370840">
                <a:tc>
                  <a:txBody>
                    <a:bodyPr/>
                    <a:lstStyle/>
                    <a:p>
                      <a:pPr algn="l"/>
                      <a:r>
                        <a:rPr lang="en-US" sz="1600" b="1">
                          <a:solidFill>
                            <a:schemeClr val="bg1"/>
                          </a:solidFill>
                          <a:latin typeface="Helvetica"/>
                        </a:rPr>
                        <a:t>Anmol Gulati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600" b="0" i="0" u="none" strike="noStrike" noProof="0">
                          <a:solidFill>
                            <a:srgbClr val="000000"/>
                          </a:solidFill>
                          <a:latin typeface="Helvetica"/>
                        </a:rPr>
                        <a:t>CanSat Crew</a:t>
                      </a:r>
                      <a:endParaRPr lang="en-US">
                        <a:latin typeface="Helvetic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191555859"/>
                  </a:ext>
                </a:extLst>
              </a:tr>
              <a:tr h="370840">
                <a:tc>
                  <a:txBody>
                    <a:bodyPr/>
                    <a:lstStyle/>
                    <a:p>
                      <a:pPr lvl="0" algn="l">
                        <a:buNone/>
                      </a:pPr>
                      <a:r>
                        <a:rPr lang="en-US" sz="1600" b="1" i="0" u="none" strike="noStrike" noProof="0">
                          <a:solidFill>
                            <a:schemeClr val="bg1"/>
                          </a:solidFill>
                          <a:latin typeface="Helvetica"/>
                        </a:rPr>
                        <a:t>Sanuj Kulshrestha</a:t>
                      </a:r>
                      <a:endParaRPr lang="en-US"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600">
                          <a:latin typeface="Helvetica"/>
                        </a:rPr>
                        <a:t>Ground Station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113848896"/>
                  </a:ext>
                </a:extLst>
              </a:tr>
              <a:tr h="370840">
                <a:tc>
                  <a:txBody>
                    <a:bodyPr/>
                    <a:lstStyle/>
                    <a:p>
                      <a:pPr algn="l"/>
                      <a:r>
                        <a:rPr lang="en-US" sz="1600" b="1">
                          <a:solidFill>
                            <a:schemeClr val="bg1"/>
                          </a:solidFill>
                          <a:latin typeface="Helvetica"/>
                        </a:rPr>
                        <a:t>Rishabh Yadav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600" b="0" i="0" u="none" strike="noStrike" noProof="0">
                          <a:solidFill>
                            <a:srgbClr val="000000"/>
                          </a:solidFill>
                          <a:latin typeface="Helvetica"/>
                        </a:rPr>
                        <a:t>Ground Station Crew</a:t>
                      </a:r>
                      <a:endParaRPr lang="en-US">
                        <a:latin typeface="Helvetic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883198315"/>
                  </a:ext>
                </a:extLst>
              </a:tr>
              <a:tr h="370840">
                <a:tc>
                  <a:txBody>
                    <a:bodyPr/>
                    <a:lstStyle/>
                    <a:p>
                      <a:pPr algn="l"/>
                      <a:r>
                        <a:rPr lang="en-US" sz="1600" b="1">
                          <a:solidFill>
                            <a:schemeClr val="bg1"/>
                          </a:solidFill>
                          <a:latin typeface="Helvetica"/>
                        </a:rPr>
                        <a:t>Sumiran Bhasin</a:t>
                      </a:r>
                      <a:endParaRPr lang="en-US" sz="1600" b="1" err="1">
                        <a:solidFill>
                          <a:schemeClr val="bg1"/>
                        </a:solidFill>
                        <a:latin typeface="Helvetic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600" b="0" i="0" u="none" strike="noStrike" noProof="0">
                          <a:solidFill>
                            <a:srgbClr val="000000"/>
                          </a:solidFill>
                          <a:latin typeface="Helvetica"/>
                        </a:rPr>
                        <a:t>Ground Station Crew</a:t>
                      </a:r>
                      <a:endParaRPr lang="en-US">
                        <a:latin typeface="Helvetic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063550529"/>
                  </a:ext>
                </a:extLst>
              </a:tr>
              <a:tr h="370839">
                <a:tc>
                  <a:txBody>
                    <a:bodyPr/>
                    <a:lstStyle/>
                    <a:p>
                      <a:pPr lvl="0" algn="l">
                        <a:buNone/>
                      </a:pPr>
                      <a:r>
                        <a:rPr lang="en-US" sz="1600" b="1">
                          <a:solidFill>
                            <a:schemeClr val="bg1"/>
                          </a:solidFill>
                          <a:latin typeface="Helvetica"/>
                        </a:rPr>
                        <a:t>Bhavuk Grover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600">
                          <a:latin typeface="Helvetica"/>
                        </a:rPr>
                        <a:t>Recovery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358496761"/>
                  </a:ext>
                </a:extLst>
              </a:tr>
              <a:tr h="370839">
                <a:tc>
                  <a:txBody>
                    <a:bodyPr/>
                    <a:lstStyle/>
                    <a:p>
                      <a:pPr lvl="0" algn="l">
                        <a:buNone/>
                      </a:pPr>
                      <a:r>
                        <a:rPr lang="en-US" sz="1600" b="1">
                          <a:solidFill>
                            <a:schemeClr val="bg1"/>
                          </a:solidFill>
                          <a:latin typeface="Helvetica"/>
                        </a:rPr>
                        <a:t>Gaurav Verma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600">
                          <a:latin typeface="Helvetica"/>
                        </a:rPr>
                        <a:t>Recovery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41569743"/>
                  </a:ext>
                </a:extLst>
              </a:tr>
              <a:tr h="370838">
                <a:tc>
                  <a:txBody>
                    <a:bodyPr/>
                    <a:lstStyle/>
                    <a:p>
                      <a:pPr lvl="0" algn="l">
                        <a:buNone/>
                      </a:pPr>
                      <a:r>
                        <a:rPr lang="en-US" sz="1600" b="1">
                          <a:solidFill>
                            <a:schemeClr val="bg1"/>
                          </a:solidFill>
                          <a:latin typeface="Helvetica"/>
                        </a:rPr>
                        <a:t>Aayush Aggarwal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600">
                          <a:latin typeface="Helvetica"/>
                        </a:rPr>
                        <a:t>Recovery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033223967"/>
                  </a:ext>
                </a:extLst>
              </a:tr>
            </a:tbl>
          </a:graphicData>
        </a:graphic>
      </p:graphicFrame>
      <p:sp>
        <p:nvSpPr>
          <p:cNvPr id="2" name="Google Shape;981;p111">
            <a:extLst>
              <a:ext uri="{FF2B5EF4-FFF2-40B4-BE49-F238E27FC236}">
                <a16:creationId xmlns:a16="http://schemas.microsoft.com/office/drawing/2014/main" id="{9D177362-6076-4F0A-B07F-47B4919FBED9}"/>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7333915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9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871" name="Google Shape;871;p9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187</a:t>
            </a:fld>
            <a:endParaRPr sz="1000" b="0" i="0" u="none" strike="noStrike" cap="none">
              <a:solidFill>
                <a:schemeClr val="dk1"/>
              </a:solidFill>
              <a:latin typeface="Arial"/>
              <a:ea typeface="Arial"/>
              <a:cs typeface="Arial"/>
              <a:sym typeface="Arial"/>
            </a:endParaRPr>
          </a:p>
        </p:txBody>
      </p:sp>
      <p:sp>
        <p:nvSpPr>
          <p:cNvPr id="873" name="Google Shape;873;p93"/>
          <p:cNvSpPr txBox="1">
            <a:spLocks noGrp="1"/>
          </p:cNvSpPr>
          <p:nvPr>
            <p:ph type="body" idx="1"/>
          </p:nvPr>
        </p:nvSpPr>
        <p:spPr>
          <a:xfrm>
            <a:off x="356388" y="1376197"/>
            <a:ext cx="2408022" cy="4958753"/>
          </a:xfrm>
          <a:prstGeom prst="rect">
            <a:avLst/>
          </a:prstGeom>
          <a:solidFill>
            <a:srgbClr val="F5AD09"/>
          </a:solidFill>
          <a:ln>
            <a:solidFill>
              <a:schemeClr val="tx1"/>
            </a:solidFill>
          </a:ln>
        </p:spPr>
        <p:txBody>
          <a:bodyPr spcFirstLastPara="1" wrap="square" lIns="91425" tIns="45700" rIns="91425" bIns="45700" anchor="t" anchorCtr="0">
            <a:noAutofit/>
          </a:bodyPr>
          <a:lstStyle/>
          <a:p>
            <a:pPr marL="285750" indent="-285750">
              <a:spcBef>
                <a:spcPts val="0"/>
              </a:spcBef>
              <a:buClr>
                <a:schemeClr val="bg1"/>
              </a:buClr>
              <a:buFont typeface="Wingdings" pitchFamily="2" charset="2"/>
              <a:buChar char="ü"/>
            </a:pPr>
            <a:r>
              <a:rPr lang="en-US" sz="1600">
                <a:solidFill>
                  <a:schemeClr val="bg1"/>
                </a:solidFill>
                <a:latin typeface="Helvetica" pitchFamily="2" charset="0"/>
              </a:rPr>
              <a:t>Pre-Launch Checklist</a:t>
            </a:r>
          </a:p>
          <a:p>
            <a:pPr marL="285750" indent="-285750">
              <a:spcBef>
                <a:spcPts val="0"/>
              </a:spcBef>
              <a:buClr>
                <a:schemeClr val="bg1"/>
              </a:buClr>
              <a:buFont typeface="Wingdings" pitchFamily="2" charset="2"/>
              <a:buChar char="ü"/>
            </a:pPr>
            <a:endParaRPr lang="en-US" sz="1600">
              <a:solidFill>
                <a:schemeClr val="bg1"/>
              </a:solidFill>
              <a:latin typeface="Helvetica" pitchFamily="2" charset="0"/>
            </a:endParaRPr>
          </a:p>
          <a:p>
            <a:pPr marL="285750" indent="-285750">
              <a:spcBef>
                <a:spcPts val="0"/>
              </a:spcBef>
              <a:buClr>
                <a:schemeClr val="bg1"/>
              </a:buClr>
              <a:buFont typeface="Wingdings" pitchFamily="2" charset="2"/>
              <a:buChar char="ü"/>
            </a:pPr>
            <a:endParaRPr lang="en-US" sz="1600">
              <a:solidFill>
                <a:schemeClr val="bg1"/>
              </a:solidFill>
              <a:latin typeface="Helvetica" pitchFamily="2" charset="0"/>
            </a:endParaRPr>
          </a:p>
          <a:p>
            <a:pPr marL="0" indent="0">
              <a:spcBef>
                <a:spcPts val="0"/>
              </a:spcBef>
              <a:buClr>
                <a:schemeClr val="bg1"/>
              </a:buClr>
              <a:buNone/>
            </a:pPr>
            <a:endParaRPr lang="en-US" sz="1600">
              <a:solidFill>
                <a:schemeClr val="bg1"/>
              </a:solidFill>
              <a:latin typeface="Helvetica" pitchFamily="2" charset="0"/>
            </a:endParaRPr>
          </a:p>
          <a:p>
            <a:pPr marL="0" indent="0">
              <a:spcBef>
                <a:spcPts val="0"/>
              </a:spcBef>
              <a:buClr>
                <a:schemeClr val="bg1"/>
              </a:buClr>
              <a:buNone/>
            </a:pPr>
            <a:endParaRPr lang="en-US" sz="1600">
              <a:solidFill>
                <a:schemeClr val="bg1"/>
              </a:solidFill>
              <a:latin typeface="Helvetica" pitchFamily="2" charset="0"/>
            </a:endParaRPr>
          </a:p>
          <a:p>
            <a:pPr marL="285750" indent="-285750">
              <a:spcBef>
                <a:spcPts val="0"/>
              </a:spcBef>
              <a:buClr>
                <a:schemeClr val="bg1"/>
              </a:buClr>
              <a:buFont typeface="Wingdings" pitchFamily="2" charset="2"/>
              <a:buChar char="ü"/>
            </a:pPr>
            <a:r>
              <a:rPr lang="en-US" sz="1600" err="1">
                <a:solidFill>
                  <a:schemeClr val="bg1"/>
                </a:solidFill>
                <a:latin typeface="Helvetica" pitchFamily="2" charset="0"/>
              </a:rPr>
              <a:t>CanSat</a:t>
            </a:r>
            <a:r>
              <a:rPr lang="en-US" sz="1600">
                <a:solidFill>
                  <a:schemeClr val="bg1"/>
                </a:solidFill>
                <a:latin typeface="Helvetica" pitchFamily="2" charset="0"/>
              </a:rPr>
              <a:t> Preparation</a:t>
            </a:r>
          </a:p>
          <a:p>
            <a:pPr marL="285750" indent="-285750">
              <a:spcBef>
                <a:spcPts val="0"/>
              </a:spcBef>
              <a:buClr>
                <a:schemeClr val="bg1"/>
              </a:buClr>
              <a:buFont typeface="Wingdings" pitchFamily="2" charset="2"/>
              <a:buChar char="ü"/>
            </a:pPr>
            <a:endParaRPr lang="en-US" sz="1600">
              <a:solidFill>
                <a:schemeClr val="bg1"/>
              </a:solidFill>
              <a:latin typeface="Helvetica" pitchFamily="2" charset="0"/>
            </a:endParaRPr>
          </a:p>
          <a:p>
            <a:pPr marL="285750" indent="-285750">
              <a:spcBef>
                <a:spcPts val="0"/>
              </a:spcBef>
              <a:buClr>
                <a:schemeClr val="bg1"/>
              </a:buClr>
              <a:buFont typeface="Wingdings" pitchFamily="2" charset="2"/>
              <a:buChar char="ü"/>
            </a:pPr>
            <a:endParaRPr lang="en-US" sz="1600">
              <a:solidFill>
                <a:schemeClr val="bg1"/>
              </a:solidFill>
              <a:latin typeface="Helvetica" pitchFamily="2" charset="0"/>
            </a:endParaRPr>
          </a:p>
          <a:p>
            <a:pPr marL="285750" indent="-285750">
              <a:spcBef>
                <a:spcPts val="0"/>
              </a:spcBef>
              <a:buClr>
                <a:schemeClr val="bg1"/>
              </a:buClr>
              <a:buFont typeface="Wingdings" pitchFamily="2" charset="2"/>
              <a:buChar char="ü"/>
            </a:pPr>
            <a:endParaRPr lang="en-US" sz="1600">
              <a:solidFill>
                <a:schemeClr val="bg1"/>
              </a:solidFill>
              <a:latin typeface="Helvetica" pitchFamily="2" charset="0"/>
            </a:endParaRPr>
          </a:p>
          <a:p>
            <a:pPr marL="285750" indent="-285750">
              <a:spcBef>
                <a:spcPts val="0"/>
              </a:spcBef>
              <a:buClr>
                <a:schemeClr val="bg1"/>
              </a:buClr>
              <a:buFont typeface="Wingdings" pitchFamily="2" charset="2"/>
              <a:buChar char="ü"/>
            </a:pPr>
            <a:r>
              <a:rPr lang="en-US" sz="1600">
                <a:solidFill>
                  <a:schemeClr val="bg1"/>
                </a:solidFill>
                <a:latin typeface="Helvetica" pitchFamily="2" charset="0"/>
              </a:rPr>
              <a:t>GCS Setup Checklist</a:t>
            </a:r>
          </a:p>
          <a:p>
            <a:pPr marL="285750" indent="-285750">
              <a:spcBef>
                <a:spcPts val="0"/>
              </a:spcBef>
              <a:buClr>
                <a:schemeClr val="bg1"/>
              </a:buClr>
              <a:buFont typeface="Wingdings" pitchFamily="2" charset="2"/>
              <a:buChar char="ü"/>
            </a:pPr>
            <a:endParaRPr lang="en-US" sz="1600">
              <a:solidFill>
                <a:schemeClr val="bg1"/>
              </a:solidFill>
              <a:latin typeface="Helvetica" pitchFamily="2" charset="0"/>
            </a:endParaRPr>
          </a:p>
          <a:p>
            <a:pPr marL="285750" indent="-285750">
              <a:spcBef>
                <a:spcPts val="0"/>
              </a:spcBef>
              <a:buClr>
                <a:schemeClr val="bg1"/>
              </a:buClr>
              <a:buFont typeface="Wingdings" pitchFamily="2" charset="2"/>
              <a:buChar char="ü"/>
            </a:pPr>
            <a:endParaRPr lang="en-US" sz="1600">
              <a:solidFill>
                <a:schemeClr val="bg1"/>
              </a:solidFill>
              <a:latin typeface="Helvetica" pitchFamily="2" charset="0"/>
            </a:endParaRPr>
          </a:p>
          <a:p>
            <a:pPr marL="285750" indent="-285750">
              <a:spcBef>
                <a:spcPts val="0"/>
              </a:spcBef>
              <a:buClr>
                <a:schemeClr val="bg1"/>
              </a:buClr>
              <a:buFont typeface="Wingdings" pitchFamily="2" charset="2"/>
              <a:buChar char="ü"/>
            </a:pPr>
            <a:r>
              <a:rPr lang="en-US" sz="1600">
                <a:solidFill>
                  <a:schemeClr val="bg1"/>
                </a:solidFill>
                <a:latin typeface="Helvetica" pitchFamily="2" charset="0"/>
              </a:rPr>
              <a:t>Rocket Integration Checklist</a:t>
            </a:r>
          </a:p>
          <a:p>
            <a:pPr marL="285750" indent="-285750">
              <a:spcBef>
                <a:spcPts val="0"/>
              </a:spcBef>
              <a:buClr>
                <a:schemeClr val="bg1"/>
              </a:buClr>
              <a:buFont typeface="Wingdings" pitchFamily="2" charset="2"/>
              <a:buChar char="ü"/>
            </a:pPr>
            <a:endParaRPr lang="en-US" sz="1600">
              <a:solidFill>
                <a:schemeClr val="bg1"/>
              </a:solidFill>
              <a:latin typeface="Helvetica" pitchFamily="2" charset="0"/>
            </a:endParaRPr>
          </a:p>
          <a:p>
            <a:pPr marL="285750" indent="-285750">
              <a:spcBef>
                <a:spcPts val="0"/>
              </a:spcBef>
              <a:buClr>
                <a:schemeClr val="bg1"/>
              </a:buClr>
              <a:buFont typeface="Wingdings" pitchFamily="2" charset="2"/>
              <a:buChar char="ü"/>
            </a:pPr>
            <a:r>
              <a:rPr lang="en-US" sz="1600">
                <a:solidFill>
                  <a:schemeClr val="bg1"/>
                </a:solidFill>
                <a:latin typeface="Helvetica" pitchFamily="2" charset="0"/>
              </a:rPr>
              <a:t>Launch</a:t>
            </a:r>
          </a:p>
          <a:p>
            <a:pPr marL="285750" indent="-285750">
              <a:spcBef>
                <a:spcPts val="0"/>
              </a:spcBef>
              <a:buClr>
                <a:schemeClr val="bg1"/>
              </a:buClr>
              <a:buFont typeface="Wingdings" pitchFamily="2" charset="2"/>
              <a:buChar char="ü"/>
            </a:pPr>
            <a:endParaRPr lang="en-US" sz="1600">
              <a:solidFill>
                <a:schemeClr val="bg1"/>
              </a:solidFill>
              <a:latin typeface="Helvetica" pitchFamily="2" charset="0"/>
            </a:endParaRPr>
          </a:p>
          <a:p>
            <a:pPr marL="285750" indent="-285750">
              <a:spcBef>
                <a:spcPts val="0"/>
              </a:spcBef>
              <a:buClr>
                <a:schemeClr val="bg1"/>
              </a:buClr>
              <a:buFont typeface="Wingdings" pitchFamily="2" charset="2"/>
              <a:buChar char="ü"/>
            </a:pPr>
            <a:r>
              <a:rPr lang="en-US" sz="1600">
                <a:solidFill>
                  <a:schemeClr val="bg1"/>
                </a:solidFill>
                <a:latin typeface="Helvetica" pitchFamily="2" charset="0"/>
              </a:rPr>
              <a:t>Recovery</a:t>
            </a:r>
          </a:p>
          <a:p>
            <a:pPr marL="342900" indent="-342900">
              <a:spcBef>
                <a:spcPts val="0"/>
              </a:spcBef>
              <a:buFont typeface="Wingdings" pitchFamily="2" charset="2"/>
              <a:buChar char="ü"/>
            </a:pPr>
            <a:endParaRPr lang="en-US" sz="1600">
              <a:solidFill>
                <a:schemeClr val="bg1"/>
              </a:solidFill>
              <a:latin typeface="Helvetica" pitchFamily="2" charset="0"/>
            </a:endParaRPr>
          </a:p>
        </p:txBody>
      </p:sp>
      <p:sp>
        <p:nvSpPr>
          <p:cNvPr id="874" name="Google Shape;874;p9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a:t>
            </a:r>
            <a:r>
              <a:rPr lang="en-US" sz="1000">
                <a:solidFill>
                  <a:schemeClr val="dk1"/>
                </a:solidFill>
              </a:rPr>
              <a:t>Gaurav Verma</a:t>
            </a:r>
            <a:endParaRPr/>
          </a:p>
        </p:txBody>
      </p:sp>
      <p:sp>
        <p:nvSpPr>
          <p:cNvPr id="4" name="TextBox 3">
            <a:extLst>
              <a:ext uri="{FF2B5EF4-FFF2-40B4-BE49-F238E27FC236}">
                <a16:creationId xmlns:a16="http://schemas.microsoft.com/office/drawing/2014/main" id="{6ACE133F-16BD-4D63-8D6A-C68A4F12BD9F}"/>
              </a:ext>
            </a:extLst>
          </p:cNvPr>
          <p:cNvSpPr txBox="1"/>
          <p:nvPr/>
        </p:nvSpPr>
        <p:spPr>
          <a:xfrm>
            <a:off x="2776194" y="2776193"/>
            <a:ext cx="6160416" cy="1077218"/>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a:latin typeface="Helvetica" pitchFamily="2" charset="0"/>
              </a:rPr>
              <a:t>Initial Start</a:t>
            </a:r>
            <a:endParaRPr lang="en-US">
              <a:latin typeface="Helvetica" pitchFamily="2" charset="0"/>
            </a:endParaRPr>
          </a:p>
          <a:p>
            <a:pPr marL="342900" indent="-342900">
              <a:buAutoNum type="arabicPeriod"/>
            </a:pPr>
            <a:r>
              <a:rPr lang="en-US" sz="1600">
                <a:latin typeface="Helvetica" pitchFamily="2" charset="0"/>
              </a:rPr>
              <a:t>Unit Testing of all sub-systems</a:t>
            </a:r>
          </a:p>
          <a:p>
            <a:pPr marL="342900" indent="-342900">
              <a:buAutoNum type="arabicPeriod"/>
            </a:pPr>
            <a:r>
              <a:rPr lang="en-US" sz="1600">
                <a:latin typeface="Helvetica" pitchFamily="2" charset="0"/>
              </a:rPr>
              <a:t>Assembly and Hybrid Integration Testing</a:t>
            </a:r>
          </a:p>
          <a:p>
            <a:pPr marL="342900" indent="-342900">
              <a:buAutoNum type="arabicPeriod"/>
            </a:pPr>
            <a:endParaRPr lang="en-US" sz="1600">
              <a:latin typeface="Helvetica" pitchFamily="2" charset="0"/>
            </a:endParaRPr>
          </a:p>
        </p:txBody>
      </p:sp>
      <p:sp>
        <p:nvSpPr>
          <p:cNvPr id="6" name="TextBox 5">
            <a:extLst>
              <a:ext uri="{FF2B5EF4-FFF2-40B4-BE49-F238E27FC236}">
                <a16:creationId xmlns:a16="http://schemas.microsoft.com/office/drawing/2014/main" id="{09252883-7C6B-4C30-BB89-4FF7037B624D}"/>
              </a:ext>
            </a:extLst>
          </p:cNvPr>
          <p:cNvSpPr txBox="1"/>
          <p:nvPr/>
        </p:nvSpPr>
        <p:spPr>
          <a:xfrm>
            <a:off x="2776194" y="3801359"/>
            <a:ext cx="6160417" cy="830997"/>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a:latin typeface="Helvetica" pitchFamily="2" charset="0"/>
              </a:rPr>
              <a:t>GCS Configuration and Operation</a:t>
            </a:r>
            <a:endParaRPr lang="en-US">
              <a:latin typeface="Helvetica" pitchFamily="2" charset="0"/>
            </a:endParaRPr>
          </a:p>
          <a:p>
            <a:pPr marL="342900" indent="-342900">
              <a:buAutoNum type="arabicPeriod"/>
            </a:pPr>
            <a:r>
              <a:rPr lang="en-US" sz="1600">
                <a:latin typeface="Helvetica" pitchFamily="2" charset="0"/>
              </a:rPr>
              <a:t>Testing and starting data receiving</a:t>
            </a:r>
            <a:endParaRPr lang="en-US">
              <a:latin typeface="Helvetica" pitchFamily="2" charset="0"/>
            </a:endParaRPr>
          </a:p>
          <a:p>
            <a:pPr algn="l"/>
            <a:endParaRPr lang="en-US" sz="1600">
              <a:latin typeface="Helvetica" pitchFamily="2" charset="0"/>
            </a:endParaRPr>
          </a:p>
        </p:txBody>
      </p:sp>
      <p:sp>
        <p:nvSpPr>
          <p:cNvPr id="7" name="TextBox 6">
            <a:extLst>
              <a:ext uri="{FF2B5EF4-FFF2-40B4-BE49-F238E27FC236}">
                <a16:creationId xmlns:a16="http://schemas.microsoft.com/office/drawing/2014/main" id="{C3AEF71A-AD55-4BDD-ABDD-942AEF074673}"/>
              </a:ext>
            </a:extLst>
          </p:cNvPr>
          <p:cNvSpPr txBox="1"/>
          <p:nvPr/>
        </p:nvSpPr>
        <p:spPr>
          <a:xfrm>
            <a:off x="2776194" y="4543719"/>
            <a:ext cx="6160416" cy="830997"/>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a:latin typeface="Helvetica" pitchFamily="2" charset="0"/>
              </a:rPr>
              <a:t>Integrating </a:t>
            </a:r>
            <a:r>
              <a:rPr lang="en-US" sz="1600" err="1">
                <a:latin typeface="Helvetica" pitchFamily="2" charset="0"/>
              </a:rPr>
              <a:t>CanSat</a:t>
            </a:r>
            <a:r>
              <a:rPr lang="en-US" sz="1600">
                <a:latin typeface="Helvetica" pitchFamily="2" charset="0"/>
              </a:rPr>
              <a:t> into rocket and stand mounting</a:t>
            </a:r>
          </a:p>
          <a:p>
            <a:pPr marL="342900" indent="-342900">
              <a:buAutoNum type="arabicPeriod"/>
            </a:pPr>
            <a:endParaRPr lang="en-US" sz="1600">
              <a:latin typeface="Helvetica" pitchFamily="2" charset="0"/>
            </a:endParaRPr>
          </a:p>
          <a:p>
            <a:endParaRPr lang="en-US" sz="1600">
              <a:latin typeface="Helvetica" pitchFamily="2" charset="0"/>
            </a:endParaRPr>
          </a:p>
        </p:txBody>
      </p:sp>
      <p:sp>
        <p:nvSpPr>
          <p:cNvPr id="8" name="TextBox 7">
            <a:extLst>
              <a:ext uri="{FF2B5EF4-FFF2-40B4-BE49-F238E27FC236}">
                <a16:creationId xmlns:a16="http://schemas.microsoft.com/office/drawing/2014/main" id="{5B728E6F-A97E-4F6F-B5D1-4A6C92E51A85}"/>
              </a:ext>
            </a:extLst>
          </p:cNvPr>
          <p:cNvSpPr txBox="1"/>
          <p:nvPr/>
        </p:nvSpPr>
        <p:spPr>
          <a:xfrm>
            <a:off x="2776194" y="5274297"/>
            <a:ext cx="6160416" cy="553998"/>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a:latin typeface="Helvetica" pitchFamily="2" charset="0"/>
              </a:rPr>
              <a:t>Rocket Preparation</a:t>
            </a:r>
          </a:p>
          <a:p>
            <a:pPr marL="342900" indent="-342900">
              <a:buAutoNum type="arabicPeriod"/>
            </a:pPr>
            <a:endParaRPr lang="en-US">
              <a:latin typeface="Helvetica" pitchFamily="2" charset="0"/>
            </a:endParaRPr>
          </a:p>
        </p:txBody>
      </p:sp>
      <p:sp>
        <p:nvSpPr>
          <p:cNvPr id="14" name="TextBox 13">
            <a:extLst>
              <a:ext uri="{FF2B5EF4-FFF2-40B4-BE49-F238E27FC236}">
                <a16:creationId xmlns:a16="http://schemas.microsoft.com/office/drawing/2014/main" id="{4F3CAA83-7EEF-479A-9A00-EC0481DB7A5A}"/>
              </a:ext>
            </a:extLst>
          </p:cNvPr>
          <p:cNvSpPr txBox="1"/>
          <p:nvPr/>
        </p:nvSpPr>
        <p:spPr>
          <a:xfrm>
            <a:off x="2776194" y="5821168"/>
            <a:ext cx="6018429" cy="584775"/>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a:latin typeface="Helvetica" pitchFamily="2" charset="0"/>
              </a:rPr>
              <a:t>Retrieval of </a:t>
            </a:r>
            <a:r>
              <a:rPr lang="en-US" sz="1600" err="1">
                <a:latin typeface="Helvetica" pitchFamily="2" charset="0"/>
              </a:rPr>
              <a:t>CanSat</a:t>
            </a:r>
          </a:p>
          <a:p>
            <a:pPr marL="342900" indent="-342900">
              <a:buAutoNum type="arabicPeriod"/>
            </a:pPr>
            <a:r>
              <a:rPr lang="en-US" sz="1600">
                <a:latin typeface="Helvetica" pitchFamily="2" charset="0"/>
              </a:rPr>
              <a:t>Data Handling </a:t>
            </a:r>
          </a:p>
        </p:txBody>
      </p:sp>
      <p:graphicFrame>
        <p:nvGraphicFramePr>
          <p:cNvPr id="3" name="Table 5">
            <a:extLst>
              <a:ext uri="{FF2B5EF4-FFF2-40B4-BE49-F238E27FC236}">
                <a16:creationId xmlns:a16="http://schemas.microsoft.com/office/drawing/2014/main" id="{F3917A1D-6B60-4EEF-B539-E6A17FA8AE2B}"/>
              </a:ext>
            </a:extLst>
          </p:cNvPr>
          <p:cNvGraphicFramePr>
            <a:graphicFrameLocks noGrp="1"/>
          </p:cNvGraphicFramePr>
          <p:nvPr>
            <p:extLst>
              <p:ext uri="{D42A27DB-BD31-4B8C-83A1-F6EECF244321}">
                <p14:modId xmlns:p14="http://schemas.microsoft.com/office/powerpoint/2010/main" val="4255444088"/>
              </p:ext>
            </p:extLst>
          </p:nvPr>
        </p:nvGraphicFramePr>
        <p:xfrm>
          <a:off x="2776194" y="1404594"/>
          <a:ext cx="6052557" cy="1375021"/>
        </p:xfrm>
        <a:graphic>
          <a:graphicData uri="http://schemas.openxmlformats.org/drawingml/2006/table">
            <a:tbl>
              <a:tblPr firstRow="1" bandRow="1">
                <a:tableStyleId>{284E427A-3D55-4303-BF80-6455036E1DE7}</a:tableStyleId>
              </a:tblPr>
              <a:tblGrid>
                <a:gridCol w="3109195">
                  <a:extLst>
                    <a:ext uri="{9D8B030D-6E8A-4147-A177-3AD203B41FA5}">
                      <a16:colId xmlns:a16="http://schemas.microsoft.com/office/drawing/2014/main" val="858049318"/>
                    </a:ext>
                  </a:extLst>
                </a:gridCol>
                <a:gridCol w="2943362">
                  <a:extLst>
                    <a:ext uri="{9D8B030D-6E8A-4147-A177-3AD203B41FA5}">
                      <a16:colId xmlns:a16="http://schemas.microsoft.com/office/drawing/2014/main" val="1232222773"/>
                    </a:ext>
                  </a:extLst>
                </a:gridCol>
              </a:tblGrid>
              <a:tr h="277741">
                <a:tc>
                  <a:txBody>
                    <a:bodyPr/>
                    <a:lstStyle/>
                    <a:p>
                      <a:pPr lvl="0" algn="ctr">
                        <a:buNone/>
                      </a:pPr>
                      <a:r>
                        <a:rPr lang="en-US" sz="1200" b="1" i="0" u="none" strike="noStrike" noProof="0">
                          <a:solidFill>
                            <a:srgbClr val="FFFFFF"/>
                          </a:solidFill>
                          <a:latin typeface="Arial"/>
                        </a:rPr>
                        <a:t>Electronics Testing</a:t>
                      </a: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lvl="0" algn="ctr">
                        <a:buNone/>
                      </a:pPr>
                      <a:r>
                        <a:rPr lang="en-US" sz="1200" b="1" i="0" u="none" strike="noStrike" noProof="0">
                          <a:solidFill>
                            <a:srgbClr val="FFFFFF"/>
                          </a:solidFill>
                          <a:latin typeface="Arial"/>
                        </a:rPr>
                        <a:t>Structural Components Testing</a:t>
                      </a: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142990866"/>
                  </a:ext>
                </a:extLst>
              </a:tr>
              <a:tr h="253792">
                <a:tc>
                  <a:txBody>
                    <a:bodyPr/>
                    <a:lstStyle/>
                    <a:p>
                      <a:pPr lvl="0" algn="l">
                        <a:buNone/>
                      </a:pPr>
                      <a:r>
                        <a:rPr lang="en-US" sz="1200" b="0" i="0" u="none" strike="noStrike" noProof="0">
                          <a:solidFill>
                            <a:srgbClr val="000000"/>
                          </a:solidFill>
                          <a:latin typeface="Arial"/>
                        </a:rPr>
                        <a:t>Sensor Check</a:t>
                      </a: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alpha val="40000"/>
                      </a:srgbClr>
                    </a:solidFill>
                  </a:tcPr>
                </a:tc>
                <a:tc>
                  <a:txBody>
                    <a:bodyPr/>
                    <a:lstStyle/>
                    <a:p>
                      <a:pPr lvl="0" algn="l">
                        <a:lnSpc>
                          <a:spcPct val="100000"/>
                        </a:lnSpc>
                        <a:spcBef>
                          <a:spcPts val="0"/>
                        </a:spcBef>
                        <a:spcAft>
                          <a:spcPts val="0"/>
                        </a:spcAft>
                        <a:buNone/>
                      </a:pPr>
                      <a:r>
                        <a:rPr lang="en-US" sz="1200" b="0" i="0" u="none" strike="noStrike" noProof="0">
                          <a:solidFill>
                            <a:srgbClr val="000000"/>
                          </a:solidFill>
                          <a:latin typeface="Arial"/>
                        </a:rPr>
                        <a:t>Parachute Visual Check</a:t>
                      </a:r>
                      <a:endParaRPr lang="en-US" sz="1200" b="0" i="0" u="none" strike="noStrike" noProof="0">
                        <a:latin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alpha val="40000"/>
                      </a:srgbClr>
                    </a:solidFill>
                  </a:tcPr>
                </a:tc>
                <a:extLst>
                  <a:ext uri="{0D108BD9-81ED-4DB2-BD59-A6C34878D82A}">
                    <a16:rowId xmlns:a16="http://schemas.microsoft.com/office/drawing/2014/main" val="3976569519"/>
                  </a:ext>
                </a:extLst>
              </a:tr>
              <a:tr h="253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noProof="0">
                          <a:solidFill>
                            <a:srgbClr val="000000"/>
                          </a:solidFill>
                          <a:latin typeface="+mn-lt"/>
                        </a:rPr>
                        <a:t>PCB Connections Check</a:t>
                      </a: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alpha val="40000"/>
                      </a:srgbClr>
                    </a:solidFill>
                  </a:tcPr>
                </a:tc>
                <a:tc>
                  <a:txBody>
                    <a:bodyPr/>
                    <a:lstStyle/>
                    <a:p>
                      <a:pPr lvl="0" algn="l">
                        <a:lnSpc>
                          <a:spcPct val="100000"/>
                        </a:lnSpc>
                        <a:spcBef>
                          <a:spcPts val="0"/>
                        </a:spcBef>
                        <a:spcAft>
                          <a:spcPts val="0"/>
                        </a:spcAft>
                        <a:buNone/>
                      </a:pPr>
                      <a:r>
                        <a:rPr lang="en-US" sz="1200" b="0" i="0" u="none" strike="noStrike" noProof="0">
                          <a:solidFill>
                            <a:srgbClr val="000000"/>
                          </a:solidFill>
                          <a:latin typeface="+mn-lt"/>
                        </a:rPr>
                        <a:t>Payload Release Check</a:t>
                      </a:r>
                      <a:endParaRPr lang="en-US" sz="1200" b="0" i="0" u="none" strike="noStrike" noProof="0">
                        <a:latin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alpha val="40000"/>
                      </a:srgbClr>
                    </a:solidFill>
                  </a:tcPr>
                </a:tc>
                <a:extLst>
                  <a:ext uri="{0D108BD9-81ED-4DB2-BD59-A6C34878D82A}">
                    <a16:rowId xmlns:a16="http://schemas.microsoft.com/office/drawing/2014/main" val="830277943"/>
                  </a:ext>
                </a:extLst>
              </a:tr>
              <a:tr h="253792">
                <a:tc>
                  <a:txBody>
                    <a:bodyPr/>
                    <a:lstStyle/>
                    <a:p>
                      <a:pPr lvl="0" algn="l">
                        <a:buNone/>
                      </a:pPr>
                      <a:r>
                        <a:rPr lang="en-US" sz="1200" b="0" i="0" u="none" strike="noStrike" noProof="0">
                          <a:solidFill>
                            <a:schemeClr val="tx1"/>
                          </a:solidFill>
                          <a:latin typeface="Arial"/>
                        </a:rPr>
                        <a:t>Servo Motor Check</a:t>
                      </a:r>
                      <a:endParaRPr lang="en-US"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alpha val="40000"/>
                      </a:srgbClr>
                    </a:solidFill>
                  </a:tcPr>
                </a:tc>
                <a:tc>
                  <a:txBody>
                    <a:bodyPr/>
                    <a:lstStyle/>
                    <a:p>
                      <a:pPr lvl="0" algn="l">
                        <a:lnSpc>
                          <a:spcPct val="100000"/>
                        </a:lnSpc>
                        <a:spcBef>
                          <a:spcPts val="0"/>
                        </a:spcBef>
                        <a:spcAft>
                          <a:spcPts val="0"/>
                        </a:spcAft>
                        <a:buNone/>
                      </a:pPr>
                      <a:r>
                        <a:rPr lang="en-US" sz="1200" b="0" i="0" u="none" strike="noStrike" noProof="0">
                          <a:solidFill>
                            <a:schemeClr val="tx1"/>
                          </a:solidFill>
                          <a:latin typeface="Arial"/>
                        </a:rPr>
                        <a:t>Auto-gyro Blade Opening Check</a:t>
                      </a:r>
                      <a:endParaRPr lang="en-US" sz="1200" b="0" i="0" u="none" strike="noStrike" noProof="0">
                        <a:latin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alpha val="40000"/>
                      </a:srgbClr>
                    </a:solidFill>
                  </a:tcPr>
                </a:tc>
                <a:extLst>
                  <a:ext uri="{0D108BD9-81ED-4DB2-BD59-A6C34878D82A}">
                    <a16:rowId xmlns:a16="http://schemas.microsoft.com/office/drawing/2014/main" val="4266294380"/>
                  </a:ext>
                </a:extLst>
              </a:tr>
              <a:tr h="253792">
                <a:tc>
                  <a:txBody>
                    <a:bodyPr/>
                    <a:lstStyle/>
                    <a:p>
                      <a:pPr lvl="0" algn="l">
                        <a:buNone/>
                      </a:pPr>
                      <a:r>
                        <a:rPr lang="en-US" sz="1200">
                          <a:solidFill>
                            <a:schemeClr val="tx1"/>
                          </a:solidFill>
                        </a:rPr>
                        <a:t>Camera Stabilization Check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pPr lvl="0" algn="l">
                        <a:lnSpc>
                          <a:spcPct val="100000"/>
                        </a:lnSpc>
                        <a:spcBef>
                          <a:spcPts val="0"/>
                        </a:spcBef>
                        <a:spcAft>
                          <a:spcPts val="0"/>
                        </a:spcAft>
                        <a:buNone/>
                      </a:pPr>
                      <a:r>
                        <a:rPr lang="en-US" sz="1200" b="0" i="0" u="none" strike="noStrike" noProof="0">
                          <a:latin typeface="Arial"/>
                        </a:rPr>
                        <a:t>Auto-Gyro Mechanism Check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extLst>
                  <a:ext uri="{0D108BD9-81ED-4DB2-BD59-A6C34878D82A}">
                    <a16:rowId xmlns:a16="http://schemas.microsoft.com/office/drawing/2014/main" val="763368282"/>
                  </a:ext>
                </a:extLst>
              </a:tr>
            </a:tbl>
          </a:graphicData>
        </a:graphic>
      </p:graphicFrame>
      <p:sp>
        <p:nvSpPr>
          <p:cNvPr id="13" name="Google Shape;989;p112">
            <a:extLst>
              <a:ext uri="{FF2B5EF4-FFF2-40B4-BE49-F238E27FC236}">
                <a16:creationId xmlns:a16="http://schemas.microsoft.com/office/drawing/2014/main" id="{C9A05430-F710-4D42-8B35-56E3D59EDFEF}"/>
              </a:ext>
            </a:extLst>
          </p:cNvPr>
          <p:cNvSpPr txBox="1">
            <a:spLocks/>
          </p:cNvSpPr>
          <p:nvPr/>
        </p:nvSpPr>
        <p:spPr>
          <a:xfrm>
            <a:off x="1493808" y="113581"/>
            <a:ext cx="5410200" cy="8382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9pPr>
          </a:lstStyle>
          <a:p>
            <a:r>
              <a:rPr lang="en-US"/>
              <a:t>Field Safety Rules Compliance</a:t>
            </a:r>
          </a:p>
        </p:txBody>
      </p:sp>
      <p:sp>
        <p:nvSpPr>
          <p:cNvPr id="16" name="TextBox 15">
            <a:extLst>
              <a:ext uri="{FF2B5EF4-FFF2-40B4-BE49-F238E27FC236}">
                <a16:creationId xmlns:a16="http://schemas.microsoft.com/office/drawing/2014/main" id="{63DB6DEB-B19B-472C-A393-F30C69CB0154}"/>
              </a:ext>
            </a:extLst>
          </p:cNvPr>
          <p:cNvSpPr txBox="1"/>
          <p:nvPr/>
        </p:nvSpPr>
        <p:spPr>
          <a:xfrm>
            <a:off x="1158240" y="1000504"/>
            <a:ext cx="6842760" cy="369332"/>
          </a:xfrm>
          <a:prstGeom prst="rect">
            <a:avLst/>
          </a:prstGeom>
          <a:solidFill>
            <a:srgbClr val="FD8008"/>
          </a:solidFill>
          <a:ln w="28575">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Mission Operations Manual: Content</a:t>
            </a:r>
            <a:endParaRPr lang="en-US" sz="1800" b="1">
              <a:solidFill>
                <a:schemeClr val="bg1"/>
              </a:solidFill>
              <a:latin typeface="Helvetica Neue"/>
            </a:endParaRPr>
          </a:p>
        </p:txBody>
      </p:sp>
      <p:sp>
        <p:nvSpPr>
          <p:cNvPr id="2" name="Google Shape;981;p111">
            <a:extLst>
              <a:ext uri="{FF2B5EF4-FFF2-40B4-BE49-F238E27FC236}">
                <a16:creationId xmlns:a16="http://schemas.microsoft.com/office/drawing/2014/main" id="{401DB647-866D-40F8-AFD0-F7A5E74B4A75}"/>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4272306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9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871" name="Google Shape;871;p9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188</a:t>
            </a:fld>
            <a:endParaRPr sz="1000" b="0" i="0" u="none" strike="noStrike" cap="none">
              <a:solidFill>
                <a:schemeClr val="dk1"/>
              </a:solidFill>
              <a:latin typeface="Arial"/>
              <a:ea typeface="Arial"/>
              <a:cs typeface="Arial"/>
              <a:sym typeface="Arial"/>
            </a:endParaRPr>
          </a:p>
        </p:txBody>
      </p:sp>
      <p:sp>
        <p:nvSpPr>
          <p:cNvPr id="874" name="Google Shape;874;p9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a:t>
            </a:r>
            <a:r>
              <a:rPr lang="en-US" sz="1000">
                <a:solidFill>
                  <a:schemeClr val="dk1"/>
                </a:solidFill>
              </a:rPr>
              <a:t>Gaurav Verma</a:t>
            </a:r>
            <a:endParaRPr/>
          </a:p>
        </p:txBody>
      </p:sp>
      <p:sp>
        <p:nvSpPr>
          <p:cNvPr id="13" name="Google Shape;989;p112">
            <a:extLst>
              <a:ext uri="{FF2B5EF4-FFF2-40B4-BE49-F238E27FC236}">
                <a16:creationId xmlns:a16="http://schemas.microsoft.com/office/drawing/2014/main" id="{C9A05430-F710-4D42-8B35-56E3D59EDFEF}"/>
              </a:ext>
            </a:extLst>
          </p:cNvPr>
          <p:cNvSpPr txBox="1">
            <a:spLocks/>
          </p:cNvSpPr>
          <p:nvPr/>
        </p:nvSpPr>
        <p:spPr>
          <a:xfrm>
            <a:off x="1493808" y="113581"/>
            <a:ext cx="5410200" cy="8382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chemeClr val="accent2"/>
                </a:solidFill>
                <a:latin typeface="Arial"/>
                <a:ea typeface="Arial"/>
                <a:cs typeface="Arial"/>
                <a:sym typeface="Arial"/>
              </a:defRPr>
            </a:lvl9pPr>
          </a:lstStyle>
          <a:p>
            <a:r>
              <a:rPr lang="en-US"/>
              <a:t>Field Safety Rules Compliance</a:t>
            </a:r>
          </a:p>
        </p:txBody>
      </p:sp>
      <p:sp>
        <p:nvSpPr>
          <p:cNvPr id="9" name="TextBox 8">
            <a:extLst>
              <a:ext uri="{FF2B5EF4-FFF2-40B4-BE49-F238E27FC236}">
                <a16:creationId xmlns:a16="http://schemas.microsoft.com/office/drawing/2014/main" id="{915BC9C6-2311-48DA-A912-D7588D42DA3A}"/>
              </a:ext>
            </a:extLst>
          </p:cNvPr>
          <p:cNvSpPr txBox="1"/>
          <p:nvPr/>
        </p:nvSpPr>
        <p:spPr>
          <a:xfrm>
            <a:off x="218440" y="5866575"/>
            <a:ext cx="872418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Helvetica Neue" panose="02000503000000020004"/>
              </a:rPr>
              <a:t>The manual will be assembled in 3 ring binders and 2 copies will be submitted at the FRR, the day before launch and one copy will be submitted to the flight coordinator.</a:t>
            </a:r>
            <a:r>
              <a:rPr lang="en-US">
                <a:solidFill>
                  <a:srgbClr val="FF0000"/>
                </a:solidFill>
              </a:rPr>
              <a:t> </a:t>
            </a:r>
          </a:p>
        </p:txBody>
      </p:sp>
      <p:sp>
        <p:nvSpPr>
          <p:cNvPr id="8" name="TextBox 7">
            <a:extLst>
              <a:ext uri="{FF2B5EF4-FFF2-40B4-BE49-F238E27FC236}">
                <a16:creationId xmlns:a16="http://schemas.microsoft.com/office/drawing/2014/main" id="{0CAE1E14-DDC5-4C6F-80D3-8B6F1EA63386}"/>
              </a:ext>
            </a:extLst>
          </p:cNvPr>
          <p:cNvSpPr txBox="1"/>
          <p:nvPr/>
        </p:nvSpPr>
        <p:spPr>
          <a:xfrm>
            <a:off x="320513" y="1057299"/>
            <a:ext cx="6842760" cy="369332"/>
          </a:xfrm>
          <a:prstGeom prst="rect">
            <a:avLst/>
          </a:prstGeom>
          <a:solidFill>
            <a:srgbClr val="FD8008"/>
          </a:solidFill>
          <a:ln w="28575">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Mission Operations Manual: Development</a:t>
            </a:r>
            <a:endParaRPr lang="en-US" sz="1800" b="1">
              <a:solidFill>
                <a:schemeClr val="bg1"/>
              </a:solidFill>
              <a:latin typeface="Helvetica Neue"/>
            </a:endParaRPr>
          </a:p>
        </p:txBody>
      </p:sp>
      <p:sp>
        <p:nvSpPr>
          <p:cNvPr id="10" name="TextBox 9">
            <a:extLst>
              <a:ext uri="{FF2B5EF4-FFF2-40B4-BE49-F238E27FC236}">
                <a16:creationId xmlns:a16="http://schemas.microsoft.com/office/drawing/2014/main" id="{AC13F0B9-3DFF-4E01-AA58-FB12A0D7111F}"/>
              </a:ext>
            </a:extLst>
          </p:cNvPr>
          <p:cNvSpPr txBox="1"/>
          <p:nvPr/>
        </p:nvSpPr>
        <p:spPr>
          <a:xfrm>
            <a:off x="315688" y="1420737"/>
            <a:ext cx="4186608" cy="338554"/>
          </a:xfrm>
          <a:prstGeom prst="rect">
            <a:avLst/>
          </a:prstGeom>
          <a:solidFill>
            <a:srgbClr val="FFB366"/>
          </a:solidFill>
          <a:ln>
            <a:solidFill>
              <a:schemeClr val="tx1"/>
            </a:solidFill>
          </a:ln>
        </p:spPr>
        <p:txBody>
          <a:bodyPr wrap="square" rtlCol="0">
            <a:spAutoFit/>
          </a:bodyPr>
          <a:lstStyle/>
          <a:p>
            <a:pPr>
              <a:buClr>
                <a:srgbClr val="000000"/>
              </a:buClr>
              <a:buFont typeface="Arial"/>
              <a:buNone/>
            </a:pPr>
            <a:r>
              <a:rPr lang="en-IN" sz="1600">
                <a:latin typeface="Helvetica Neue" panose="02000503000000020004" pitchFamily="2" charset="0"/>
                <a:ea typeface="Helvetica Neue" panose="02000503000000020004" pitchFamily="2" charset="0"/>
                <a:cs typeface="Helvetica Neue" panose="02000503000000020004" pitchFamily="2" charset="0"/>
              </a:rPr>
              <a:t>Development Process</a:t>
            </a:r>
          </a:p>
        </p:txBody>
      </p:sp>
      <p:sp>
        <p:nvSpPr>
          <p:cNvPr id="11" name="Text Placeholder 2">
            <a:extLst>
              <a:ext uri="{FF2B5EF4-FFF2-40B4-BE49-F238E27FC236}">
                <a16:creationId xmlns:a16="http://schemas.microsoft.com/office/drawing/2014/main" id="{BDC590EA-9F4E-44F0-8F64-9330F9D1752B}"/>
              </a:ext>
            </a:extLst>
          </p:cNvPr>
          <p:cNvSpPr txBox="1">
            <a:spLocks/>
          </p:cNvSpPr>
          <p:nvPr/>
        </p:nvSpPr>
        <p:spPr>
          <a:xfrm>
            <a:off x="315688" y="1793965"/>
            <a:ext cx="7935683" cy="1927886"/>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US" sz="1300" b="0">
                <a:latin typeface="Helvetica Neue" panose="02000503000000020004"/>
              </a:rPr>
              <a:t>The following sections in the Manual have been developed</a:t>
            </a:r>
          </a:p>
          <a:p>
            <a:r>
              <a:rPr lang="en-US" sz="1300" b="0">
                <a:latin typeface="Helvetica Neue" panose="02000503000000020004"/>
              </a:rPr>
              <a:t>Defining Team Member Roles </a:t>
            </a:r>
          </a:p>
          <a:p>
            <a:r>
              <a:rPr lang="en-US" sz="1300" b="0">
                <a:latin typeface="Helvetica Neue" panose="02000503000000020004"/>
              </a:rPr>
              <a:t>CanSat assembly </a:t>
            </a:r>
          </a:p>
          <a:p>
            <a:r>
              <a:rPr lang="en-US" sz="1300" b="0">
                <a:latin typeface="Helvetica Neue" panose="02000503000000020004"/>
              </a:rPr>
              <a:t>Pre-Launch Checks </a:t>
            </a:r>
          </a:p>
          <a:p>
            <a:r>
              <a:rPr lang="en-US" sz="1300" b="0">
                <a:latin typeface="Helvetica Neue" panose="02000503000000020004"/>
              </a:rPr>
              <a:t>Ground Station Assembly </a:t>
            </a:r>
          </a:p>
          <a:p>
            <a:r>
              <a:rPr lang="en-US" sz="1300" b="0">
                <a:latin typeface="Helvetica Neue" panose="02000503000000020004"/>
              </a:rPr>
              <a:t>Troubleshooting Procedures for any on-site problems prior to launch and after landing </a:t>
            </a:r>
          </a:p>
          <a:p>
            <a:r>
              <a:rPr lang="en-US" sz="1300" b="0">
                <a:latin typeface="Helvetica Neue" panose="02000503000000020004"/>
              </a:rPr>
              <a:t>Safety Check Method</a:t>
            </a:r>
          </a:p>
        </p:txBody>
      </p:sp>
      <p:sp>
        <p:nvSpPr>
          <p:cNvPr id="12" name="TextBox 11">
            <a:extLst>
              <a:ext uri="{FF2B5EF4-FFF2-40B4-BE49-F238E27FC236}">
                <a16:creationId xmlns:a16="http://schemas.microsoft.com/office/drawing/2014/main" id="{CB9ACB58-25D7-4655-88CD-DC4F7F664117}"/>
              </a:ext>
            </a:extLst>
          </p:cNvPr>
          <p:cNvSpPr txBox="1"/>
          <p:nvPr/>
        </p:nvSpPr>
        <p:spPr>
          <a:xfrm>
            <a:off x="315688" y="3770650"/>
            <a:ext cx="4186608" cy="338554"/>
          </a:xfrm>
          <a:prstGeom prst="rect">
            <a:avLst/>
          </a:prstGeom>
          <a:solidFill>
            <a:srgbClr val="FFB366"/>
          </a:solidFill>
          <a:ln>
            <a:solidFill>
              <a:schemeClr val="tx1"/>
            </a:solidFill>
          </a:ln>
        </p:spPr>
        <p:txBody>
          <a:bodyPr wrap="square" rtlCol="0">
            <a:spAutoFit/>
          </a:bodyPr>
          <a:lstStyle/>
          <a:p>
            <a:pPr>
              <a:buClr>
                <a:srgbClr val="000000"/>
              </a:buClr>
              <a:buFont typeface="Arial"/>
              <a:buNone/>
            </a:pPr>
            <a:r>
              <a:rPr lang="en-IN" sz="1600">
                <a:latin typeface="Helvetica Neue" panose="02000503000000020004" pitchFamily="2" charset="0"/>
                <a:ea typeface="Helvetica Neue" panose="02000503000000020004" pitchFamily="2" charset="0"/>
                <a:cs typeface="Helvetica Neue" panose="02000503000000020004" pitchFamily="2" charset="0"/>
              </a:rPr>
              <a:t>Development Status</a:t>
            </a:r>
          </a:p>
        </p:txBody>
      </p:sp>
      <p:sp>
        <p:nvSpPr>
          <p:cNvPr id="14" name="Text Placeholder 2">
            <a:extLst>
              <a:ext uri="{FF2B5EF4-FFF2-40B4-BE49-F238E27FC236}">
                <a16:creationId xmlns:a16="http://schemas.microsoft.com/office/drawing/2014/main" id="{CDE29C4E-9844-4327-9345-D54BF9E76253}"/>
              </a:ext>
            </a:extLst>
          </p:cNvPr>
          <p:cNvSpPr txBox="1">
            <a:spLocks/>
          </p:cNvSpPr>
          <p:nvPr/>
        </p:nvSpPr>
        <p:spPr>
          <a:xfrm>
            <a:off x="315688" y="4147843"/>
            <a:ext cx="7935683" cy="1747342"/>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1300" b="0">
                <a:latin typeface="Helvetica Neue" panose="02000503000000020004"/>
              </a:rPr>
              <a:t>The basic template of the Mission Operations Manual has been made. </a:t>
            </a:r>
          </a:p>
          <a:p>
            <a:r>
              <a:rPr lang="en-US" sz="1300" b="0">
                <a:latin typeface="Helvetica Neue" panose="02000503000000020004"/>
              </a:rPr>
              <a:t>Team roles, troubleshooting mechanisms and the functions each subsystem have been included. </a:t>
            </a:r>
          </a:p>
          <a:p>
            <a:r>
              <a:rPr lang="en-US" sz="1300" b="0">
                <a:latin typeface="Helvetica Neue" panose="02000503000000020004"/>
              </a:rPr>
              <a:t>In the safety check procedure section, the results of various tests will be included in the manual when performed. The results of environmental tests like fit check, thermal test, vibration test and drop test have been included since we have performed them and they will be revised till the final draft. </a:t>
            </a:r>
          </a:p>
          <a:p>
            <a:r>
              <a:rPr lang="en-US" sz="1300" b="0">
                <a:latin typeface="Helvetica Neue" panose="02000503000000020004"/>
              </a:rPr>
              <a:t>Final draft will be ready by mid-May.</a:t>
            </a:r>
          </a:p>
        </p:txBody>
      </p:sp>
      <p:sp>
        <p:nvSpPr>
          <p:cNvPr id="2" name="Google Shape;981;p111">
            <a:extLst>
              <a:ext uri="{FF2B5EF4-FFF2-40B4-BE49-F238E27FC236}">
                <a16:creationId xmlns:a16="http://schemas.microsoft.com/office/drawing/2014/main" id="{0F0152E4-7ACB-46DA-938D-EAEAA39EEA3E}"/>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716148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94"/>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880" name="Google Shape;880;p94"/>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189</a:t>
            </a:fld>
            <a:endParaRPr sz="1000" b="0" i="0" u="none" strike="noStrike" cap="none">
              <a:solidFill>
                <a:schemeClr val="dk1"/>
              </a:solidFill>
              <a:latin typeface="Arial"/>
              <a:ea typeface="Arial"/>
              <a:cs typeface="Arial"/>
              <a:sym typeface="Arial"/>
            </a:endParaRPr>
          </a:p>
        </p:txBody>
      </p:sp>
      <p:sp>
        <p:nvSpPr>
          <p:cNvPr id="881" name="Google Shape;881;p94"/>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Location and Recovery</a:t>
            </a:r>
            <a:endParaRPr/>
          </a:p>
        </p:txBody>
      </p:sp>
      <p:sp>
        <p:nvSpPr>
          <p:cNvPr id="883" name="Google Shape;883;p9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a:t>
            </a:r>
            <a:r>
              <a:rPr lang="en-US" sz="1000">
                <a:solidFill>
                  <a:schemeClr val="dk1"/>
                </a:solidFill>
              </a:rPr>
              <a:t>Gaurav Verma</a:t>
            </a:r>
            <a:endParaRPr/>
          </a:p>
        </p:txBody>
      </p:sp>
      <p:graphicFrame>
        <p:nvGraphicFramePr>
          <p:cNvPr id="6" name="Table 5">
            <a:extLst>
              <a:ext uri="{FF2B5EF4-FFF2-40B4-BE49-F238E27FC236}">
                <a16:creationId xmlns:a16="http://schemas.microsoft.com/office/drawing/2014/main" id="{EEEFC26F-DD90-4E68-B689-5BDBD30ABB53}"/>
              </a:ext>
            </a:extLst>
          </p:cNvPr>
          <p:cNvGraphicFramePr>
            <a:graphicFrameLocks noGrp="1"/>
          </p:cNvGraphicFramePr>
          <p:nvPr>
            <p:extLst>
              <p:ext uri="{D42A27DB-BD31-4B8C-83A1-F6EECF244321}">
                <p14:modId xmlns:p14="http://schemas.microsoft.com/office/powerpoint/2010/main" val="295861945"/>
              </p:ext>
            </p:extLst>
          </p:nvPr>
        </p:nvGraphicFramePr>
        <p:xfrm>
          <a:off x="1555422" y="1119433"/>
          <a:ext cx="6112117" cy="2550287"/>
        </p:xfrm>
        <a:graphic>
          <a:graphicData uri="http://schemas.openxmlformats.org/drawingml/2006/table">
            <a:tbl>
              <a:tblPr firstRow="1" bandRow="1">
                <a:tableStyleId>{284E427A-3D55-4303-BF80-6455036E1DE7}</a:tableStyleId>
              </a:tblPr>
              <a:tblGrid>
                <a:gridCol w="2562912">
                  <a:extLst>
                    <a:ext uri="{9D8B030D-6E8A-4147-A177-3AD203B41FA5}">
                      <a16:colId xmlns:a16="http://schemas.microsoft.com/office/drawing/2014/main" val="858049318"/>
                    </a:ext>
                  </a:extLst>
                </a:gridCol>
                <a:gridCol w="3549205">
                  <a:extLst>
                    <a:ext uri="{9D8B030D-6E8A-4147-A177-3AD203B41FA5}">
                      <a16:colId xmlns:a16="http://schemas.microsoft.com/office/drawing/2014/main" val="1232222773"/>
                    </a:ext>
                  </a:extLst>
                </a:gridCol>
              </a:tblGrid>
              <a:tr h="442454">
                <a:tc>
                  <a:txBody>
                    <a:bodyPr/>
                    <a:lstStyle/>
                    <a:p>
                      <a:pPr lvl="0" algn="ctr">
                        <a:buNone/>
                      </a:pPr>
                      <a:r>
                        <a:rPr lang="en-US" sz="1800" b="1" i="0" u="none" strike="noStrike" noProof="0">
                          <a:solidFill>
                            <a:srgbClr val="FFFFFF"/>
                          </a:solidFill>
                          <a:latin typeface="Helvetica Neue"/>
                          <a:ea typeface="Helvetica Neue" panose="02000503000000020004" pitchFamily="2" charset="0"/>
                          <a:cs typeface="Helvetica Neue" panose="02000503000000020004" pitchFamily="2" charset="0"/>
                        </a:rPr>
                        <a:t>Structural Element</a:t>
                      </a:r>
                      <a:endParaRPr lang="en-US" sz="1800">
                        <a:latin typeface="Helvetica Neue"/>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lvl="0" algn="ctr">
                        <a:buNone/>
                      </a:pPr>
                      <a:r>
                        <a:rPr lang="en-US" sz="1800" b="1" i="0" u="none" strike="noStrike" noProof="0">
                          <a:solidFill>
                            <a:srgbClr val="FFFFFF"/>
                          </a:solidFill>
                          <a:latin typeface="Helvetica Neue"/>
                          <a:ea typeface="Helvetica Neue" panose="02000503000000020004" pitchFamily="2" charset="0"/>
                          <a:cs typeface="Helvetica Neue" panose="02000503000000020004" pitchFamily="2" charset="0"/>
                        </a:rPr>
                        <a:t>Recovery</a:t>
                      </a:r>
                      <a:endParaRPr lang="en-US" sz="1800">
                        <a:latin typeface="Helvetica Neue"/>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142990866"/>
                  </a:ext>
                </a:extLst>
              </a:tr>
              <a:tr h="1130716">
                <a:tc>
                  <a:txBody>
                    <a:bodyPr/>
                    <a:lstStyle/>
                    <a:p>
                      <a:pPr lvl="0" algn="ctr">
                        <a:buNone/>
                      </a:pPr>
                      <a:r>
                        <a:rPr lang="en-US" sz="1800" b="0" i="0" u="none" strike="noStrike" noProof="0">
                          <a:solidFill>
                            <a:schemeClr val="bg1"/>
                          </a:solidFill>
                          <a:latin typeface="Helvetica Neue"/>
                          <a:ea typeface="Helvetica Neue" panose="02000503000000020004" pitchFamily="2" charset="0"/>
                          <a:cs typeface="Helvetica Neue" panose="02000503000000020004" pitchFamily="2" charset="0"/>
                        </a:rPr>
                        <a:t>Payload</a:t>
                      </a:r>
                      <a:endParaRPr lang="en-US" sz="1800">
                        <a:solidFill>
                          <a:schemeClr val="bg1"/>
                        </a:solidFill>
                        <a:latin typeface="Helvetica Neue"/>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285750" lvl="0" indent="-285750" algn="l">
                        <a:lnSpc>
                          <a:spcPct val="100000"/>
                        </a:lnSpc>
                        <a:spcBef>
                          <a:spcPts val="0"/>
                        </a:spcBef>
                        <a:spcAft>
                          <a:spcPts val="0"/>
                        </a:spcAft>
                        <a:buFont typeface="Arial"/>
                        <a:buChar char="•"/>
                      </a:pPr>
                      <a:r>
                        <a:rPr lang="en-US" sz="1800" b="0" i="0" u="none" strike="noStrike" noProof="0">
                          <a:latin typeface="Helvetica Neue"/>
                          <a:ea typeface="Helvetica Neue" panose="02000503000000020004" pitchFamily="2" charset="0"/>
                          <a:cs typeface="Helvetica Neue" panose="02000503000000020004" pitchFamily="2" charset="0"/>
                        </a:rPr>
                        <a:t>GPS sensor</a:t>
                      </a:r>
                      <a:endParaRPr lang="en-US" sz="1800">
                        <a:latin typeface="Helvetica Neue"/>
                        <a:ea typeface="Helvetica Neue" panose="02000503000000020004" pitchFamily="2" charset="0"/>
                        <a:cs typeface="Helvetica Neue" panose="02000503000000020004" pitchFamily="2" charset="0"/>
                      </a:endParaRPr>
                    </a:p>
                    <a:p>
                      <a:pPr marL="285750" lvl="0" indent="-285750" algn="l">
                        <a:lnSpc>
                          <a:spcPct val="100000"/>
                        </a:lnSpc>
                        <a:spcBef>
                          <a:spcPts val="0"/>
                        </a:spcBef>
                        <a:spcAft>
                          <a:spcPts val="0"/>
                        </a:spcAft>
                        <a:buFont typeface="Arial"/>
                        <a:buChar char="•"/>
                      </a:pPr>
                      <a:r>
                        <a:rPr lang="en-US" sz="1800" b="0" i="0" u="none" strike="noStrike" noProof="0">
                          <a:latin typeface="Helvetica Neue"/>
                          <a:ea typeface="Helvetica Neue" panose="02000503000000020004" pitchFamily="2" charset="0"/>
                          <a:cs typeface="Helvetica Neue" panose="02000503000000020004" pitchFamily="2" charset="0"/>
                        </a:rPr>
                        <a:t>Audio Beacon when it lands</a:t>
                      </a:r>
                      <a:endParaRPr lang="en-US" sz="1800">
                        <a:latin typeface="Helvetica Neue"/>
                        <a:ea typeface="Helvetica Neue" panose="02000503000000020004" pitchFamily="2" charset="0"/>
                        <a:cs typeface="Helvetica Neue" panose="02000503000000020004" pitchFamily="2" charset="0"/>
                      </a:endParaRPr>
                    </a:p>
                    <a:p>
                      <a:pPr marL="285750" lvl="0" indent="-285750" algn="l">
                        <a:lnSpc>
                          <a:spcPct val="100000"/>
                        </a:lnSpc>
                        <a:spcBef>
                          <a:spcPts val="0"/>
                        </a:spcBef>
                        <a:spcAft>
                          <a:spcPts val="0"/>
                        </a:spcAft>
                        <a:buFont typeface="Arial"/>
                        <a:buChar char="•"/>
                      </a:pPr>
                      <a:r>
                        <a:rPr lang="en-US" sz="1800" b="0" i="0" u="none" strike="noStrike" noProof="0">
                          <a:latin typeface="Helvetica Neue"/>
                          <a:ea typeface="Helvetica Neue" panose="02000503000000020004" pitchFamily="2" charset="0"/>
                          <a:cs typeface="Helvetica Neue" panose="02000503000000020004" pitchFamily="2" charset="0"/>
                        </a:rPr>
                        <a:t>Bright color (Red) of the container to increase visibility</a:t>
                      </a:r>
                      <a:endParaRPr lang="en-US" sz="1800">
                        <a:latin typeface="Helvetica Neue"/>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976569519"/>
                  </a:ext>
                </a:extLst>
              </a:tr>
              <a:tr h="919113">
                <a:tc>
                  <a:txBody>
                    <a:bodyPr/>
                    <a:lstStyle/>
                    <a:p>
                      <a:pPr lvl="0" algn="ctr">
                        <a:buNone/>
                      </a:pPr>
                      <a:r>
                        <a:rPr lang="en-US" sz="1800" b="0" i="0" u="none" strike="noStrike" noProof="0">
                          <a:solidFill>
                            <a:schemeClr val="bg1"/>
                          </a:solidFill>
                          <a:latin typeface="Helvetica Neue"/>
                          <a:ea typeface="Helvetica Neue" panose="02000503000000020004" pitchFamily="2" charset="0"/>
                          <a:cs typeface="Helvetica Neue" panose="02000503000000020004" pitchFamily="2" charset="0"/>
                        </a:rPr>
                        <a:t>Container</a:t>
                      </a:r>
                      <a:endParaRPr lang="en-US" sz="1800">
                        <a:solidFill>
                          <a:schemeClr val="bg1"/>
                        </a:solidFill>
                        <a:latin typeface="Helvetica Neue"/>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285750" lvl="0" indent="-285750" algn="l">
                        <a:lnSpc>
                          <a:spcPct val="100000"/>
                        </a:lnSpc>
                        <a:spcBef>
                          <a:spcPts val="0"/>
                        </a:spcBef>
                        <a:spcAft>
                          <a:spcPts val="0"/>
                        </a:spcAft>
                        <a:buFont typeface="Arial"/>
                        <a:buChar char="•"/>
                      </a:pPr>
                      <a:r>
                        <a:rPr lang="en-US" sz="1800" b="0" i="0" u="none" strike="noStrike" noProof="0">
                          <a:solidFill>
                            <a:srgbClr val="000000"/>
                          </a:solidFill>
                          <a:latin typeface="Helvetica Neue"/>
                          <a:ea typeface="Helvetica Neue" panose="02000503000000020004" pitchFamily="2" charset="0"/>
                          <a:cs typeface="Helvetica Neue" panose="02000503000000020004" pitchFamily="2" charset="0"/>
                        </a:rPr>
                        <a:t>Bright color (Red) of the container to increase visibility</a:t>
                      </a:r>
                    </a:p>
                    <a:p>
                      <a:pPr marL="285750" lvl="0" indent="-285750" algn="l">
                        <a:lnSpc>
                          <a:spcPct val="100000"/>
                        </a:lnSpc>
                        <a:spcBef>
                          <a:spcPts val="0"/>
                        </a:spcBef>
                        <a:spcAft>
                          <a:spcPts val="0"/>
                        </a:spcAft>
                        <a:buFont typeface="Arial"/>
                        <a:buChar char="•"/>
                      </a:pPr>
                      <a:r>
                        <a:rPr lang="en-US" sz="1800" b="0" i="0" u="none" strike="noStrike" noProof="0">
                          <a:solidFill>
                            <a:srgbClr val="000000"/>
                          </a:solidFill>
                          <a:latin typeface="Helvetica Neue"/>
                          <a:ea typeface="Helvetica Neue" panose="02000503000000020004" pitchFamily="2" charset="0"/>
                          <a:cs typeface="Helvetica Neue" panose="02000503000000020004" pitchFamily="2" charset="0"/>
                        </a:rPr>
                        <a:t>Audio Beacon when it lands</a:t>
                      </a:r>
                      <a:endParaRPr lang="en-US" sz="1800" b="0" i="0" u="none" strike="noStrike" noProof="0">
                        <a:latin typeface="Helvetica Neue"/>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830277943"/>
                  </a:ext>
                </a:extLst>
              </a:tr>
            </a:tbl>
          </a:graphicData>
        </a:graphic>
      </p:graphicFrame>
      <p:graphicFrame>
        <p:nvGraphicFramePr>
          <p:cNvPr id="8" name="Table 5">
            <a:extLst>
              <a:ext uri="{FF2B5EF4-FFF2-40B4-BE49-F238E27FC236}">
                <a16:creationId xmlns:a16="http://schemas.microsoft.com/office/drawing/2014/main" id="{1DE85223-7C07-4FF6-816B-0C251907D289}"/>
              </a:ext>
            </a:extLst>
          </p:cNvPr>
          <p:cNvGraphicFramePr>
            <a:graphicFrameLocks noGrp="1"/>
          </p:cNvGraphicFramePr>
          <p:nvPr>
            <p:extLst>
              <p:ext uri="{D42A27DB-BD31-4B8C-83A1-F6EECF244321}">
                <p14:modId xmlns:p14="http://schemas.microsoft.com/office/powerpoint/2010/main" val="2925812954"/>
              </p:ext>
            </p:extLst>
          </p:nvPr>
        </p:nvGraphicFramePr>
        <p:xfrm>
          <a:off x="2757339" y="4407030"/>
          <a:ext cx="3649292" cy="1854200"/>
        </p:xfrm>
        <a:graphic>
          <a:graphicData uri="http://schemas.openxmlformats.org/drawingml/2006/table">
            <a:tbl>
              <a:tblPr firstRow="1" bandRow="1">
                <a:tableStyleId>{284E427A-3D55-4303-BF80-6455036E1DE7}</a:tableStyleId>
              </a:tblPr>
              <a:tblGrid>
                <a:gridCol w="3649292">
                  <a:extLst>
                    <a:ext uri="{9D8B030D-6E8A-4147-A177-3AD203B41FA5}">
                      <a16:colId xmlns:a16="http://schemas.microsoft.com/office/drawing/2014/main" val="1232222773"/>
                    </a:ext>
                  </a:extLst>
                </a:gridCol>
              </a:tblGrid>
              <a:tr h="370840">
                <a:tc>
                  <a:txBody>
                    <a:bodyPr/>
                    <a:lstStyle/>
                    <a:p>
                      <a:pPr algn="ctr"/>
                      <a:r>
                        <a:rPr lang="en-US" sz="1800" b="0">
                          <a:solidFill>
                            <a:schemeClr val="tx1"/>
                          </a:solidFill>
                        </a:rPr>
                        <a:t>Team Leader Name</a:t>
                      </a:r>
                      <a:endParaRPr lang="en-US" sz="1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alpha val="40000"/>
                      </a:srgbClr>
                    </a:solidFill>
                  </a:tcPr>
                </a:tc>
                <a:extLst>
                  <a:ext uri="{0D108BD9-81ED-4DB2-BD59-A6C34878D82A}">
                    <a16:rowId xmlns:a16="http://schemas.microsoft.com/office/drawing/2014/main" val="3976569519"/>
                  </a:ext>
                </a:extLst>
              </a:tr>
              <a:tr h="370840">
                <a:tc>
                  <a:txBody>
                    <a:bodyPr/>
                    <a:lstStyle/>
                    <a:p>
                      <a:pPr algn="ctr"/>
                      <a:r>
                        <a:rPr lang="en-US" sz="1800"/>
                        <a:t>Team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extLst>
                  <a:ext uri="{0D108BD9-81ED-4DB2-BD59-A6C34878D82A}">
                    <a16:rowId xmlns:a16="http://schemas.microsoft.com/office/drawing/2014/main" val="830277943"/>
                  </a:ext>
                </a:extLst>
              </a:tr>
              <a:tr h="370840">
                <a:tc>
                  <a:txBody>
                    <a:bodyPr/>
                    <a:lstStyle/>
                    <a:p>
                      <a:pPr algn="ctr"/>
                      <a:r>
                        <a:rPr lang="en-US" sz="1800"/>
                        <a:t>Team Number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alpha val="40000"/>
                      </a:srgbClr>
                    </a:solidFill>
                  </a:tcPr>
                </a:tc>
                <a:extLst>
                  <a:ext uri="{0D108BD9-81ED-4DB2-BD59-A6C34878D82A}">
                    <a16:rowId xmlns:a16="http://schemas.microsoft.com/office/drawing/2014/main" val="4266294380"/>
                  </a:ext>
                </a:extLst>
              </a:tr>
              <a:tr h="370840">
                <a:tc>
                  <a:txBody>
                    <a:bodyPr/>
                    <a:lstStyle/>
                    <a:p>
                      <a:pPr algn="ctr"/>
                      <a:r>
                        <a:rPr lang="en-US" sz="1800"/>
                        <a:t>Email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extLst>
                  <a:ext uri="{0D108BD9-81ED-4DB2-BD59-A6C34878D82A}">
                    <a16:rowId xmlns:a16="http://schemas.microsoft.com/office/drawing/2014/main" val="2191555859"/>
                  </a:ext>
                </a:extLst>
              </a:tr>
              <a:tr h="370840">
                <a:tc>
                  <a:txBody>
                    <a:bodyPr/>
                    <a:lstStyle/>
                    <a:p>
                      <a:pPr algn="ctr"/>
                      <a:r>
                        <a:rPr lang="en-US" sz="1800"/>
                        <a:t>Contact Number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alpha val="40000"/>
                      </a:srgbClr>
                    </a:solidFill>
                  </a:tcPr>
                </a:tc>
                <a:extLst>
                  <a:ext uri="{0D108BD9-81ED-4DB2-BD59-A6C34878D82A}">
                    <a16:rowId xmlns:a16="http://schemas.microsoft.com/office/drawing/2014/main" val="4113848896"/>
                  </a:ext>
                </a:extLst>
              </a:tr>
            </a:tbl>
          </a:graphicData>
        </a:graphic>
      </p:graphicFrame>
      <p:sp>
        <p:nvSpPr>
          <p:cNvPr id="9" name="TextBox 8">
            <a:extLst>
              <a:ext uri="{FF2B5EF4-FFF2-40B4-BE49-F238E27FC236}">
                <a16:creationId xmlns:a16="http://schemas.microsoft.com/office/drawing/2014/main" id="{47DD9867-940A-45F2-B941-D7B9E99F4A0F}"/>
              </a:ext>
            </a:extLst>
          </p:cNvPr>
          <p:cNvSpPr txBox="1"/>
          <p:nvPr/>
        </p:nvSpPr>
        <p:spPr>
          <a:xfrm>
            <a:off x="1373957" y="3860276"/>
            <a:ext cx="666710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Following information will be written on Container and Payload:</a:t>
            </a:r>
          </a:p>
        </p:txBody>
      </p:sp>
    </p:spTree>
    <p:extLst>
      <p:ext uri="{BB962C8B-B14F-4D97-AF65-F5344CB8AC3E}">
        <p14:creationId xmlns:p14="http://schemas.microsoft.com/office/powerpoint/2010/main" val="2918544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287" name="Google Shape;287;p3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19</a:t>
            </a:fld>
            <a:endParaRPr sz="1000" b="0" i="0" u="none" strike="noStrike" cap="none">
              <a:solidFill>
                <a:schemeClr val="dk1"/>
              </a:solidFill>
              <a:latin typeface="Arial"/>
              <a:ea typeface="Arial"/>
              <a:cs typeface="Arial"/>
              <a:sym typeface="Arial"/>
            </a:endParaRPr>
          </a:p>
        </p:txBody>
      </p:sp>
      <p:sp>
        <p:nvSpPr>
          <p:cNvPr id="288" name="Google Shape;288;p3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Physical Layout [1/4]</a:t>
            </a:r>
            <a:endParaRPr/>
          </a:p>
        </p:txBody>
      </p:sp>
      <p:sp>
        <p:nvSpPr>
          <p:cNvPr id="289" name="Google Shape;289;p3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0" name="Google Shape;290;p37"/>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a:t>Sanuj Kulshrestha</a:t>
            </a:r>
            <a:endParaRPr lang="en-US" sz="14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688EFDDE-1BD4-4A46-A914-B96A287164EE}"/>
              </a:ext>
            </a:extLst>
          </p:cNvPr>
          <p:cNvPicPr>
            <a:picLocks noChangeAspect="1"/>
          </p:cNvPicPr>
          <p:nvPr/>
        </p:nvPicPr>
        <p:blipFill rotWithShape="1">
          <a:blip r:embed="rId3"/>
          <a:srcRect l="34278" t="9443" r="46389" b="5619"/>
          <a:stretch/>
        </p:blipFill>
        <p:spPr>
          <a:xfrm>
            <a:off x="1767840" y="1903105"/>
            <a:ext cx="1767840" cy="4368800"/>
          </a:xfrm>
          <a:prstGeom prst="rect">
            <a:avLst/>
          </a:prstGeom>
        </p:spPr>
      </p:pic>
      <p:pic>
        <p:nvPicPr>
          <p:cNvPr id="7" name="Picture 6">
            <a:extLst>
              <a:ext uri="{FF2B5EF4-FFF2-40B4-BE49-F238E27FC236}">
                <a16:creationId xmlns:a16="http://schemas.microsoft.com/office/drawing/2014/main" id="{F8F099F9-2908-4406-84AA-C4106D3B182A}"/>
              </a:ext>
            </a:extLst>
          </p:cNvPr>
          <p:cNvPicPr>
            <a:picLocks noChangeAspect="1"/>
          </p:cNvPicPr>
          <p:nvPr/>
        </p:nvPicPr>
        <p:blipFill rotWithShape="1">
          <a:blip r:embed="rId4"/>
          <a:srcRect l="41888" t="8297" r="31446" b="321"/>
          <a:stretch/>
        </p:blipFill>
        <p:spPr>
          <a:xfrm>
            <a:off x="4937760" y="1674183"/>
            <a:ext cx="2438400" cy="4700270"/>
          </a:xfrm>
          <a:prstGeom prst="rect">
            <a:avLst/>
          </a:prstGeom>
        </p:spPr>
      </p:pic>
      <p:sp>
        <p:nvSpPr>
          <p:cNvPr id="14" name="TextBox 13">
            <a:extLst>
              <a:ext uri="{FF2B5EF4-FFF2-40B4-BE49-F238E27FC236}">
                <a16:creationId xmlns:a16="http://schemas.microsoft.com/office/drawing/2014/main" id="{F3753E57-70A8-4295-8A14-6FF08998458F}"/>
              </a:ext>
            </a:extLst>
          </p:cNvPr>
          <p:cNvSpPr txBox="1"/>
          <p:nvPr/>
        </p:nvSpPr>
        <p:spPr>
          <a:xfrm>
            <a:off x="1767840" y="1338892"/>
            <a:ext cx="1767840" cy="461665"/>
          </a:xfrm>
          <a:prstGeom prst="rect">
            <a:avLst/>
          </a:prstGeom>
          <a:solidFill>
            <a:srgbClr val="FD8008"/>
          </a:solidFill>
          <a:ln w="28575">
            <a:solidFill>
              <a:schemeClr val="tx1"/>
            </a:solidFill>
          </a:ln>
        </p:spPr>
        <p:txBody>
          <a:bodyPr wrap="square" rtlCol="0" anchor="t">
            <a:spAutoFit/>
          </a:bodyPr>
          <a:lstStyle/>
          <a:p>
            <a:pPr marL="76200" algn="ctr"/>
            <a:r>
              <a:rPr lang="en-US" sz="2400" b="1">
                <a:solidFill>
                  <a:schemeClr val="bg1"/>
                </a:solidFill>
                <a:latin typeface="Helvetica Neue"/>
                <a:ea typeface="Helvetica Neue" panose="02000503000000020004" pitchFamily="2" charset="0"/>
                <a:cs typeface="Helvetica Neue" panose="02000503000000020004" pitchFamily="2" charset="0"/>
              </a:rPr>
              <a:t>CanSat</a:t>
            </a:r>
            <a:endParaRPr lang="en-US" sz="2400" b="1">
              <a:solidFill>
                <a:schemeClr val="bg1"/>
              </a:solidFill>
              <a:latin typeface="Helvetica Neue"/>
            </a:endParaRPr>
          </a:p>
        </p:txBody>
      </p:sp>
      <p:sp>
        <p:nvSpPr>
          <p:cNvPr id="15" name="TextBox 14">
            <a:extLst>
              <a:ext uri="{FF2B5EF4-FFF2-40B4-BE49-F238E27FC236}">
                <a16:creationId xmlns:a16="http://schemas.microsoft.com/office/drawing/2014/main" id="{C017ED8B-98E0-477E-B381-6A68A5057033}"/>
              </a:ext>
            </a:extLst>
          </p:cNvPr>
          <p:cNvSpPr txBox="1"/>
          <p:nvPr/>
        </p:nvSpPr>
        <p:spPr>
          <a:xfrm>
            <a:off x="5273040" y="1338892"/>
            <a:ext cx="1767840" cy="461665"/>
          </a:xfrm>
          <a:prstGeom prst="rect">
            <a:avLst/>
          </a:prstGeom>
          <a:solidFill>
            <a:srgbClr val="FD8008"/>
          </a:solidFill>
          <a:ln w="28575">
            <a:solidFill>
              <a:schemeClr val="tx1"/>
            </a:solidFill>
          </a:ln>
        </p:spPr>
        <p:txBody>
          <a:bodyPr wrap="square" rtlCol="0" anchor="t">
            <a:spAutoFit/>
          </a:bodyPr>
          <a:lstStyle/>
          <a:p>
            <a:pPr marL="76200" algn="ctr"/>
            <a:r>
              <a:rPr lang="en-US" sz="2400" b="1">
                <a:solidFill>
                  <a:schemeClr val="bg1"/>
                </a:solidFill>
                <a:latin typeface="Helvetica Neue"/>
                <a:ea typeface="Helvetica Neue" panose="02000503000000020004" pitchFamily="2" charset="0"/>
                <a:cs typeface="Helvetica Neue" panose="02000503000000020004" pitchFamily="2" charset="0"/>
              </a:rPr>
              <a:t>Payload</a:t>
            </a:r>
            <a:endParaRPr lang="en-US" sz="2400" b="1">
              <a:solidFill>
                <a:schemeClr val="bg1"/>
              </a:solidFill>
              <a:latin typeface="Helvetica Neue"/>
            </a:endParaRPr>
          </a:p>
        </p:txBody>
      </p:sp>
    </p:spTree>
    <p:extLst>
      <p:ext uri="{BB962C8B-B14F-4D97-AF65-F5344CB8AC3E}">
        <p14:creationId xmlns:p14="http://schemas.microsoft.com/office/powerpoint/2010/main" val="7522837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9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871" name="Google Shape;871;p9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190</a:t>
            </a:fld>
            <a:endParaRPr sz="1000" b="0" i="0" u="none" strike="noStrike" cap="none">
              <a:solidFill>
                <a:schemeClr val="dk1"/>
              </a:solidFill>
              <a:latin typeface="Arial"/>
              <a:ea typeface="Arial"/>
              <a:cs typeface="Arial"/>
              <a:sym typeface="Arial"/>
            </a:endParaRPr>
          </a:p>
        </p:txBody>
      </p:sp>
      <p:sp>
        <p:nvSpPr>
          <p:cNvPr id="872" name="Google Shape;872;p9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a:buClr>
                <a:schemeClr val="accent2"/>
              </a:buClr>
            </a:pPr>
            <a:r>
              <a:rPr lang="en-US"/>
              <a:t>Mission Rehearsal Activities</a:t>
            </a:r>
          </a:p>
        </p:txBody>
      </p:sp>
      <p:sp>
        <p:nvSpPr>
          <p:cNvPr id="874" name="Google Shape;874;p9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a:t>
            </a:r>
            <a:r>
              <a:rPr lang="en-US" sz="1000">
                <a:solidFill>
                  <a:schemeClr val="dk1"/>
                </a:solidFill>
              </a:rPr>
              <a:t>Gaurav Verma</a:t>
            </a:r>
            <a:endParaRPr/>
          </a:p>
        </p:txBody>
      </p:sp>
      <p:graphicFrame>
        <p:nvGraphicFramePr>
          <p:cNvPr id="9" name="Table 8">
            <a:extLst>
              <a:ext uri="{FF2B5EF4-FFF2-40B4-BE49-F238E27FC236}">
                <a16:creationId xmlns:a16="http://schemas.microsoft.com/office/drawing/2014/main" id="{F0FDA639-474C-4D57-BF72-4CF73F580837}"/>
              </a:ext>
            </a:extLst>
          </p:cNvPr>
          <p:cNvGraphicFramePr>
            <a:graphicFrameLocks noGrp="1"/>
          </p:cNvGraphicFramePr>
          <p:nvPr>
            <p:extLst>
              <p:ext uri="{D42A27DB-BD31-4B8C-83A1-F6EECF244321}">
                <p14:modId xmlns:p14="http://schemas.microsoft.com/office/powerpoint/2010/main" val="2758661522"/>
              </p:ext>
            </p:extLst>
          </p:nvPr>
        </p:nvGraphicFramePr>
        <p:xfrm>
          <a:off x="369167" y="1093304"/>
          <a:ext cx="8417559" cy="4681436"/>
        </p:xfrm>
        <a:graphic>
          <a:graphicData uri="http://schemas.openxmlformats.org/drawingml/2006/table">
            <a:tbl>
              <a:tblPr>
                <a:effectLst>
                  <a:outerShdw blurRad="50800" dist="38100" dir="2700000" algn="tl" rotWithShape="0">
                    <a:prstClr val="black">
                      <a:alpha val="40000"/>
                    </a:prstClr>
                  </a:outerShdw>
                </a:effectLst>
              </a:tblPr>
              <a:tblGrid>
                <a:gridCol w="3551922">
                  <a:extLst>
                    <a:ext uri="{9D8B030D-6E8A-4147-A177-3AD203B41FA5}">
                      <a16:colId xmlns:a16="http://schemas.microsoft.com/office/drawing/2014/main" val="1822277101"/>
                    </a:ext>
                  </a:extLst>
                </a:gridCol>
                <a:gridCol w="1337736">
                  <a:extLst>
                    <a:ext uri="{9D8B030D-6E8A-4147-A177-3AD203B41FA5}">
                      <a16:colId xmlns:a16="http://schemas.microsoft.com/office/drawing/2014/main" val="830263998"/>
                    </a:ext>
                  </a:extLst>
                </a:gridCol>
                <a:gridCol w="3527901">
                  <a:extLst>
                    <a:ext uri="{9D8B030D-6E8A-4147-A177-3AD203B41FA5}">
                      <a16:colId xmlns:a16="http://schemas.microsoft.com/office/drawing/2014/main" val="658734483"/>
                    </a:ext>
                  </a:extLst>
                </a:gridCol>
              </a:tblGrid>
              <a:tr h="325160">
                <a:tc>
                  <a:txBody>
                    <a:bodyPr/>
                    <a:lstStyle/>
                    <a:p>
                      <a:pPr lvl="0" algn="ctr">
                        <a:buNone/>
                      </a:pPr>
                      <a:r>
                        <a:rPr lang="en-US" sz="1400" b="0" i="0" u="none" strike="noStrike" noProof="0">
                          <a:solidFill>
                            <a:schemeClr val="bg1"/>
                          </a:solidFill>
                          <a:effectLst/>
                          <a:latin typeface="Helvetica Neue"/>
                        </a:rPr>
                        <a:t>Activity</a:t>
                      </a:r>
                      <a:endParaRPr lang="en-US">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lvl="0" algn="ctr">
                        <a:buNone/>
                      </a:pPr>
                      <a:r>
                        <a:rPr lang="en-US" sz="1400" b="0" i="0" u="none" strike="noStrike" noProof="0">
                          <a:solidFill>
                            <a:schemeClr val="bg1"/>
                          </a:solidFill>
                          <a:effectLst/>
                          <a:latin typeface="Helvetica Neue"/>
                        </a:rPr>
                        <a:t>Date</a:t>
                      </a:r>
                      <a:endParaRPr lang="en-US" sz="14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lvl="0" algn="ctr">
                        <a:buNone/>
                      </a:pPr>
                      <a:r>
                        <a:rPr lang="en-US" sz="1400" b="0" i="0" u="none" strike="noStrike" noProof="0">
                          <a:solidFill>
                            <a:schemeClr val="bg1"/>
                          </a:solidFill>
                          <a:effectLst/>
                          <a:latin typeface="Helvetica Neue"/>
                        </a:rPr>
                        <a:t>Description</a:t>
                      </a:r>
                      <a:endParaRPr lang="en-US">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914400">
                <a:tc>
                  <a:txBody>
                    <a:bodyPr/>
                    <a:lstStyle/>
                    <a:p>
                      <a:pPr lvl="0" algn="l">
                        <a:buNone/>
                      </a:pPr>
                      <a:r>
                        <a:rPr lang="en-US" sz="1300" b="1" i="0" u="none" strike="noStrike" noProof="0">
                          <a:solidFill>
                            <a:schemeClr val="bg1"/>
                          </a:solidFill>
                          <a:effectLst/>
                          <a:latin typeface="Helvetica Neue"/>
                        </a:rPr>
                        <a:t>Ground system radio link check procedures</a:t>
                      </a:r>
                      <a:endParaRPr lang="en-US" sz="13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latin typeface="Helvetica Neue"/>
                        </a:rPr>
                        <a:t>20/03/2019</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mr-IN" sz="1200" b="0" i="0" u="none" strike="noStrike" noProof="0">
                          <a:effectLst/>
                          <a:latin typeface="Mangal"/>
                          <a:cs typeface="Mangal"/>
                        </a:rPr>
                        <a:t>Rehearsed during Parabolic and Patch antenna testing by establishing communication between the two via XBEE Pro S2C over a range of 1 km.</a:t>
                      </a:r>
                      <a:endParaRPr lang="mr-IN"/>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45818974"/>
                  </a:ext>
                </a:extLst>
              </a:tr>
              <a:tr h="650323">
                <a:tc>
                  <a:txBody>
                    <a:bodyPr/>
                    <a:lstStyle/>
                    <a:p>
                      <a:pPr lvl="0" algn="l">
                        <a:buNone/>
                      </a:pPr>
                      <a:r>
                        <a:rPr lang="is-IS" sz="1300" b="1" i="0" u="none" strike="noStrike" noProof="0">
                          <a:solidFill>
                            <a:schemeClr val="bg1"/>
                          </a:solidFill>
                          <a:effectLst/>
                          <a:latin typeface="Helvetica Neue"/>
                        </a:rPr>
                        <a:t>Powering on/off the Payload and the container</a:t>
                      </a:r>
                      <a:endParaRPr lang="en-US" b="1" err="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effectLst/>
                          <a:latin typeface="Helvetica Neue"/>
                        </a:rPr>
                        <a:t>10/03/2019</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mr-IN" sz="1200" b="0" i="0" u="none" strike="noStrike" noProof="0">
                          <a:effectLst/>
                          <a:latin typeface="Mangal"/>
                          <a:cs typeface="Mangal"/>
                        </a:rPr>
                        <a:t>Easily accessible power source on the top of the Container and Payload was tested.</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r h="650323">
                <a:tc>
                  <a:txBody>
                    <a:bodyPr/>
                    <a:lstStyle/>
                    <a:p>
                      <a:pPr lvl="0" algn="l">
                        <a:buNone/>
                      </a:pPr>
                      <a:r>
                        <a:rPr lang="en-US" sz="1300" b="1" i="0" u="none" strike="noStrike" noProof="0">
                          <a:solidFill>
                            <a:schemeClr val="bg1"/>
                          </a:solidFill>
                          <a:effectLst/>
                          <a:latin typeface="Helvetica Neue"/>
                        </a:rPr>
                        <a:t>Telemetry processing, archiving, and analysis</a:t>
                      </a:r>
                      <a:endParaRPr lang="en-US" b="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effectLst/>
                          <a:latin typeface="Helvetica Neue"/>
                        </a:rPr>
                        <a:t>17/03/2019</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2" algn="l">
                        <a:lnSpc>
                          <a:spcPct val="100000"/>
                        </a:lnSpc>
                        <a:spcBef>
                          <a:spcPts val="0"/>
                        </a:spcBef>
                        <a:spcAft>
                          <a:spcPts val="0"/>
                        </a:spcAft>
                        <a:buNone/>
                      </a:pPr>
                      <a:r>
                        <a:rPr lang="en-US" sz="1200" b="0" i="0" u="none" strike="noStrike" noProof="0">
                          <a:effectLst/>
                          <a:latin typeface="Helvetica Neue"/>
                        </a:rPr>
                        <a:t>Packets were transmitted and received and stored in a .csv file</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58522325"/>
                  </a:ext>
                </a:extLst>
              </a:tr>
              <a:tr h="571500">
                <a:tc>
                  <a:txBody>
                    <a:bodyPr/>
                    <a:lstStyle/>
                    <a:p>
                      <a:pPr lvl="0" algn="l">
                        <a:buNone/>
                      </a:pPr>
                      <a:r>
                        <a:rPr lang="en-US" sz="1300" b="1" i="0" u="none" strike="noStrike" noProof="0">
                          <a:solidFill>
                            <a:schemeClr val="bg1"/>
                          </a:solidFill>
                          <a:effectLst/>
                          <a:latin typeface="Helvetica Neue"/>
                        </a:rPr>
                        <a:t>Launch configuration preparations</a:t>
                      </a:r>
                      <a:endParaRPr lang="en-US" b="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effectLst/>
                          <a:latin typeface="Helvetica Neue"/>
                        </a:rPr>
                        <a:t>27/03/2019</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mr-IN" sz="1200" b="0" i="0" u="none" strike="noStrike" noProof="0">
                          <a:effectLst/>
                          <a:latin typeface="Mangal"/>
                          <a:cs typeface="Mangal"/>
                        </a:rPr>
                        <a:t>Rehearsed the assembly of the Payload and the container</a:t>
                      </a:r>
                      <a:endParaRPr lang="mr-IN" sz="1200" b="0" i="0" u="none" strike="noStrike" noProof="0" err="1">
                        <a:effectLst/>
                        <a:latin typeface="Mangal"/>
                        <a:cs typeface="Manga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44932612"/>
                  </a:ext>
                </a:extLst>
              </a:tr>
              <a:tr h="571500">
                <a:tc>
                  <a:txBody>
                    <a:bodyPr/>
                    <a:lstStyle/>
                    <a:p>
                      <a:pPr lvl="0" algn="l">
                        <a:buNone/>
                      </a:pPr>
                      <a:r>
                        <a:rPr lang="en-US" sz="1300" b="1" i="0" u="none" strike="noStrike" noProof="0">
                          <a:solidFill>
                            <a:schemeClr val="bg1"/>
                          </a:solidFill>
                          <a:effectLst/>
                          <a:latin typeface="Helvetica Neue"/>
                        </a:rPr>
                        <a:t>Loading the CanSat in the launch vehicle</a:t>
                      </a:r>
                      <a:endParaRPr lang="en-US" b="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effectLst/>
                          <a:latin typeface="Helvetica Neue"/>
                        </a:rPr>
                        <a:t>27/03/2019</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effectLst/>
                          <a:latin typeface="Helvetica Neue"/>
                        </a:rPr>
                        <a:t>A rocket test will be performed. Fit Check has been performed.</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603109832"/>
                  </a:ext>
                </a:extLst>
              </a:tr>
              <a:tr h="841592">
                <a:tc>
                  <a:txBody>
                    <a:bodyPr/>
                    <a:lstStyle/>
                    <a:p>
                      <a:pPr lvl="0" algn="l">
                        <a:buNone/>
                      </a:pPr>
                      <a:r>
                        <a:rPr lang="en-US" sz="1300" b="1" i="0" u="none" strike="noStrike" noProof="0">
                          <a:solidFill>
                            <a:schemeClr val="bg1"/>
                          </a:solidFill>
                          <a:effectLst/>
                          <a:latin typeface="Helvetica Neue"/>
                        </a:rPr>
                        <a:t>Recovery</a:t>
                      </a:r>
                      <a:endParaRPr lang="en-US" b="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effectLst/>
                          <a:latin typeface="Helvetica Neue"/>
                        </a:rPr>
                        <a:t>27/03/2019</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effectLst/>
                          <a:latin typeface="Helvetica Neue"/>
                        </a:rPr>
                        <a:t>The recovery team will be responsible for recovery of container and payload. For these reasons, RED color has been chosen to increase visibility and several tests are done to improve loudness of audio beacon.</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77636580"/>
                  </a:ext>
                </a:extLst>
              </a:tr>
            </a:tbl>
          </a:graphicData>
        </a:graphic>
      </p:graphicFrame>
      <p:sp>
        <p:nvSpPr>
          <p:cNvPr id="10" name="TextBox 9">
            <a:extLst>
              <a:ext uri="{FF2B5EF4-FFF2-40B4-BE49-F238E27FC236}">
                <a16:creationId xmlns:a16="http://schemas.microsoft.com/office/drawing/2014/main" id="{FC2CC690-C0ED-4CEF-90BD-4C0911EB029D}"/>
              </a:ext>
            </a:extLst>
          </p:cNvPr>
          <p:cNvSpPr txBox="1"/>
          <p:nvPr/>
        </p:nvSpPr>
        <p:spPr>
          <a:xfrm>
            <a:off x="224287" y="5888966"/>
            <a:ext cx="893984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The procedures written in the Manual so far are used for all the rehearsal activities and accordingly revised</a:t>
            </a:r>
            <a:r>
              <a:rPr lang="en-US"/>
              <a:t>.</a:t>
            </a:r>
          </a:p>
        </p:txBody>
      </p:sp>
    </p:spTree>
    <p:extLst>
      <p:ext uri="{BB962C8B-B14F-4D97-AF65-F5344CB8AC3E}">
        <p14:creationId xmlns:p14="http://schemas.microsoft.com/office/powerpoint/2010/main" val="37317479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15"/>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1016" name="Google Shape;1016;p115"/>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191</a:t>
            </a:fld>
            <a:endParaRPr sz="1000" b="0" i="0" u="none" strike="noStrike" cap="none">
              <a:solidFill>
                <a:schemeClr val="dk1"/>
              </a:solidFill>
              <a:latin typeface="Arial"/>
              <a:ea typeface="Arial"/>
              <a:cs typeface="Arial"/>
              <a:sym typeface="Arial"/>
            </a:endParaRPr>
          </a:p>
        </p:txBody>
      </p:sp>
      <p:sp>
        <p:nvSpPr>
          <p:cNvPr id="1017" name="Google Shape;1017;p1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b="1" i="0" u="none" strike="noStrike" cap="none">
                <a:solidFill>
                  <a:schemeClr val="accent2"/>
                </a:solidFill>
                <a:latin typeface="Arial"/>
                <a:ea typeface="Arial"/>
                <a:cs typeface="Arial"/>
                <a:sym typeface="Arial"/>
              </a:rPr>
              <a:t>Requirements Compliance</a:t>
            </a:r>
            <a:endParaRPr/>
          </a:p>
        </p:txBody>
      </p:sp>
      <p:sp>
        <p:nvSpPr>
          <p:cNvPr id="1018" name="Google Shape;1018;p115"/>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a:t>Gaurav verma</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1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Requirements Compliance Overview</a:t>
            </a:r>
            <a:endParaRPr sz="2400" b="1" i="0" u="none" strike="noStrike" cap="none">
              <a:solidFill>
                <a:schemeClr val="accent2"/>
              </a:solidFill>
              <a:latin typeface="Arial"/>
              <a:ea typeface="Arial"/>
              <a:cs typeface="Arial"/>
              <a:sym typeface="Arial"/>
            </a:endParaRPr>
          </a:p>
        </p:txBody>
      </p:sp>
      <p:sp>
        <p:nvSpPr>
          <p:cNvPr id="1026" name="Google Shape;1026;p11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2019</a:t>
            </a:r>
            <a:r>
              <a:rPr lang="en-US" sz="1000" b="0" i="0" u="none" strike="noStrike" cap="none">
                <a:solidFill>
                  <a:schemeClr val="dk1"/>
                </a:solidFill>
                <a:latin typeface="Arial"/>
                <a:ea typeface="Arial"/>
                <a:cs typeface="Arial"/>
                <a:sym typeface="Arial"/>
              </a:rPr>
              <a:t> CDR:  Team ### (Team Number and Name)</a:t>
            </a:r>
            <a:endParaRPr sz="1000" b="0" i="0" u="none" strike="noStrike" cap="none">
              <a:solidFill>
                <a:schemeClr val="dk1"/>
              </a:solidFill>
              <a:latin typeface="Arial"/>
              <a:ea typeface="Arial"/>
              <a:cs typeface="Arial"/>
              <a:sym typeface="Arial"/>
            </a:endParaRPr>
          </a:p>
        </p:txBody>
      </p:sp>
      <p:sp>
        <p:nvSpPr>
          <p:cNvPr id="1027" name="Google Shape;1027;p11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192</a:t>
            </a:fld>
            <a:endParaRPr sz="1000" b="0" i="0" u="none" strike="noStrike" cap="none">
              <a:solidFill>
                <a:schemeClr val="dk1"/>
              </a:solidFill>
              <a:latin typeface="Arial"/>
              <a:ea typeface="Arial"/>
              <a:cs typeface="Arial"/>
              <a:sym typeface="Arial"/>
            </a:endParaRPr>
          </a:p>
        </p:txBody>
      </p:sp>
      <p:sp>
        <p:nvSpPr>
          <p:cNvPr id="1028" name="Google Shape;1028;p11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 name="Text Placeholder 2">
            <a:extLst>
              <a:ext uri="{FF2B5EF4-FFF2-40B4-BE49-F238E27FC236}">
                <a16:creationId xmlns:a16="http://schemas.microsoft.com/office/drawing/2014/main" id="{55DE99FE-61E6-4EFB-954B-7CE973859615}"/>
              </a:ext>
            </a:extLst>
          </p:cNvPr>
          <p:cNvSpPr txBox="1">
            <a:spLocks/>
          </p:cNvSpPr>
          <p:nvPr/>
        </p:nvSpPr>
        <p:spPr>
          <a:xfrm>
            <a:off x="288369" y="1095940"/>
            <a:ext cx="8540706" cy="3400614"/>
          </a:xfrm>
          <a:prstGeom prst="rect">
            <a:avLst/>
          </a:prstGeom>
          <a:solidFill>
            <a:srgbClr val="F9F5E4"/>
          </a:solidFill>
          <a:ln>
            <a:solidFill>
              <a:schemeClr val="bg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US" sz="1400" b="0">
                <a:latin typeface="Helvetica Neue"/>
              </a:rPr>
              <a:t>All departments (Electronics, Mechanics and Software) have designed and nearly completed the first prototype of </a:t>
            </a:r>
            <a:r>
              <a:rPr lang="en-US" sz="1400" b="0" err="1">
                <a:latin typeface="Helvetica Neue"/>
              </a:rPr>
              <a:t>CanSat</a:t>
            </a:r>
            <a:r>
              <a:rPr lang="en-US" sz="1400" b="0">
                <a:latin typeface="Helvetica Neue"/>
              </a:rPr>
              <a:t> and mission requirements have been fulfilled and treated as high priority. </a:t>
            </a:r>
          </a:p>
          <a:p>
            <a:pPr marL="76200" indent="0">
              <a:buNone/>
            </a:pPr>
            <a:r>
              <a:rPr lang="en-US" sz="1400" b="0">
                <a:latin typeface="Helvetica Neue"/>
              </a:rPr>
              <a:t>This includes:</a:t>
            </a:r>
          </a:p>
          <a:p>
            <a:pPr marL="285750" indent="-285750"/>
            <a:r>
              <a:rPr lang="en-US" sz="1400">
                <a:latin typeface="Helvetica Neue"/>
              </a:rPr>
              <a:t>Electronics Subsystem requirements for</a:t>
            </a:r>
            <a:r>
              <a:rPr lang="en-US" sz="1400" b="0">
                <a:latin typeface="Helvetica Neue"/>
              </a:rPr>
              <a:t> </a:t>
            </a:r>
            <a:endParaRPr lang="en-US"/>
          </a:p>
          <a:p>
            <a:pPr marL="285750" indent="-285750"/>
            <a:r>
              <a:rPr lang="en-US" sz="1400">
                <a:latin typeface="Helvetica Neue"/>
              </a:rPr>
              <a:t>Data collection, storage and Telemetry transmission</a:t>
            </a:r>
            <a:endParaRPr lang="en-US"/>
          </a:p>
          <a:p>
            <a:pPr marL="1200150" lvl="1" indent="-285750">
              <a:buFont typeface="Courier New"/>
              <a:buChar char="o"/>
            </a:pPr>
            <a:r>
              <a:rPr lang="en-US" sz="1400">
                <a:latin typeface="Helvetica Neue"/>
              </a:rPr>
              <a:t>FSW </a:t>
            </a:r>
            <a:endParaRPr lang="en-US"/>
          </a:p>
          <a:p>
            <a:pPr marL="1200150" lvl="1" indent="-285750">
              <a:buFont typeface="Courier New"/>
              <a:buChar char="o"/>
            </a:pPr>
            <a:r>
              <a:rPr lang="en-US" sz="1400">
                <a:latin typeface="Helvetica Neue"/>
              </a:rPr>
              <a:t>GCS communications</a:t>
            </a:r>
          </a:p>
          <a:p>
            <a:pPr marL="285750" indent="-285750"/>
            <a:r>
              <a:rPr lang="en-US" sz="1400">
                <a:latin typeface="Helvetica Neue"/>
              </a:rPr>
              <a:t>Mechanical Subsystem requirements for </a:t>
            </a:r>
            <a:endParaRPr lang="en-US"/>
          </a:p>
          <a:p>
            <a:pPr marL="1200150" lvl="1" indent="-285750">
              <a:buFont typeface="Courier New"/>
              <a:buChar char="o"/>
            </a:pPr>
            <a:r>
              <a:rPr lang="en-US" sz="1400">
                <a:latin typeface="Helvetica Neue"/>
              </a:rPr>
              <a:t>Mass </a:t>
            </a:r>
            <a:endParaRPr lang="en-US"/>
          </a:p>
          <a:p>
            <a:pPr marL="1200150" lvl="1" indent="-285750">
              <a:buFont typeface="Courier New"/>
              <a:buChar char="o"/>
            </a:pPr>
            <a:r>
              <a:rPr lang="en-US" sz="1400">
                <a:latin typeface="Helvetica Neue"/>
              </a:rPr>
              <a:t>Container opening </a:t>
            </a:r>
            <a:endParaRPr lang="en-US" sz="1400" b="0">
              <a:latin typeface="Helvetica Neue"/>
            </a:endParaRPr>
          </a:p>
          <a:p>
            <a:pPr marL="1200150" lvl="1" indent="-285750">
              <a:buFont typeface="Courier New"/>
              <a:buChar char="o"/>
            </a:pPr>
            <a:r>
              <a:rPr lang="en-US" sz="1400">
                <a:latin typeface="Helvetica Neue"/>
              </a:rPr>
              <a:t>Auto-Gyro deployment and activation.</a:t>
            </a:r>
          </a:p>
          <a:p>
            <a:pPr marL="1200150" lvl="1" indent="-285750">
              <a:buFont typeface="Courier New"/>
              <a:buChar char="o"/>
            </a:pPr>
            <a:r>
              <a:rPr lang="en-US" sz="1400">
                <a:latin typeface="Helvetica Neue"/>
              </a:rPr>
              <a:t>Dimensions</a:t>
            </a:r>
            <a:r>
              <a:rPr lang="en-US" sz="1400" b="0">
                <a:latin typeface="Helvetica Neue"/>
              </a:rPr>
              <a:t> and Tolerance for easy deployment from rocket</a:t>
            </a:r>
            <a:r>
              <a:rPr lang="en-US" sz="1400">
                <a:latin typeface="Helvetica Neue"/>
              </a:rPr>
              <a:t>.</a:t>
            </a:r>
          </a:p>
        </p:txBody>
      </p:sp>
      <p:sp>
        <p:nvSpPr>
          <p:cNvPr id="8" name="TextBox 7">
            <a:extLst>
              <a:ext uri="{FF2B5EF4-FFF2-40B4-BE49-F238E27FC236}">
                <a16:creationId xmlns:a16="http://schemas.microsoft.com/office/drawing/2014/main" id="{F97F20DA-68A1-479A-99F7-58B7DAE3EDC0}"/>
              </a:ext>
            </a:extLst>
          </p:cNvPr>
          <p:cNvSpPr txBox="1"/>
          <p:nvPr/>
        </p:nvSpPr>
        <p:spPr>
          <a:xfrm>
            <a:off x="288369" y="4634664"/>
            <a:ext cx="7062476" cy="738664"/>
          </a:xfrm>
          <a:prstGeom prst="rect">
            <a:avLst/>
          </a:prstGeom>
          <a:solidFill>
            <a:srgbClr val="F9F5E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solidFill>
                  <a:schemeClr val="tx1"/>
                </a:solidFill>
                <a:latin typeface="Helvetica Neue"/>
                <a:ea typeface="+mn-ea"/>
              </a:rPr>
              <a:t>Bonus objective task will be performed with BLDC motor and gimbal for camera stabilization. We have obtained satisfactory results till now , although the development is not complete yet .</a:t>
            </a:r>
          </a:p>
        </p:txBody>
      </p:sp>
      <p:sp>
        <p:nvSpPr>
          <p:cNvPr id="9" name="TextBox 8">
            <a:extLst>
              <a:ext uri="{FF2B5EF4-FFF2-40B4-BE49-F238E27FC236}">
                <a16:creationId xmlns:a16="http://schemas.microsoft.com/office/drawing/2014/main" id="{4D86A2F9-54C6-4AE3-A970-F518F4FDAF0C}"/>
              </a:ext>
            </a:extLst>
          </p:cNvPr>
          <p:cNvSpPr txBox="1"/>
          <p:nvPr/>
        </p:nvSpPr>
        <p:spPr>
          <a:xfrm>
            <a:off x="288369" y="5548262"/>
            <a:ext cx="8153782" cy="523220"/>
          </a:xfrm>
          <a:prstGeom prst="rect">
            <a:avLst/>
          </a:prstGeom>
          <a:solidFill>
            <a:srgbClr val="F9F5E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MT"/>
              </a:rPr>
              <a:t>Environmental tests have been performed with prototype 1 according to the guide and the results obtained are included in the </a:t>
            </a:r>
            <a:r>
              <a:rPr lang="en-US" err="1">
                <a:latin typeface="ArialMT"/>
              </a:rPr>
              <a:t>CanSat</a:t>
            </a:r>
            <a:r>
              <a:rPr lang="en-US">
                <a:latin typeface="ArialMT"/>
              </a:rPr>
              <a:t> Integration and Testing section. </a:t>
            </a:r>
            <a:endParaRPr lang="en-US"/>
          </a:p>
        </p:txBody>
      </p:sp>
      <p:sp>
        <p:nvSpPr>
          <p:cNvPr id="2" name="Google Shape;914;p97">
            <a:extLst>
              <a:ext uri="{FF2B5EF4-FFF2-40B4-BE49-F238E27FC236}">
                <a16:creationId xmlns:a16="http://schemas.microsoft.com/office/drawing/2014/main" id="{81611670-6C16-814E-83A2-336FA67664E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Gaurav </a:t>
            </a:r>
            <a:r>
              <a:rPr lang="en-US" sz="1000" b="0" i="0" u="none" strike="noStrike" cap="none" err="1">
                <a:solidFill>
                  <a:schemeClr val="dk1"/>
                </a:solidFill>
                <a:latin typeface="Arial"/>
                <a:ea typeface="Arial"/>
                <a:cs typeface="Arial"/>
                <a:sym typeface="Arial"/>
              </a:rPr>
              <a:t>Verma</a:t>
            </a:r>
            <a:endParaRPr/>
          </a:p>
        </p:txBody>
      </p:sp>
    </p:spTree>
    <p:extLst>
      <p:ext uri="{BB962C8B-B14F-4D97-AF65-F5344CB8AC3E}">
        <p14:creationId xmlns:p14="http://schemas.microsoft.com/office/powerpoint/2010/main" val="22849222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9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Requirements Compliance</a:t>
            </a:r>
            <a:r>
              <a:rPr lang="en-US"/>
              <a:t>[1/5]</a:t>
            </a:r>
          </a:p>
        </p:txBody>
      </p:sp>
      <p:sp>
        <p:nvSpPr>
          <p:cNvPr id="910" name="Google Shape;910;p97"/>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2019 CDR:  Team 3279 (Team KALAM)</a:t>
            </a:r>
            <a:endParaRPr/>
          </a:p>
        </p:txBody>
      </p:sp>
      <p:sp>
        <p:nvSpPr>
          <p:cNvPr id="911" name="Google Shape;911;p9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193</a:t>
            </a:fld>
            <a:endParaRPr sz="1000" b="0" i="0" u="none" strike="noStrike" cap="none">
              <a:solidFill>
                <a:schemeClr val="dk1"/>
              </a:solidFill>
              <a:latin typeface="Arial"/>
              <a:ea typeface="Arial"/>
              <a:cs typeface="Arial"/>
              <a:sym typeface="Arial"/>
            </a:endParaRPr>
          </a:p>
        </p:txBody>
      </p:sp>
      <p:graphicFrame>
        <p:nvGraphicFramePr>
          <p:cNvPr id="912" name="Google Shape;912;p97"/>
          <p:cNvGraphicFramePr/>
          <p:nvPr>
            <p:extLst>
              <p:ext uri="{D42A27DB-BD31-4B8C-83A1-F6EECF244321}">
                <p14:modId xmlns:p14="http://schemas.microsoft.com/office/powerpoint/2010/main" val="604558247"/>
              </p:ext>
            </p:extLst>
          </p:nvPr>
        </p:nvGraphicFramePr>
        <p:xfrm>
          <a:off x="241378" y="1164298"/>
          <a:ext cx="8668848" cy="4937688"/>
        </p:xfrm>
        <a:graphic>
          <a:graphicData uri="http://schemas.openxmlformats.org/drawingml/2006/table">
            <a:tbl>
              <a:tblPr firstRow="1">
                <a:noFill/>
              </a:tblPr>
              <a:tblGrid>
                <a:gridCol w="482757">
                  <a:extLst>
                    <a:ext uri="{9D8B030D-6E8A-4147-A177-3AD203B41FA5}">
                      <a16:colId xmlns:a16="http://schemas.microsoft.com/office/drawing/2014/main" val="20000"/>
                    </a:ext>
                  </a:extLst>
                </a:gridCol>
                <a:gridCol w="4038837">
                  <a:extLst>
                    <a:ext uri="{9D8B030D-6E8A-4147-A177-3AD203B41FA5}">
                      <a16:colId xmlns:a16="http://schemas.microsoft.com/office/drawing/2014/main" val="20001"/>
                    </a:ext>
                  </a:extLst>
                </a:gridCol>
                <a:gridCol w="952740">
                  <a:extLst>
                    <a:ext uri="{9D8B030D-6E8A-4147-A177-3AD203B41FA5}">
                      <a16:colId xmlns:a16="http://schemas.microsoft.com/office/drawing/2014/main" val="20002"/>
                    </a:ext>
                  </a:extLst>
                </a:gridCol>
                <a:gridCol w="1597257">
                  <a:extLst>
                    <a:ext uri="{9D8B030D-6E8A-4147-A177-3AD203B41FA5}">
                      <a16:colId xmlns:a16="http://schemas.microsoft.com/office/drawing/2014/main" val="20004"/>
                    </a:ext>
                  </a:extLst>
                </a:gridCol>
                <a:gridCol w="1597257">
                  <a:extLst>
                    <a:ext uri="{9D8B030D-6E8A-4147-A177-3AD203B41FA5}">
                      <a16:colId xmlns:a16="http://schemas.microsoft.com/office/drawing/2014/main" val="3446000143"/>
                    </a:ext>
                  </a:extLst>
                </a:gridCol>
              </a:tblGrid>
              <a:tr h="482433">
                <a:tc>
                  <a:txBody>
                    <a:bodyPr/>
                    <a:lstStyle/>
                    <a:p>
                      <a:pPr marL="0" marR="0" lvl="0" indent="0" algn="ctr" rtl="0">
                        <a:lnSpc>
                          <a:spcPct val="100000"/>
                        </a:lnSpc>
                        <a:spcBef>
                          <a:spcPts val="0"/>
                        </a:spcBef>
                        <a:spcAft>
                          <a:spcPts val="0"/>
                        </a:spcAft>
                        <a:buClr>
                          <a:srgbClr val="000000"/>
                        </a:buClr>
                        <a:buFont typeface="Arial"/>
                        <a:buNone/>
                      </a:pPr>
                      <a:r>
                        <a:rPr lang="en-US" sz="1150" u="none" strike="noStrike" cap="none" err="1"/>
                        <a:t>Rqmt</a:t>
                      </a:r>
                      <a:endParaRPr lang="en-US" sz="1150"/>
                    </a:p>
                    <a:p>
                      <a:pPr marL="0" marR="0" lvl="0" indent="0" algn="ctr" rtl="0">
                        <a:lnSpc>
                          <a:spcPct val="100000"/>
                        </a:lnSpc>
                        <a:spcBef>
                          <a:spcPts val="0"/>
                        </a:spcBef>
                        <a:spcAft>
                          <a:spcPts val="0"/>
                        </a:spcAft>
                        <a:buClr>
                          <a:srgbClr val="000000"/>
                        </a:buClr>
                        <a:buFont typeface="Arial"/>
                        <a:buNone/>
                      </a:pPr>
                      <a:r>
                        <a:rPr lang="en-US" sz="1150" u="none" strike="noStrike" cap="none"/>
                        <a:t>Num</a:t>
                      </a:r>
                      <a:endParaRPr lang="en-US" sz="1150"/>
                    </a:p>
                  </a:txBody>
                  <a:tcPr marL="7475" marR="7475" marT="7475" marB="0" anchor="ctr">
                    <a:solidFill>
                      <a:srgbClr val="A2A2E0"/>
                    </a:solidFill>
                  </a:tcPr>
                </a:tc>
                <a:tc>
                  <a:txBody>
                    <a:bodyPr/>
                    <a:lstStyle/>
                    <a:p>
                      <a:pPr marL="0" marR="0" lvl="0" indent="0" algn="ctr" rtl="0">
                        <a:lnSpc>
                          <a:spcPct val="100000"/>
                        </a:lnSpc>
                        <a:spcBef>
                          <a:spcPts val="0"/>
                        </a:spcBef>
                        <a:spcAft>
                          <a:spcPts val="0"/>
                        </a:spcAft>
                        <a:buClr>
                          <a:srgbClr val="000000"/>
                        </a:buClr>
                        <a:buFont typeface="Arial"/>
                        <a:buNone/>
                      </a:pPr>
                      <a:r>
                        <a:rPr lang="en-US" sz="1150" u="none" strike="noStrike" cap="none"/>
                        <a:t>Requirement</a:t>
                      </a:r>
                      <a:endParaRPr sz="1150"/>
                    </a:p>
                  </a:txBody>
                  <a:tcPr marL="7475" marR="7475" marT="7475" marB="0" anchor="ctr">
                    <a:solidFill>
                      <a:srgbClr val="A2A2E0"/>
                    </a:solidFill>
                  </a:tcPr>
                </a:tc>
                <a:tc>
                  <a:txBody>
                    <a:bodyPr/>
                    <a:lstStyle/>
                    <a:p>
                      <a:pPr marL="0" marR="0" lvl="0" indent="0" algn="ctr" rtl="0">
                        <a:lnSpc>
                          <a:spcPct val="100000"/>
                        </a:lnSpc>
                        <a:spcBef>
                          <a:spcPts val="0"/>
                        </a:spcBef>
                        <a:spcAft>
                          <a:spcPts val="0"/>
                        </a:spcAft>
                        <a:buClr>
                          <a:srgbClr val="000000"/>
                        </a:buClr>
                        <a:buFont typeface="Arial"/>
                        <a:buNone/>
                      </a:pPr>
                      <a:r>
                        <a:rPr lang="en-US" sz="1150" u="none" strike="noStrike" cap="none"/>
                        <a:t>Comply / No Comply / Partial</a:t>
                      </a:r>
                      <a:endParaRPr sz="1150"/>
                    </a:p>
                  </a:txBody>
                  <a:tcPr marL="7475" marR="7475" marT="7475" marB="0" anchor="ctr">
                    <a:solidFill>
                      <a:srgbClr val="A2A2E0"/>
                    </a:solidFill>
                  </a:tcPr>
                </a:tc>
                <a:tc>
                  <a:txBody>
                    <a:bodyPr/>
                    <a:lstStyle/>
                    <a:p>
                      <a:pPr marL="0" marR="0" lvl="0" indent="0" algn="ctr" rtl="0">
                        <a:lnSpc>
                          <a:spcPct val="100000"/>
                        </a:lnSpc>
                        <a:spcBef>
                          <a:spcPts val="0"/>
                        </a:spcBef>
                        <a:spcAft>
                          <a:spcPts val="0"/>
                        </a:spcAft>
                        <a:buClr>
                          <a:srgbClr val="000000"/>
                        </a:buClr>
                        <a:buFont typeface="Arial"/>
                        <a:buNone/>
                      </a:pPr>
                      <a:r>
                        <a:rPr lang="en-US" sz="1150" u="none" strike="noStrike" cap="none"/>
                        <a:t>X-ref slides demonstrating compliance</a:t>
                      </a:r>
                      <a:endParaRPr sz="1150"/>
                    </a:p>
                  </a:txBody>
                  <a:tcPr marL="7475" marR="7475" marT="7475" marB="0" anchor="ctr">
                    <a:solidFill>
                      <a:srgbClr val="A2A2E0"/>
                    </a:solidFill>
                  </a:tcPr>
                </a:tc>
                <a:tc>
                  <a:txBody>
                    <a:bodyPr/>
                    <a:lstStyle/>
                    <a:p>
                      <a:pPr marL="0" marR="0" lvl="0" indent="0" algn="ctr" rtl="0">
                        <a:lnSpc>
                          <a:spcPct val="100000"/>
                        </a:lnSpc>
                        <a:spcBef>
                          <a:spcPts val="0"/>
                        </a:spcBef>
                        <a:spcAft>
                          <a:spcPts val="0"/>
                        </a:spcAft>
                        <a:buClr>
                          <a:srgbClr val="000000"/>
                        </a:buClr>
                        <a:buFont typeface="Arial"/>
                        <a:buNone/>
                      </a:pPr>
                      <a:r>
                        <a:rPr lang="en-US" sz="1150" u="none" strike="noStrike" cap="none"/>
                        <a:t>Team Comments</a:t>
                      </a:r>
                      <a:endParaRPr lang="en-US" sz="1150"/>
                    </a:p>
                    <a:p>
                      <a:pPr marL="0" marR="0" lvl="0" indent="0" algn="ctr" rtl="0">
                        <a:lnSpc>
                          <a:spcPct val="100000"/>
                        </a:lnSpc>
                        <a:spcBef>
                          <a:spcPts val="0"/>
                        </a:spcBef>
                        <a:spcAft>
                          <a:spcPts val="0"/>
                        </a:spcAft>
                        <a:buFont typeface="Arial"/>
                        <a:buNone/>
                      </a:pPr>
                      <a:r>
                        <a:rPr lang="en-US" sz="1150" u="none" strike="noStrike" cap="none"/>
                        <a:t>or Notes </a:t>
                      </a:r>
                      <a:endParaRPr lang="en-US" sz="1150"/>
                    </a:p>
                  </a:txBody>
                  <a:tcPr marL="7475" marR="7475" marT="7475" marB="0" anchor="ctr">
                    <a:solidFill>
                      <a:srgbClr val="A2A2E0"/>
                    </a:solidFill>
                  </a:tcPr>
                </a:tc>
                <a:extLst>
                  <a:ext uri="{0D108BD9-81ED-4DB2-BD59-A6C34878D82A}">
                    <a16:rowId xmlns:a16="http://schemas.microsoft.com/office/drawing/2014/main" val="10000"/>
                  </a:ext>
                </a:extLst>
              </a:tr>
              <a:tr h="326810">
                <a:tc>
                  <a:txBody>
                    <a:bodyPr/>
                    <a:lstStyle/>
                    <a:p>
                      <a:pPr marL="0" marR="0" lvl="0" indent="0" algn="ctr" rtl="0">
                        <a:lnSpc>
                          <a:spcPct val="100000"/>
                        </a:lnSpc>
                        <a:spcBef>
                          <a:spcPts val="0"/>
                        </a:spcBef>
                        <a:spcAft>
                          <a:spcPts val="0"/>
                        </a:spcAft>
                        <a:buClr>
                          <a:srgbClr val="000000"/>
                        </a:buClr>
                        <a:buFont typeface="Arial"/>
                        <a:buNone/>
                      </a:pPr>
                      <a:r>
                        <a:rPr lang="en-US" sz="1100" u="none" strike="noStrike" cap="none"/>
                        <a:t>1</a:t>
                      </a:r>
                      <a:endParaRPr lang="en-US" sz="1100"/>
                    </a:p>
                  </a:txBody>
                  <a:tcPr marL="7475" marR="7475" marT="7475" marB="0" anchor="ctr"/>
                </a:tc>
                <a:tc>
                  <a:txBody>
                    <a:bodyPr/>
                    <a:lstStyle/>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Total mass of the </a:t>
                      </a:r>
                      <a:r>
                        <a:rPr lang="en-US" sz="1100" err="1">
                          <a:solidFill>
                            <a:schemeClr val="dk1"/>
                          </a:solidFill>
                          <a:latin typeface="ARial"/>
                          <a:ea typeface="ARial"/>
                          <a:cs typeface="ARial"/>
                          <a:sym typeface="ARial"/>
                        </a:rPr>
                        <a:t>CanSat</a:t>
                      </a:r>
                      <a:r>
                        <a:rPr lang="en-US" sz="1100">
                          <a:solidFill>
                            <a:schemeClr val="dk1"/>
                          </a:solidFill>
                          <a:latin typeface="ARial"/>
                          <a:ea typeface="ARial"/>
                          <a:cs typeface="ARial"/>
                          <a:sym typeface="ARial"/>
                        </a:rPr>
                        <a:t> (science payload and container) shall be 500 grams +/- 10 grams.</a:t>
                      </a:r>
                      <a:endParaRPr lang="en-US" sz="1100"/>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100" b="1" i="0" u="none" strike="noStrike" cap="none">
                          <a:solidFill>
                            <a:schemeClr val="lt1"/>
                          </a:solidFill>
                          <a:latin typeface="Arial"/>
                          <a:cs typeface="Calibri"/>
                        </a:rPr>
                        <a:t>Comply</a:t>
                      </a:r>
                      <a:endParaRPr lang="en-US" sz="1100">
                        <a:latin typeface="Arial"/>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Font typeface="Calibri"/>
                        <a:buNone/>
                      </a:pPr>
                      <a:r>
                        <a:rPr lang="en-US" sz="1100" b="0" i="0" u="none" strike="noStrike" cap="none">
                          <a:solidFill>
                            <a:schemeClr val="tx1"/>
                          </a:solidFill>
                          <a:latin typeface="Calibri"/>
                          <a:cs typeface="Calibri"/>
                        </a:rPr>
                        <a:t>101</a:t>
                      </a:r>
                    </a:p>
                  </a:txBody>
                  <a:tcPr marL="7475" marR="7475" marT="7475" marB="0" anchor="ctr"/>
                </a:tc>
                <a:tc>
                  <a:txBody>
                    <a:bodyPr/>
                    <a:lstStyle/>
                    <a:p>
                      <a:pPr marL="0" marR="0" lvl="0" indent="0" algn="l" rtl="0">
                        <a:lnSpc>
                          <a:spcPct val="100000"/>
                        </a:lnSpc>
                        <a:spcBef>
                          <a:spcPts val="0"/>
                        </a:spcBef>
                        <a:spcAft>
                          <a:spcPts val="0"/>
                        </a:spcAft>
                        <a:buClr>
                          <a:srgbClr val="00B050"/>
                        </a:buClr>
                        <a:buFont typeface="Calibri"/>
                        <a:buNone/>
                      </a:pPr>
                      <a:endParaRPr lang="en-US" sz="1100" b="1" i="0" u="none" strike="noStrike" cap="none">
                        <a:solidFill>
                          <a:srgbClr val="00B050"/>
                        </a:solidFill>
                        <a:latin typeface="Calibri"/>
                        <a:cs typeface="Calibri"/>
                      </a:endParaRPr>
                    </a:p>
                  </a:txBody>
                  <a:tcPr marL="7475" marR="7475" marT="7475" marB="0" anchor="ctr"/>
                </a:tc>
                <a:extLst>
                  <a:ext uri="{0D108BD9-81ED-4DB2-BD59-A6C34878D82A}">
                    <a16:rowId xmlns:a16="http://schemas.microsoft.com/office/drawing/2014/main" val="10001"/>
                  </a:ext>
                </a:extLst>
              </a:tr>
              <a:tr h="482433">
                <a:tc>
                  <a:txBody>
                    <a:bodyPr/>
                    <a:lstStyle/>
                    <a:p>
                      <a:pPr marL="0" marR="0" lvl="0" indent="0" algn="ctr" rtl="0">
                        <a:lnSpc>
                          <a:spcPct val="100000"/>
                        </a:lnSpc>
                        <a:spcBef>
                          <a:spcPts val="0"/>
                        </a:spcBef>
                        <a:spcAft>
                          <a:spcPts val="0"/>
                        </a:spcAft>
                        <a:buClr>
                          <a:srgbClr val="000000"/>
                        </a:buClr>
                        <a:buFont typeface="Arial"/>
                        <a:buNone/>
                      </a:pPr>
                      <a:r>
                        <a:rPr lang="en-US" sz="1100" u="none" strike="noStrike" cap="none"/>
                        <a:t>2</a:t>
                      </a:r>
                      <a:endParaRPr lang="en-US" sz="1100"/>
                    </a:p>
                  </a:txBody>
                  <a:tcPr marL="7475" marR="7475" marT="7475" marB="0" anchor="ctr"/>
                </a:tc>
                <a:tc>
                  <a:txBody>
                    <a:bodyPr/>
                    <a:lstStyle/>
                    <a:p>
                      <a:pPr marL="0" lvl="0" indent="0" algn="l" rtl="0">
                        <a:spcBef>
                          <a:spcPts val="0"/>
                        </a:spcBef>
                        <a:spcAft>
                          <a:spcPts val="0"/>
                        </a:spcAft>
                        <a:buClr>
                          <a:schemeClr val="dk1"/>
                        </a:buClr>
                        <a:buSzPts val="1100"/>
                        <a:buFont typeface="Arial"/>
                        <a:buNone/>
                      </a:pPr>
                      <a:r>
                        <a:rPr lang="en-US" sz="1100" err="1">
                          <a:solidFill>
                            <a:schemeClr val="dk1"/>
                          </a:solidFill>
                          <a:latin typeface="ARial"/>
                          <a:ea typeface="ARial"/>
                          <a:cs typeface="ARial"/>
                          <a:sym typeface="ARial"/>
                        </a:rPr>
                        <a:t>CanSat</a:t>
                      </a:r>
                      <a:r>
                        <a:rPr lang="en-US" sz="1100">
                          <a:solidFill>
                            <a:schemeClr val="dk1"/>
                          </a:solidFill>
                          <a:latin typeface="ARial"/>
                          <a:ea typeface="ARial"/>
                          <a:cs typeface="ARial"/>
                          <a:sym typeface="ARial"/>
                        </a:rPr>
                        <a:t> shall fit in a cylindrical envelope of 125 mm diameter x 310 mm length. Tolerances are to be included to facilitate container deployment from the rocket fairing.</a:t>
                      </a:r>
                      <a:endParaRPr lang="en-US" sz="1100"/>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100" b="1" i="0" u="none" strike="noStrike" cap="none" noProof="0">
                          <a:solidFill>
                            <a:schemeClr val="lt1"/>
                          </a:solidFill>
                          <a:latin typeface="Arial"/>
                        </a:rPr>
                        <a:t>Comply</a:t>
                      </a:r>
                      <a:endParaRPr lang="en-US" sz="1100">
                        <a:latin typeface="Arial"/>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a:solidFill>
                            <a:schemeClr val="tx1"/>
                          </a:solidFill>
                        </a:rPr>
                        <a:t>176</a:t>
                      </a:r>
                    </a:p>
                  </a:txBody>
                  <a:tcPr marL="7475" marR="7475" marT="7475" marB="0" anchor="ctr"/>
                </a:tc>
                <a:tc>
                  <a:txBody>
                    <a:bodyPr/>
                    <a:lstStyle/>
                    <a:p>
                      <a:pPr marL="0" marR="0" lvl="0" indent="0" algn="ctr" rtl="0">
                        <a:lnSpc>
                          <a:spcPct val="100000"/>
                        </a:lnSpc>
                        <a:spcBef>
                          <a:spcPts val="0"/>
                        </a:spcBef>
                        <a:spcAft>
                          <a:spcPts val="0"/>
                        </a:spcAft>
                        <a:buClr>
                          <a:srgbClr val="000000"/>
                        </a:buClr>
                        <a:buFont typeface="Arial"/>
                        <a:buNone/>
                      </a:pPr>
                      <a:endParaRPr lang="en-US" sz="1100" u="none" strike="noStrike" cap="none"/>
                    </a:p>
                  </a:txBody>
                  <a:tcPr marL="7475" marR="7475" marT="7475" marB="0" anchor="ctr"/>
                </a:tc>
                <a:extLst>
                  <a:ext uri="{0D108BD9-81ED-4DB2-BD59-A6C34878D82A}">
                    <a16:rowId xmlns:a16="http://schemas.microsoft.com/office/drawing/2014/main" val="10002"/>
                  </a:ext>
                </a:extLst>
              </a:tr>
              <a:tr h="482433">
                <a:tc>
                  <a:txBody>
                    <a:bodyPr/>
                    <a:lstStyle/>
                    <a:p>
                      <a:pPr marL="0" marR="0" lvl="0" indent="0" algn="ctr" rtl="0">
                        <a:lnSpc>
                          <a:spcPct val="100000"/>
                        </a:lnSpc>
                        <a:spcBef>
                          <a:spcPts val="0"/>
                        </a:spcBef>
                        <a:spcAft>
                          <a:spcPts val="0"/>
                        </a:spcAft>
                        <a:buClr>
                          <a:srgbClr val="000000"/>
                        </a:buClr>
                        <a:buFont typeface="Arial"/>
                        <a:buNone/>
                      </a:pPr>
                      <a:r>
                        <a:rPr lang="en-US" sz="1100" u="none" strike="noStrike" cap="none"/>
                        <a:t>3</a:t>
                      </a:r>
                      <a:endParaRPr lang="en-US" sz="1100"/>
                    </a:p>
                  </a:txBody>
                  <a:tcPr marL="7475" marR="7475" marT="7475" marB="0" anchor="ctr"/>
                </a:tc>
                <a:tc>
                  <a:txBody>
                    <a:bodyPr/>
                    <a:lstStyle/>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The container shall not have any sharp edges to cause it to get stuck in the rocket payload section which is made of cardboard.</a:t>
                      </a:r>
                      <a:endParaRPr lang="en-US" sz="1100"/>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100" b="1" i="0" u="none" strike="noStrike" cap="none" noProof="0">
                          <a:solidFill>
                            <a:schemeClr val="lt1"/>
                          </a:solidFill>
                          <a:latin typeface="Arial"/>
                        </a:rPr>
                        <a:t>Comply</a:t>
                      </a:r>
                      <a:endParaRPr lang="en-US" sz="1100">
                        <a:latin typeface="Arial"/>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Font typeface="Calibri"/>
                        <a:buNone/>
                      </a:pPr>
                      <a:r>
                        <a:rPr lang="en-US" sz="1100" b="0" i="0" u="none" strike="noStrike" cap="none">
                          <a:solidFill>
                            <a:schemeClr val="tx1"/>
                          </a:solidFill>
                          <a:latin typeface="Calibri"/>
                          <a:cs typeface="Calibri"/>
                        </a:rPr>
                        <a:t>29</a:t>
                      </a:r>
                    </a:p>
                  </a:txBody>
                  <a:tcPr marL="7475" marR="7475" marT="7475" marB="0" anchor="ctr"/>
                </a:tc>
                <a:tc>
                  <a:txBody>
                    <a:bodyPr/>
                    <a:lstStyle/>
                    <a:p>
                      <a:pPr marL="0" marR="0" lvl="0" indent="0" algn="l" rtl="0">
                        <a:lnSpc>
                          <a:spcPct val="100000"/>
                        </a:lnSpc>
                        <a:spcBef>
                          <a:spcPts val="0"/>
                        </a:spcBef>
                        <a:spcAft>
                          <a:spcPts val="0"/>
                        </a:spcAft>
                        <a:buFont typeface="Calibri"/>
                        <a:buNone/>
                      </a:pPr>
                      <a:endParaRPr lang="en-US" sz="1100" b="0" i="0" u="none" strike="noStrike" cap="none">
                        <a:solidFill>
                          <a:srgbClr val="000000"/>
                        </a:solidFill>
                        <a:latin typeface="Calibri"/>
                        <a:cs typeface="Calibri"/>
                      </a:endParaRPr>
                    </a:p>
                  </a:txBody>
                  <a:tcPr marL="7475" marR="7475" marT="7475" marB="0" anchor="ctr"/>
                </a:tc>
                <a:extLst>
                  <a:ext uri="{0D108BD9-81ED-4DB2-BD59-A6C34878D82A}">
                    <a16:rowId xmlns:a16="http://schemas.microsoft.com/office/drawing/2014/main" val="10003"/>
                  </a:ext>
                </a:extLst>
              </a:tr>
              <a:tr h="326810">
                <a:tc>
                  <a:txBody>
                    <a:bodyPr/>
                    <a:lstStyle/>
                    <a:p>
                      <a:pPr marL="0" marR="0" lvl="0" indent="0" algn="ctr" rtl="0">
                        <a:lnSpc>
                          <a:spcPct val="100000"/>
                        </a:lnSpc>
                        <a:spcBef>
                          <a:spcPts val="0"/>
                        </a:spcBef>
                        <a:spcAft>
                          <a:spcPts val="0"/>
                        </a:spcAft>
                        <a:buClr>
                          <a:srgbClr val="000000"/>
                        </a:buClr>
                        <a:buFont typeface="Arial"/>
                        <a:buNone/>
                      </a:pPr>
                      <a:r>
                        <a:rPr lang="en-US" sz="1100" u="none" strike="noStrike" cap="none"/>
                        <a:t>4</a:t>
                      </a:r>
                      <a:endParaRPr lang="en-US" sz="1100"/>
                    </a:p>
                  </a:txBody>
                  <a:tcPr marL="7475" marR="7475" marT="7475" marB="0" anchor="ctr"/>
                </a:tc>
                <a:tc>
                  <a:txBody>
                    <a:bodyPr/>
                    <a:lstStyle/>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The container shall be a fluorescent color; pink, red or orange.</a:t>
                      </a:r>
                      <a:endParaRPr lang="en-US" sz="1100"/>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100" b="1" i="0" u="none" strike="noStrike" cap="none" noProof="0">
                          <a:solidFill>
                            <a:schemeClr val="lt1"/>
                          </a:solidFill>
                          <a:latin typeface="Arial"/>
                        </a:rPr>
                        <a:t>Comply</a:t>
                      </a:r>
                      <a:endParaRPr lang="en-US" sz="1100">
                        <a:latin typeface="Arial"/>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Font typeface="Calibri"/>
                        <a:buNone/>
                      </a:pPr>
                      <a:r>
                        <a:rPr lang="en-US" sz="1100" b="0" i="0" u="none" strike="noStrike" cap="none">
                          <a:solidFill>
                            <a:schemeClr val="tx1"/>
                          </a:solidFill>
                          <a:latin typeface="Calibri"/>
                          <a:cs typeface="Calibri"/>
                        </a:rPr>
                        <a:t>55</a:t>
                      </a:r>
                    </a:p>
                  </a:txBody>
                  <a:tcPr marL="7475" marR="7475" marT="7475" marB="0" anchor="ctr"/>
                </a:tc>
                <a:tc>
                  <a:txBody>
                    <a:bodyPr/>
                    <a:lstStyle/>
                    <a:p>
                      <a:pPr marL="0" marR="0" lvl="0" indent="0" algn="l" rtl="0">
                        <a:lnSpc>
                          <a:spcPct val="100000"/>
                        </a:lnSpc>
                        <a:spcBef>
                          <a:spcPts val="0"/>
                        </a:spcBef>
                        <a:spcAft>
                          <a:spcPts val="0"/>
                        </a:spcAft>
                        <a:buFont typeface="Calibri"/>
                        <a:buNone/>
                      </a:pPr>
                      <a:endParaRPr lang="en-US" sz="1100" b="1" i="1" u="none" strike="noStrike" cap="none">
                        <a:solidFill>
                          <a:srgbClr val="FF0000"/>
                        </a:solidFill>
                        <a:latin typeface="Calibri"/>
                        <a:cs typeface="Calibri"/>
                      </a:endParaRPr>
                    </a:p>
                  </a:txBody>
                  <a:tcPr marL="7475" marR="7475" marT="7475" marB="0" anchor="ctr"/>
                </a:tc>
                <a:extLst>
                  <a:ext uri="{0D108BD9-81ED-4DB2-BD59-A6C34878D82A}">
                    <a16:rowId xmlns:a16="http://schemas.microsoft.com/office/drawing/2014/main" val="10004"/>
                  </a:ext>
                </a:extLst>
              </a:tr>
              <a:tr h="326810">
                <a:tc>
                  <a:txBody>
                    <a:bodyPr/>
                    <a:lstStyle/>
                    <a:p>
                      <a:pPr marL="0" marR="0" lvl="0" indent="0" algn="ctr" rtl="0">
                        <a:lnSpc>
                          <a:spcPct val="100000"/>
                        </a:lnSpc>
                        <a:spcBef>
                          <a:spcPts val="0"/>
                        </a:spcBef>
                        <a:spcAft>
                          <a:spcPts val="0"/>
                        </a:spcAft>
                        <a:buClr>
                          <a:srgbClr val="000000"/>
                        </a:buClr>
                        <a:buFont typeface="Arial"/>
                        <a:buNone/>
                      </a:pPr>
                      <a:r>
                        <a:rPr lang="en-US" sz="1100" u="none" strike="noStrike" cap="none"/>
                        <a:t>5</a:t>
                      </a:r>
                      <a:endParaRPr lang="en-US" sz="1100"/>
                    </a:p>
                  </a:txBody>
                  <a:tcPr marL="7475" marR="7475" marT="7475" marB="0" anchor="ctr"/>
                </a:tc>
                <a:tc>
                  <a:txBody>
                    <a:bodyPr/>
                    <a:lstStyle/>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The rocket airframe shall not be used to restrain any deployable parts of the </a:t>
                      </a:r>
                      <a:r>
                        <a:rPr lang="en-US" sz="1100" err="1">
                          <a:solidFill>
                            <a:schemeClr val="dk1"/>
                          </a:solidFill>
                          <a:latin typeface="ARial"/>
                          <a:ea typeface="ARial"/>
                          <a:cs typeface="ARial"/>
                          <a:sym typeface="ARial"/>
                        </a:rPr>
                        <a:t>CanSat</a:t>
                      </a:r>
                      <a:r>
                        <a:rPr lang="en-US" sz="1100">
                          <a:solidFill>
                            <a:schemeClr val="dk1"/>
                          </a:solidFill>
                          <a:latin typeface="ARial"/>
                          <a:ea typeface="ARial"/>
                          <a:cs typeface="ARial"/>
                          <a:sym typeface="ARial"/>
                        </a:rPr>
                        <a:t>.</a:t>
                      </a:r>
                      <a:endParaRPr lang="en-US" sz="1100"/>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100" b="1" i="0" u="none" strike="noStrike" cap="none" noProof="0">
                          <a:solidFill>
                            <a:schemeClr val="lt1"/>
                          </a:solidFill>
                          <a:latin typeface="Arial"/>
                        </a:rPr>
                        <a:t>Comply</a:t>
                      </a:r>
                      <a:endParaRPr lang="en-US" sz="1100">
                        <a:sym typeface="Calibri"/>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endParaRPr lang="en-US" sz="11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marR="0" lvl="0" indent="0" algn="l" rtl="0">
                        <a:lnSpc>
                          <a:spcPct val="100000"/>
                        </a:lnSpc>
                        <a:spcBef>
                          <a:spcPts val="0"/>
                        </a:spcBef>
                        <a:spcAft>
                          <a:spcPts val="0"/>
                        </a:spcAft>
                        <a:buClr>
                          <a:srgbClr val="000000"/>
                        </a:buClr>
                        <a:buFont typeface="Arial"/>
                        <a:buNone/>
                      </a:pPr>
                      <a:endParaRPr lang="en-US" sz="11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0005"/>
                  </a:ext>
                </a:extLst>
              </a:tr>
              <a:tr h="326810">
                <a:tc>
                  <a:txBody>
                    <a:bodyPr/>
                    <a:lstStyle/>
                    <a:p>
                      <a:pPr marL="0" marR="0" lvl="0" indent="0" algn="ctr" rtl="0">
                        <a:lnSpc>
                          <a:spcPct val="100000"/>
                        </a:lnSpc>
                        <a:spcBef>
                          <a:spcPts val="0"/>
                        </a:spcBef>
                        <a:spcAft>
                          <a:spcPts val="0"/>
                        </a:spcAft>
                        <a:buClr>
                          <a:srgbClr val="000000"/>
                        </a:buClr>
                        <a:buFont typeface="Arial"/>
                        <a:buNone/>
                      </a:pPr>
                      <a:r>
                        <a:rPr lang="en-US" sz="1100" u="none" strike="noStrike" cap="none"/>
                        <a:t>6</a:t>
                      </a:r>
                      <a:endParaRPr lang="en-US" sz="1100"/>
                    </a:p>
                  </a:txBody>
                  <a:tcPr marL="7475" marR="7475" marT="7475" marB="0" anchor="ctr"/>
                </a:tc>
                <a:tc>
                  <a:txBody>
                    <a:bodyPr/>
                    <a:lstStyle/>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The rocket airframe shall not be used as part of the </a:t>
                      </a:r>
                      <a:r>
                        <a:rPr lang="en-US" sz="1100" err="1">
                          <a:solidFill>
                            <a:schemeClr val="dk1"/>
                          </a:solidFill>
                          <a:latin typeface="ARial"/>
                          <a:ea typeface="ARial"/>
                          <a:cs typeface="ARial"/>
                          <a:sym typeface="ARial"/>
                        </a:rPr>
                        <a:t>CanSat</a:t>
                      </a:r>
                      <a:r>
                        <a:rPr lang="en-US" sz="1100">
                          <a:solidFill>
                            <a:schemeClr val="dk1"/>
                          </a:solidFill>
                          <a:latin typeface="ARial"/>
                          <a:ea typeface="ARial"/>
                          <a:cs typeface="ARial"/>
                          <a:sym typeface="ARial"/>
                        </a:rPr>
                        <a:t> operations.</a:t>
                      </a:r>
                      <a:endParaRPr lang="en-US" sz="1100"/>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100" b="1" i="0" u="none" strike="noStrike" cap="none" noProof="0">
                          <a:solidFill>
                            <a:schemeClr val="lt1"/>
                          </a:solidFill>
                          <a:latin typeface="Arial"/>
                        </a:rPr>
                        <a:t>Comply</a:t>
                      </a:r>
                      <a:endParaRPr lang="en-US" sz="1100">
                        <a:sym typeface="Calibri"/>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endParaRPr lang="en-US" sz="11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marR="0" lvl="0" indent="0" algn="l" rtl="0">
                        <a:lnSpc>
                          <a:spcPct val="100000"/>
                        </a:lnSpc>
                        <a:spcBef>
                          <a:spcPts val="0"/>
                        </a:spcBef>
                        <a:spcAft>
                          <a:spcPts val="0"/>
                        </a:spcAft>
                        <a:buClr>
                          <a:srgbClr val="000000"/>
                        </a:buClr>
                        <a:buFont typeface="Arial"/>
                        <a:buNone/>
                      </a:pPr>
                      <a:endParaRPr lang="en-US" sz="11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0006"/>
                  </a:ext>
                </a:extLst>
              </a:tr>
              <a:tr h="326810">
                <a:tc>
                  <a:txBody>
                    <a:bodyPr/>
                    <a:lstStyle/>
                    <a:p>
                      <a:pPr marL="0" lvl="0" indent="0" algn="ctr">
                        <a:lnSpc>
                          <a:spcPct val="100000"/>
                        </a:lnSpc>
                        <a:spcBef>
                          <a:spcPts val="0"/>
                        </a:spcBef>
                        <a:spcAft>
                          <a:spcPts val="0"/>
                        </a:spcAft>
                        <a:buClr>
                          <a:srgbClr val="000000"/>
                        </a:buClr>
                        <a:buNone/>
                      </a:pPr>
                      <a:r>
                        <a:rPr lang="en-US" sz="1100" u="none" strike="noStrike" cap="none"/>
                        <a:t>7</a:t>
                      </a:r>
                    </a:p>
                  </a:txBody>
                  <a:tcPr marL="7475" marR="7475" marT="7475" marB="0" anchor="ctr"/>
                </a:tc>
                <a:tc>
                  <a:txBody>
                    <a:bodyPr/>
                    <a:lstStyle/>
                    <a:p>
                      <a:pPr marL="0" lvl="0" indent="0" algn="l">
                        <a:spcBef>
                          <a:spcPts val="0"/>
                        </a:spcBef>
                        <a:spcAft>
                          <a:spcPts val="0"/>
                        </a:spcAft>
                        <a:buNone/>
                      </a:pPr>
                      <a:r>
                        <a:rPr lang="en-US" sz="1100" b="0" i="0" u="none" strike="noStrike" noProof="0">
                          <a:latin typeface="ARial"/>
                        </a:rPr>
                        <a:t>The </a:t>
                      </a:r>
                      <a:r>
                        <a:rPr lang="en-US" sz="1100" b="0" i="0" u="none" strike="noStrike" noProof="0" err="1">
                          <a:latin typeface="ARial"/>
                        </a:rPr>
                        <a:t>CanSat</a:t>
                      </a:r>
                      <a:r>
                        <a:rPr lang="en-US" sz="1100" b="0" i="0" u="none" strike="noStrike" noProof="0">
                          <a:latin typeface="ARial"/>
                        </a:rPr>
                        <a:t> shall deploy from the rocket payload section and immediately deploy the container parachute.</a:t>
                      </a:r>
                      <a:endParaRPr lang="en-US" sz="1100"/>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100" b="1" i="0" u="none" strike="noStrike" cap="none" noProof="0">
                          <a:solidFill>
                            <a:schemeClr val="lt1"/>
                          </a:solidFill>
                          <a:latin typeface="Arial"/>
                        </a:rPr>
                        <a:t>Comply</a:t>
                      </a:r>
                      <a:endParaRPr lang="en-US" sz="1100">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100" b="0" i="0" u="none" strike="noStrike" cap="none">
                          <a:solidFill>
                            <a:schemeClr val="tx1"/>
                          </a:solidFill>
                          <a:latin typeface="Calibri"/>
                          <a:ea typeface="Calibri"/>
                          <a:cs typeface="Calibri"/>
                        </a:rPr>
                        <a:t>92</a:t>
                      </a:r>
                      <a:endParaRPr lang="en-US" sz="11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lang="en-US" sz="11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287129261"/>
                  </a:ext>
                </a:extLst>
              </a:tr>
              <a:tr h="326810">
                <a:tc>
                  <a:txBody>
                    <a:bodyPr/>
                    <a:lstStyle/>
                    <a:p>
                      <a:pPr marL="0" lvl="0" indent="0" algn="ctr">
                        <a:lnSpc>
                          <a:spcPct val="100000"/>
                        </a:lnSpc>
                        <a:spcBef>
                          <a:spcPts val="0"/>
                        </a:spcBef>
                        <a:spcAft>
                          <a:spcPts val="0"/>
                        </a:spcAft>
                        <a:buClr>
                          <a:srgbClr val="000000"/>
                        </a:buClr>
                        <a:buNone/>
                      </a:pPr>
                      <a:r>
                        <a:rPr lang="en-US" sz="1100" u="none" strike="noStrike" cap="none"/>
                        <a:t>8</a:t>
                      </a:r>
                    </a:p>
                  </a:txBody>
                  <a:tcPr marL="7475" marR="7475" marT="7475" marB="0" anchor="ctr"/>
                </a:tc>
                <a:tc>
                  <a:txBody>
                    <a:bodyPr/>
                    <a:lstStyle/>
                    <a:p>
                      <a:pPr marL="0" lvl="0" indent="0" algn="l">
                        <a:spcBef>
                          <a:spcPts val="0"/>
                        </a:spcBef>
                        <a:spcAft>
                          <a:spcPts val="0"/>
                        </a:spcAft>
                        <a:buNone/>
                      </a:pPr>
                      <a:r>
                        <a:rPr lang="en-US" sz="1100" b="0" i="0" u="none" strike="noStrike" noProof="0">
                          <a:latin typeface="ARial"/>
                        </a:rPr>
                        <a:t>The descent rate of the </a:t>
                      </a:r>
                      <a:r>
                        <a:rPr lang="en-US" sz="1100" b="0" i="0" u="none" strike="noStrike" noProof="0" err="1">
                          <a:latin typeface="ARial"/>
                        </a:rPr>
                        <a:t>CanSat</a:t>
                      </a:r>
                      <a:r>
                        <a:rPr lang="en-US" sz="1100" b="0" i="0" u="none" strike="noStrike" noProof="0">
                          <a:latin typeface="ARial"/>
                        </a:rPr>
                        <a:t> (container and science payload) shall be 20 meters/second +/- 5m/s.</a:t>
                      </a:r>
                      <a:endParaRPr lang="en-US" sz="1100"/>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100" b="1" i="0" u="none" strike="noStrike" cap="none" noProof="0">
                          <a:solidFill>
                            <a:schemeClr val="lt1"/>
                          </a:solidFill>
                          <a:latin typeface="Arial"/>
                        </a:rPr>
                        <a:t>Comply</a:t>
                      </a:r>
                      <a:endParaRPr lang="en-US" sz="1100">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100" b="0" i="0" u="none" strike="noStrike" cap="none">
                          <a:solidFill>
                            <a:schemeClr val="tx1"/>
                          </a:solidFill>
                          <a:latin typeface="Calibri"/>
                          <a:ea typeface="Calibri"/>
                          <a:cs typeface="Calibri"/>
                          <a:sym typeface="Calibri"/>
                        </a:rPr>
                        <a:t>62-72</a:t>
                      </a:r>
                    </a:p>
                  </a:txBody>
                  <a:tcPr marL="7475" marR="7475" marT="7475" marB="0" anchor="b"/>
                </a:tc>
                <a:tc>
                  <a:txBody>
                    <a:bodyPr/>
                    <a:lstStyle/>
                    <a:p>
                      <a:pPr marL="0" lvl="0" indent="0" algn="l">
                        <a:lnSpc>
                          <a:spcPct val="100000"/>
                        </a:lnSpc>
                        <a:spcBef>
                          <a:spcPts val="0"/>
                        </a:spcBef>
                        <a:spcAft>
                          <a:spcPts val="0"/>
                        </a:spcAft>
                        <a:buClr>
                          <a:srgbClr val="000000"/>
                        </a:buClr>
                        <a:buNone/>
                      </a:pPr>
                      <a:endParaRPr lang="en-US" sz="11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4254247613"/>
                  </a:ext>
                </a:extLst>
              </a:tr>
              <a:tr h="326810">
                <a:tc>
                  <a:txBody>
                    <a:bodyPr/>
                    <a:lstStyle/>
                    <a:p>
                      <a:pPr marL="0" lvl="0" indent="0" algn="ctr">
                        <a:lnSpc>
                          <a:spcPct val="100000"/>
                        </a:lnSpc>
                        <a:spcBef>
                          <a:spcPts val="0"/>
                        </a:spcBef>
                        <a:spcAft>
                          <a:spcPts val="0"/>
                        </a:spcAft>
                        <a:buClr>
                          <a:srgbClr val="000000"/>
                        </a:buClr>
                        <a:buNone/>
                      </a:pPr>
                      <a:r>
                        <a:rPr lang="en-US" sz="1100" u="none" strike="noStrike" cap="none"/>
                        <a:t>9</a:t>
                      </a:r>
                    </a:p>
                  </a:txBody>
                  <a:tcPr marL="7475" marR="7475" marT="7475" marB="0" anchor="ctr"/>
                </a:tc>
                <a:tc>
                  <a:txBody>
                    <a:bodyPr/>
                    <a:lstStyle/>
                    <a:p>
                      <a:pPr marL="0" lvl="0" indent="0" algn="l">
                        <a:spcBef>
                          <a:spcPts val="0"/>
                        </a:spcBef>
                        <a:spcAft>
                          <a:spcPts val="0"/>
                        </a:spcAft>
                        <a:buNone/>
                      </a:pPr>
                      <a:r>
                        <a:rPr lang="en-US" sz="1100" b="0" i="0" u="none" strike="noStrike" noProof="0">
                          <a:latin typeface="ARial"/>
                        </a:rPr>
                        <a:t>The container shall release the payload at 450 meters +/- 10 meters.</a:t>
                      </a:r>
                      <a:endParaRPr lang="en-US" sz="1100"/>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100" b="1" i="0" u="none" strike="noStrike" cap="none" noProof="0">
                          <a:solidFill>
                            <a:schemeClr val="lt1"/>
                          </a:solidFill>
                          <a:latin typeface="Arial"/>
                        </a:rPr>
                        <a:t>Comply</a:t>
                      </a:r>
                      <a:endParaRPr lang="en-US" sz="1100">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100" b="0" i="0" u="none" strike="noStrike" cap="none">
                          <a:solidFill>
                            <a:schemeClr val="tx1"/>
                          </a:solidFill>
                          <a:latin typeface="Calibri"/>
                          <a:ea typeface="Calibri"/>
                          <a:cs typeface="Calibri"/>
                        </a:rPr>
                        <a:t>137</a:t>
                      </a:r>
                      <a:endParaRPr lang="en-US" sz="11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lang="en-US" sz="11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631762155"/>
                  </a:ext>
                </a:extLst>
              </a:tr>
              <a:tr h="326810">
                <a:tc>
                  <a:txBody>
                    <a:bodyPr/>
                    <a:lstStyle/>
                    <a:p>
                      <a:pPr marL="0" lvl="0" indent="0" algn="ctr">
                        <a:lnSpc>
                          <a:spcPct val="100000"/>
                        </a:lnSpc>
                        <a:spcBef>
                          <a:spcPts val="0"/>
                        </a:spcBef>
                        <a:spcAft>
                          <a:spcPts val="0"/>
                        </a:spcAft>
                        <a:buClr>
                          <a:srgbClr val="000000"/>
                        </a:buClr>
                        <a:buNone/>
                      </a:pPr>
                      <a:r>
                        <a:rPr lang="en-US" sz="1100" u="none" strike="noStrike" cap="none"/>
                        <a:t>10</a:t>
                      </a:r>
                    </a:p>
                  </a:txBody>
                  <a:tcPr marL="7475" marR="7475" marT="7475" marB="0" anchor="ctr"/>
                </a:tc>
                <a:tc>
                  <a:txBody>
                    <a:bodyPr/>
                    <a:lstStyle/>
                    <a:p>
                      <a:pPr marL="0" lvl="0" indent="0" algn="l">
                        <a:spcBef>
                          <a:spcPts val="0"/>
                        </a:spcBef>
                        <a:spcAft>
                          <a:spcPts val="0"/>
                        </a:spcAft>
                        <a:buNone/>
                      </a:pPr>
                      <a:r>
                        <a:rPr lang="en-US" sz="1100" b="0" i="0" u="none" strike="noStrike" noProof="0">
                          <a:latin typeface="ARial"/>
                        </a:rPr>
                        <a:t>The science payload shall descend using an auto-gyro/ passive helicopter recovery descent control system. </a:t>
                      </a:r>
                      <a:endParaRPr lang="en-US" sz="1100"/>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100" b="1" i="0" u="none" strike="noStrike" cap="none" noProof="0">
                          <a:solidFill>
                            <a:schemeClr val="lt1"/>
                          </a:solidFill>
                          <a:latin typeface="Arial"/>
                        </a:rPr>
                        <a:t>Comply</a:t>
                      </a:r>
                      <a:endParaRPr lang="en-US" sz="1100">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100" b="0" i="0" u="none" strike="noStrike" cap="none">
                          <a:solidFill>
                            <a:schemeClr val="tx1"/>
                          </a:solidFill>
                          <a:latin typeface="Calibri"/>
                          <a:ea typeface="Calibri"/>
                          <a:cs typeface="Calibri"/>
                        </a:rPr>
                        <a:t>83</a:t>
                      </a:r>
                      <a:endParaRPr lang="en-US" sz="11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lang="en-US" sz="11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509323855"/>
                  </a:ext>
                </a:extLst>
              </a:tr>
              <a:tr h="326810">
                <a:tc>
                  <a:txBody>
                    <a:bodyPr/>
                    <a:lstStyle/>
                    <a:p>
                      <a:pPr marL="0" lvl="0" indent="0" algn="ctr">
                        <a:lnSpc>
                          <a:spcPct val="100000"/>
                        </a:lnSpc>
                        <a:spcBef>
                          <a:spcPts val="0"/>
                        </a:spcBef>
                        <a:spcAft>
                          <a:spcPts val="0"/>
                        </a:spcAft>
                        <a:buClr>
                          <a:srgbClr val="000000"/>
                        </a:buClr>
                        <a:buNone/>
                      </a:pPr>
                      <a:r>
                        <a:rPr lang="en-US" sz="1100" u="none" strike="noStrike" cap="none"/>
                        <a:t>11</a:t>
                      </a:r>
                    </a:p>
                  </a:txBody>
                  <a:tcPr marL="7475" marR="7475" marT="7475" marB="0" anchor="ctr"/>
                </a:tc>
                <a:tc>
                  <a:txBody>
                    <a:bodyPr/>
                    <a:lstStyle/>
                    <a:p>
                      <a:pPr marL="0" lvl="0" indent="0" algn="l">
                        <a:spcBef>
                          <a:spcPts val="0"/>
                        </a:spcBef>
                        <a:spcAft>
                          <a:spcPts val="0"/>
                        </a:spcAft>
                        <a:buNone/>
                      </a:pPr>
                      <a:r>
                        <a:rPr lang="en-US" sz="1100" b="0" i="0" u="none" strike="noStrike" noProof="0">
                          <a:latin typeface="ARial"/>
                        </a:rPr>
                        <a:t>The descent rate of the science payload after being released from the container shall be 10 to 15 meters/second. </a:t>
                      </a:r>
                      <a:endParaRPr lang="en-US" sz="1100"/>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100" b="1" i="0" u="none" strike="noStrike" cap="none" noProof="0">
                          <a:solidFill>
                            <a:schemeClr val="lt1"/>
                          </a:solidFill>
                          <a:latin typeface="Arial"/>
                        </a:rPr>
                        <a:t>Comply</a:t>
                      </a:r>
                      <a:endParaRPr lang="en-US" sz="1100">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100" b="0" i="0" u="none" strike="noStrike" cap="none">
                          <a:solidFill>
                            <a:schemeClr val="tx1"/>
                          </a:solidFill>
                          <a:latin typeface="Calibri"/>
                          <a:ea typeface="Calibri"/>
                          <a:cs typeface="Calibri"/>
                        </a:rPr>
                        <a:t>62-72</a:t>
                      </a:r>
                      <a:endParaRPr lang="en-US" sz="11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lang="en-US" sz="11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992252897"/>
                  </a:ext>
                </a:extLst>
              </a:tr>
              <a:tr h="326810">
                <a:tc>
                  <a:txBody>
                    <a:bodyPr/>
                    <a:lstStyle/>
                    <a:p>
                      <a:pPr marL="0" lvl="0" indent="0" algn="ctr">
                        <a:lnSpc>
                          <a:spcPct val="100000"/>
                        </a:lnSpc>
                        <a:spcBef>
                          <a:spcPts val="0"/>
                        </a:spcBef>
                        <a:spcAft>
                          <a:spcPts val="0"/>
                        </a:spcAft>
                        <a:buClr>
                          <a:srgbClr val="000000"/>
                        </a:buClr>
                        <a:buNone/>
                      </a:pPr>
                      <a:r>
                        <a:rPr lang="en-US" sz="1100" u="none" strike="noStrike" cap="none"/>
                        <a:t>12</a:t>
                      </a:r>
                    </a:p>
                  </a:txBody>
                  <a:tcPr marL="7475" marR="7475" marT="7475" marB="0" anchor="ctr"/>
                </a:tc>
                <a:tc>
                  <a:txBody>
                    <a:bodyPr/>
                    <a:lstStyle/>
                    <a:p>
                      <a:pPr marL="0" lvl="0" indent="0" algn="l">
                        <a:spcBef>
                          <a:spcPts val="0"/>
                        </a:spcBef>
                        <a:spcAft>
                          <a:spcPts val="0"/>
                        </a:spcAft>
                        <a:buNone/>
                      </a:pPr>
                      <a:r>
                        <a:rPr lang="en-US" sz="1100" b="0" i="0" u="none" strike="noStrike" noProof="0">
                          <a:latin typeface="ARial"/>
                        </a:rPr>
                        <a:t>All descent control device attachment components shall survive 30 Gs of shock. </a:t>
                      </a:r>
                      <a:endParaRPr lang="en-US" sz="1100"/>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100" b="1" i="0" u="none" strike="noStrike" cap="none" noProof="0">
                          <a:solidFill>
                            <a:schemeClr val="lt1"/>
                          </a:solidFill>
                          <a:latin typeface="Arial"/>
                        </a:rPr>
                        <a:t>Comply</a:t>
                      </a:r>
                      <a:endParaRPr lang="en-US" sz="1100">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100" b="0" i="0" u="none" strike="noStrike" cap="none">
                          <a:solidFill>
                            <a:schemeClr val="tx1"/>
                          </a:solidFill>
                          <a:latin typeface="Calibri"/>
                          <a:ea typeface="Calibri"/>
                          <a:cs typeface="Calibri"/>
                        </a:rPr>
                        <a:t>174</a:t>
                      </a:r>
                      <a:endParaRPr lang="en-US" sz="11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lang="en-US" sz="11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3015959635"/>
                  </a:ext>
                </a:extLst>
              </a:tr>
            </a:tbl>
          </a:graphicData>
        </a:graphic>
      </p:graphicFrame>
      <p:sp>
        <p:nvSpPr>
          <p:cNvPr id="914" name="Google Shape;914;p9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Gaurav Verma</a:t>
            </a:r>
            <a:endParaRPr/>
          </a:p>
        </p:txBody>
      </p:sp>
    </p:spTree>
    <p:extLst>
      <p:ext uri="{BB962C8B-B14F-4D97-AF65-F5344CB8AC3E}">
        <p14:creationId xmlns:p14="http://schemas.microsoft.com/office/powerpoint/2010/main" val="27157186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9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Requirements Compliance</a:t>
            </a:r>
            <a:r>
              <a:rPr lang="en-US"/>
              <a:t>[2/5]</a:t>
            </a:r>
          </a:p>
        </p:txBody>
      </p:sp>
      <p:sp>
        <p:nvSpPr>
          <p:cNvPr id="910" name="Google Shape;910;p97"/>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2019 CDR:  Team 3279 (Team KALAM)</a:t>
            </a:r>
            <a:endParaRPr/>
          </a:p>
        </p:txBody>
      </p:sp>
      <p:sp>
        <p:nvSpPr>
          <p:cNvPr id="911" name="Google Shape;911;p9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194</a:t>
            </a:fld>
            <a:endParaRPr sz="1000" b="0" i="0" u="none" strike="noStrike" cap="none">
              <a:solidFill>
                <a:schemeClr val="dk1"/>
              </a:solidFill>
              <a:latin typeface="Arial"/>
              <a:ea typeface="Arial"/>
              <a:cs typeface="Arial"/>
              <a:sym typeface="Arial"/>
            </a:endParaRPr>
          </a:p>
        </p:txBody>
      </p:sp>
      <p:graphicFrame>
        <p:nvGraphicFramePr>
          <p:cNvPr id="912" name="Google Shape;912;p97"/>
          <p:cNvGraphicFramePr/>
          <p:nvPr>
            <p:extLst>
              <p:ext uri="{D42A27DB-BD31-4B8C-83A1-F6EECF244321}">
                <p14:modId xmlns:p14="http://schemas.microsoft.com/office/powerpoint/2010/main" val="1213437336"/>
              </p:ext>
            </p:extLst>
          </p:nvPr>
        </p:nvGraphicFramePr>
        <p:xfrm>
          <a:off x="228599" y="1059799"/>
          <a:ext cx="8686796" cy="5240051"/>
        </p:xfrm>
        <a:graphic>
          <a:graphicData uri="http://schemas.openxmlformats.org/drawingml/2006/table">
            <a:tbl>
              <a:tblPr firstRow="1">
                <a:noFill/>
              </a:tblPr>
              <a:tblGrid>
                <a:gridCol w="500706">
                  <a:extLst>
                    <a:ext uri="{9D8B030D-6E8A-4147-A177-3AD203B41FA5}">
                      <a16:colId xmlns:a16="http://schemas.microsoft.com/office/drawing/2014/main" val="20000"/>
                    </a:ext>
                  </a:extLst>
                </a:gridCol>
                <a:gridCol w="4038836">
                  <a:extLst>
                    <a:ext uri="{9D8B030D-6E8A-4147-A177-3AD203B41FA5}">
                      <a16:colId xmlns:a16="http://schemas.microsoft.com/office/drawing/2014/main" val="20001"/>
                    </a:ext>
                  </a:extLst>
                </a:gridCol>
                <a:gridCol w="952740">
                  <a:extLst>
                    <a:ext uri="{9D8B030D-6E8A-4147-A177-3AD203B41FA5}">
                      <a16:colId xmlns:a16="http://schemas.microsoft.com/office/drawing/2014/main" val="20002"/>
                    </a:ext>
                  </a:extLst>
                </a:gridCol>
                <a:gridCol w="1597257">
                  <a:extLst>
                    <a:ext uri="{9D8B030D-6E8A-4147-A177-3AD203B41FA5}">
                      <a16:colId xmlns:a16="http://schemas.microsoft.com/office/drawing/2014/main" val="20004"/>
                    </a:ext>
                  </a:extLst>
                </a:gridCol>
                <a:gridCol w="1597257">
                  <a:extLst>
                    <a:ext uri="{9D8B030D-6E8A-4147-A177-3AD203B41FA5}">
                      <a16:colId xmlns:a16="http://schemas.microsoft.com/office/drawing/2014/main" val="4234856735"/>
                    </a:ext>
                  </a:extLst>
                </a:gridCol>
              </a:tblGrid>
              <a:tr h="37118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13</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All electronic components shall be enclosed and shielded from the environment with the exception of sensors. </a:t>
                      </a:r>
                      <a:endParaRPr lang="en-US"/>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Font typeface="Calibri"/>
                        <a:buNone/>
                      </a:pPr>
                      <a:r>
                        <a:rPr lang="en-US" sz="1200" b="0" i="0" u="none" strike="noStrike" cap="none">
                          <a:solidFill>
                            <a:schemeClr val="tx1"/>
                          </a:solidFill>
                          <a:latin typeface="Calibri"/>
                          <a:cs typeface="Calibri"/>
                        </a:rPr>
                        <a:t>75</a:t>
                      </a:r>
                      <a:endParaRPr sz="1200" b="0" i="0" u="none" strike="noStrike" cap="none">
                        <a:solidFill>
                          <a:schemeClr val="tx1"/>
                        </a:solidFill>
                        <a:latin typeface="Calibri"/>
                        <a:cs typeface="Calibri"/>
                      </a:endParaRPr>
                    </a:p>
                  </a:txBody>
                  <a:tcPr marL="7475" marR="7475" marT="7475" marB="0" anchor="ctr"/>
                </a:tc>
                <a:tc>
                  <a:txBody>
                    <a:bodyPr/>
                    <a:lstStyle/>
                    <a:p>
                      <a:pPr marL="0" marR="0" lvl="0" indent="0" algn="l" rtl="0">
                        <a:lnSpc>
                          <a:spcPct val="100000"/>
                        </a:lnSpc>
                        <a:spcBef>
                          <a:spcPts val="0"/>
                        </a:spcBef>
                        <a:spcAft>
                          <a:spcPts val="0"/>
                        </a:spcAft>
                        <a:buClr>
                          <a:srgbClr val="00B050"/>
                        </a:buClr>
                        <a:buFont typeface="Calibri"/>
                        <a:buNone/>
                      </a:pPr>
                      <a:endParaRPr lang="en-US" sz="1200" b="1" i="0" u="none" strike="noStrike" cap="none">
                        <a:solidFill>
                          <a:srgbClr val="00B050"/>
                        </a:solidFill>
                        <a:latin typeface="Calibri"/>
                        <a:cs typeface="Calibri"/>
                      </a:endParaRPr>
                    </a:p>
                  </a:txBody>
                  <a:tcPr marL="7475" marR="7475" marT="7475" marB="0" anchor="ctr"/>
                </a:tc>
                <a:extLst>
                  <a:ext uri="{0D108BD9-81ED-4DB2-BD59-A6C34878D82A}">
                    <a16:rowId xmlns:a16="http://schemas.microsoft.com/office/drawing/2014/main" val="10001"/>
                  </a:ext>
                </a:extLst>
              </a:tr>
              <a:tr h="14925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14</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All structures shall be built to survive 15 Gs of launch acceleration. </a:t>
                      </a:r>
                      <a:endParaRPr lang="en-US"/>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tx1"/>
                          </a:solidFill>
                        </a:rPr>
                        <a:t>93,173,175</a:t>
                      </a:r>
                      <a:endParaRPr sz="1200" b="0" i="0" u="none" strike="noStrike" cap="none">
                        <a:solidFill>
                          <a:schemeClr val="tx1"/>
                        </a:solidFill>
                      </a:endParaRPr>
                    </a:p>
                  </a:txBody>
                  <a:tcPr marL="7475" marR="7475" marT="7475" marB="0" anchor="ctr"/>
                </a:tc>
                <a:tc>
                  <a:txBody>
                    <a:bodyPr/>
                    <a:lstStyle/>
                    <a:p>
                      <a:pPr marL="0" marR="0" lvl="0" indent="0" algn="ctr" rtl="0">
                        <a:lnSpc>
                          <a:spcPct val="100000"/>
                        </a:lnSpc>
                        <a:spcBef>
                          <a:spcPts val="0"/>
                        </a:spcBef>
                        <a:spcAft>
                          <a:spcPts val="0"/>
                        </a:spcAft>
                        <a:buClr>
                          <a:srgbClr val="000000"/>
                        </a:buClr>
                        <a:buFont typeface="Arial"/>
                        <a:buNone/>
                      </a:pPr>
                      <a:endParaRPr sz="1200" u="none" strike="noStrike" cap="none"/>
                    </a:p>
                  </a:txBody>
                  <a:tcPr marL="7475" marR="7475" marT="7475" marB="0" anchor="ctr"/>
                </a:tc>
                <a:extLst>
                  <a:ext uri="{0D108BD9-81ED-4DB2-BD59-A6C34878D82A}">
                    <a16:rowId xmlns:a16="http://schemas.microsoft.com/office/drawing/2014/main" val="10002"/>
                  </a:ext>
                </a:extLst>
              </a:tr>
              <a:tr h="38060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15</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All structures shall be built to survive 30 Gs of shock. </a:t>
                      </a:r>
                      <a:endParaRPr/>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tx1"/>
                          </a:solidFill>
                        </a:rPr>
                        <a:t>93,173,175</a:t>
                      </a:r>
                    </a:p>
                  </a:txBody>
                  <a:tcPr marL="7475" marR="7475" marT="7475" marB="0" anchor="ctr"/>
                </a:tc>
                <a:tc>
                  <a:txBody>
                    <a:bodyPr/>
                    <a:lstStyle/>
                    <a:p>
                      <a:pPr marL="0" marR="0" lvl="0" indent="0" algn="l" rtl="0">
                        <a:lnSpc>
                          <a:spcPct val="100000"/>
                        </a:lnSpc>
                        <a:spcBef>
                          <a:spcPts val="0"/>
                        </a:spcBef>
                        <a:spcAft>
                          <a:spcPts val="0"/>
                        </a:spcAft>
                        <a:buFont typeface="Calibri"/>
                        <a:buNone/>
                      </a:pPr>
                      <a:endParaRPr lang="en-US" sz="1200" b="0" i="0" u="none" strike="noStrike" cap="none">
                        <a:solidFill>
                          <a:srgbClr val="000000"/>
                        </a:solidFill>
                        <a:latin typeface="Calibri"/>
                        <a:cs typeface="Calibri"/>
                      </a:endParaRPr>
                    </a:p>
                  </a:txBody>
                  <a:tcPr marL="7475" marR="7475" marT="7475" marB="0" anchor="ctr"/>
                </a:tc>
                <a:extLst>
                  <a:ext uri="{0D108BD9-81ED-4DB2-BD59-A6C34878D82A}">
                    <a16:rowId xmlns:a16="http://schemas.microsoft.com/office/drawing/2014/main" val="10003"/>
                  </a:ext>
                </a:extLst>
              </a:tr>
              <a:tr h="14925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16</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All electronics shall be hard mounted using proper mounts such as standoffs, screws, or high performance adhesives. </a:t>
                      </a:r>
                      <a:endParaRPr/>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tx1"/>
                          </a:solidFill>
                        </a:rPr>
                        <a:t>93,173</a:t>
                      </a:r>
                    </a:p>
                  </a:txBody>
                  <a:tcPr marL="7475" marR="7475" marT="7475" marB="0" anchor="ctr"/>
                </a:tc>
                <a:tc>
                  <a:txBody>
                    <a:bodyPr/>
                    <a:lstStyle/>
                    <a:p>
                      <a:pPr marL="0" marR="0" lvl="0" indent="0" algn="l" rtl="0">
                        <a:lnSpc>
                          <a:spcPct val="100000"/>
                        </a:lnSpc>
                        <a:spcBef>
                          <a:spcPts val="0"/>
                        </a:spcBef>
                        <a:spcAft>
                          <a:spcPts val="0"/>
                        </a:spcAft>
                        <a:buFont typeface="Calibri"/>
                        <a:buNone/>
                      </a:pPr>
                      <a:endParaRPr lang="en-US" sz="1200" b="1" i="1" u="none" strike="noStrike" cap="none">
                        <a:solidFill>
                          <a:srgbClr val="FF0000"/>
                        </a:solidFill>
                        <a:latin typeface="Calibri"/>
                        <a:cs typeface="Calibri"/>
                      </a:endParaRPr>
                    </a:p>
                  </a:txBody>
                  <a:tcPr marL="7475" marR="7475" marT="7475" marB="0" anchor="ctr"/>
                </a:tc>
                <a:extLst>
                  <a:ext uri="{0D108BD9-81ED-4DB2-BD59-A6C34878D82A}">
                    <a16:rowId xmlns:a16="http://schemas.microsoft.com/office/drawing/2014/main" val="10004"/>
                  </a:ext>
                </a:extLst>
              </a:tr>
              <a:tr h="298525">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17</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All mechanisms shall be capable of maintaining their configuration or states under all forces</a:t>
                      </a:r>
                      <a:endParaRPr lang="en-US"/>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tx1"/>
                          </a:solidFill>
                          <a:latin typeface="Calibri"/>
                          <a:cs typeface="Calibri"/>
                        </a:rPr>
                        <a:t>94</a:t>
                      </a:r>
                      <a:endParaRPr sz="1200" b="0" i="0" u="none" strike="noStrike" cap="none">
                        <a:solidFill>
                          <a:schemeClr val="tx1"/>
                        </a:solidFill>
                        <a:latin typeface="Calibri"/>
                        <a:cs typeface="Calibri"/>
                        <a:sym typeface="Calibri"/>
                      </a:endParaRPr>
                    </a:p>
                  </a:txBody>
                  <a:tcPr marL="7475" marR="7475" marT="7475" marB="0" anchor="b"/>
                </a:tc>
                <a:tc>
                  <a:txBody>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0005"/>
                  </a:ext>
                </a:extLst>
              </a:tr>
              <a:tr h="318154">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18</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Mechanisms shall not use pyrotechnics or chemicals.</a:t>
                      </a:r>
                      <a:endParaRPr lang="en-US"/>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tx1"/>
                          </a:solidFill>
                          <a:latin typeface="Calibri"/>
                          <a:cs typeface="Calibri"/>
                        </a:rPr>
                        <a:t>-</a:t>
                      </a:r>
                      <a:endParaRPr sz="1200" b="0" i="0" u="none" strike="noStrike" cap="none">
                        <a:solidFill>
                          <a:schemeClr val="tx1"/>
                        </a:solidFill>
                        <a:latin typeface="Calibri"/>
                        <a:cs typeface="Calibri"/>
                        <a:sym typeface="Calibri"/>
                      </a:endParaRPr>
                    </a:p>
                  </a:txBody>
                  <a:tcPr marL="7475" marR="7475" marT="7475" marB="0" anchor="b"/>
                </a:tc>
                <a:tc>
                  <a:txBody>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0006"/>
                  </a:ext>
                </a:extLst>
              </a:tr>
              <a:tr h="149250">
                <a:tc>
                  <a:txBody>
                    <a:bodyPr/>
                    <a:lstStyle/>
                    <a:p>
                      <a:pPr marL="0" lvl="0" indent="0" algn="ctr">
                        <a:lnSpc>
                          <a:spcPct val="100000"/>
                        </a:lnSpc>
                        <a:spcBef>
                          <a:spcPts val="0"/>
                        </a:spcBef>
                        <a:spcAft>
                          <a:spcPts val="0"/>
                        </a:spcAft>
                        <a:buClr>
                          <a:srgbClr val="000000"/>
                        </a:buClr>
                        <a:buNone/>
                      </a:pPr>
                      <a:r>
                        <a:rPr lang="en-US" sz="1200" u="none" strike="noStrike" cap="none"/>
                        <a:t>19</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Mechanisms that use heat (e.g., nichrome wire) shall not be exposed to the outside environment to reduce potential risk of setting vegetation on fire. </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cs typeface="Calibri"/>
                        </a:rPr>
                        <a:t>-</a:t>
                      </a:r>
                      <a:endParaRPr lang="en-US" sz="1200" b="0" i="0" u="none" strike="noStrike" cap="none">
                        <a:solidFill>
                          <a:schemeClr val="tx1"/>
                        </a:solidFill>
                        <a:latin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287129261"/>
                  </a:ext>
                </a:extLst>
              </a:tr>
              <a:tr h="149250">
                <a:tc>
                  <a:txBody>
                    <a:bodyPr/>
                    <a:lstStyle/>
                    <a:p>
                      <a:pPr marL="0" lvl="0" indent="0" algn="ctr">
                        <a:lnSpc>
                          <a:spcPct val="100000"/>
                        </a:lnSpc>
                        <a:spcBef>
                          <a:spcPts val="0"/>
                        </a:spcBef>
                        <a:spcAft>
                          <a:spcPts val="0"/>
                        </a:spcAft>
                        <a:buClr>
                          <a:srgbClr val="000000"/>
                        </a:buClr>
                        <a:buNone/>
                      </a:pPr>
                      <a:r>
                        <a:rPr lang="en-US" sz="1200" u="none" strike="noStrike" cap="none"/>
                        <a:t>20</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science payload shall measure altitude using an air pressure sensor.</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cs typeface="Calibri"/>
                        </a:rPr>
                        <a:t>35,36</a:t>
                      </a:r>
                      <a:endParaRPr sz="1200" b="0" i="0" u="none" strike="noStrike" cap="none">
                        <a:solidFill>
                          <a:schemeClr val="tx1"/>
                        </a:solidFill>
                        <a:latin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4254247613"/>
                  </a:ext>
                </a:extLst>
              </a:tr>
              <a:tr h="335829">
                <a:tc>
                  <a:txBody>
                    <a:bodyPr/>
                    <a:lstStyle/>
                    <a:p>
                      <a:pPr marL="0" lvl="0" indent="0" algn="ctr">
                        <a:lnSpc>
                          <a:spcPct val="100000"/>
                        </a:lnSpc>
                        <a:spcBef>
                          <a:spcPts val="0"/>
                        </a:spcBef>
                        <a:spcAft>
                          <a:spcPts val="0"/>
                        </a:spcAft>
                        <a:buClr>
                          <a:srgbClr val="000000"/>
                        </a:buClr>
                        <a:buNone/>
                      </a:pPr>
                      <a:r>
                        <a:rPr lang="en-US" sz="1200" u="none" strike="noStrike" cap="none"/>
                        <a:t>21</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science payload shall provide position using GPS. </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cs typeface="Calibri"/>
                        </a:rPr>
                        <a:t>38,39</a:t>
                      </a:r>
                      <a:endParaRPr sz="1200" b="0" i="0" u="none" strike="noStrike" cap="none">
                        <a:solidFill>
                          <a:schemeClr val="tx1"/>
                        </a:solidFill>
                        <a:latin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631762155"/>
                  </a:ext>
                </a:extLst>
              </a:tr>
              <a:tr h="300479">
                <a:tc>
                  <a:txBody>
                    <a:bodyPr/>
                    <a:lstStyle/>
                    <a:p>
                      <a:pPr marL="0" lvl="0" indent="0" algn="ctr">
                        <a:lnSpc>
                          <a:spcPct val="100000"/>
                        </a:lnSpc>
                        <a:spcBef>
                          <a:spcPts val="0"/>
                        </a:spcBef>
                        <a:spcAft>
                          <a:spcPts val="0"/>
                        </a:spcAft>
                        <a:buClr>
                          <a:srgbClr val="000000"/>
                        </a:buClr>
                        <a:buNone/>
                      </a:pPr>
                      <a:r>
                        <a:rPr lang="en-US" sz="1200" u="none" strike="noStrike" cap="none"/>
                        <a:t>22</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science payload shall measure its battery voltage.</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cs typeface="Calibri"/>
                        </a:rPr>
                        <a:t>40</a:t>
                      </a:r>
                      <a:endParaRPr sz="1200" b="0" i="0" u="none" strike="noStrike" cap="none">
                        <a:solidFill>
                          <a:schemeClr val="tx1"/>
                        </a:solidFill>
                        <a:latin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509323855"/>
                  </a:ext>
                </a:extLst>
              </a:tr>
              <a:tr h="318154">
                <a:tc>
                  <a:txBody>
                    <a:bodyPr/>
                    <a:lstStyle/>
                    <a:p>
                      <a:pPr marL="0" lvl="0" indent="0" algn="ctr">
                        <a:lnSpc>
                          <a:spcPct val="100000"/>
                        </a:lnSpc>
                        <a:spcBef>
                          <a:spcPts val="0"/>
                        </a:spcBef>
                        <a:spcAft>
                          <a:spcPts val="0"/>
                        </a:spcAft>
                        <a:buClr>
                          <a:srgbClr val="000000"/>
                        </a:buClr>
                        <a:buNone/>
                      </a:pPr>
                      <a:r>
                        <a:rPr lang="en-US" sz="1200" u="none" strike="noStrike" cap="none"/>
                        <a:t>23</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science payload shall measure outside temperature. </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cs typeface="Calibri"/>
                        </a:rPr>
                        <a:t>37</a:t>
                      </a:r>
                      <a:endParaRPr sz="1200" b="0" i="0" u="none" strike="noStrike" cap="none">
                        <a:solidFill>
                          <a:schemeClr val="tx1"/>
                        </a:solidFill>
                        <a:latin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992252897"/>
                  </a:ext>
                </a:extLst>
              </a:tr>
              <a:tr h="149250">
                <a:tc>
                  <a:txBody>
                    <a:bodyPr/>
                    <a:lstStyle/>
                    <a:p>
                      <a:pPr marL="0" lvl="0" indent="0" algn="ctr">
                        <a:lnSpc>
                          <a:spcPct val="100000"/>
                        </a:lnSpc>
                        <a:spcBef>
                          <a:spcPts val="0"/>
                        </a:spcBef>
                        <a:spcAft>
                          <a:spcPts val="0"/>
                        </a:spcAft>
                        <a:buClr>
                          <a:srgbClr val="000000"/>
                        </a:buClr>
                        <a:buNone/>
                      </a:pPr>
                      <a:r>
                        <a:rPr lang="en-US" sz="1200" u="none" strike="noStrike" cap="none"/>
                        <a:t>24</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science payload shall measure the spin rate of the auto-gyro blades relative to the science vehicle. </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cs typeface="Calibri"/>
                        </a:rPr>
                        <a:t>43</a:t>
                      </a:r>
                      <a:endParaRPr sz="1200" b="0" i="0" u="none" strike="noStrike" cap="none">
                        <a:solidFill>
                          <a:schemeClr val="tx1"/>
                        </a:solidFill>
                        <a:latin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3015959635"/>
                  </a:ext>
                </a:extLst>
              </a:tr>
              <a:tr h="300478">
                <a:tc>
                  <a:txBody>
                    <a:bodyPr/>
                    <a:lstStyle/>
                    <a:p>
                      <a:pPr marL="0" lvl="0" indent="0" algn="ctr">
                        <a:lnSpc>
                          <a:spcPct val="100000"/>
                        </a:lnSpc>
                        <a:spcBef>
                          <a:spcPts val="0"/>
                        </a:spcBef>
                        <a:spcAft>
                          <a:spcPts val="0"/>
                        </a:spcAft>
                        <a:buClr>
                          <a:srgbClr val="000000"/>
                        </a:buClr>
                        <a:buNone/>
                      </a:pPr>
                      <a:r>
                        <a:rPr lang="en-US" sz="1200" u="none" strike="noStrike" cap="none"/>
                        <a:t>25</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science payload shall measure pitch and roll. </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cs typeface="Calibri"/>
                        </a:rPr>
                        <a:t>41,42</a:t>
                      </a:r>
                      <a:endParaRPr sz="1200" b="0" i="0" u="none" strike="noStrike" cap="none">
                        <a:solidFill>
                          <a:schemeClr val="tx1"/>
                        </a:solidFill>
                        <a:latin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983628732"/>
                  </a:ext>
                </a:extLst>
              </a:tr>
              <a:tr h="300477">
                <a:tc>
                  <a:txBody>
                    <a:bodyPr/>
                    <a:lstStyle/>
                    <a:p>
                      <a:pPr marL="0" lvl="0" indent="0" algn="ctr">
                        <a:lnSpc>
                          <a:spcPct val="100000"/>
                        </a:lnSpc>
                        <a:spcBef>
                          <a:spcPts val="0"/>
                        </a:spcBef>
                        <a:spcAft>
                          <a:spcPts val="0"/>
                        </a:spcAft>
                        <a:buClr>
                          <a:srgbClr val="000000"/>
                        </a:buClr>
                        <a:buNone/>
                      </a:pPr>
                      <a:r>
                        <a:rPr lang="en-US" sz="1200" u="none" strike="noStrike" cap="none"/>
                        <a:t>26</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payload shall transmit all sensor data in the telemetry</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cs typeface="Calibri"/>
                        </a:rPr>
                        <a:t>113</a:t>
                      </a:r>
                      <a:endParaRPr sz="1200" b="0" i="0" u="none" strike="noStrike" cap="none">
                        <a:solidFill>
                          <a:schemeClr val="tx1"/>
                        </a:solidFill>
                        <a:latin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3743107285"/>
                  </a:ext>
                </a:extLst>
              </a:tr>
              <a:tr h="149250">
                <a:tc>
                  <a:txBody>
                    <a:bodyPr/>
                    <a:lstStyle/>
                    <a:p>
                      <a:pPr marL="0" lvl="0" indent="0" algn="ctr">
                        <a:lnSpc>
                          <a:spcPct val="100000"/>
                        </a:lnSpc>
                        <a:spcBef>
                          <a:spcPts val="0"/>
                        </a:spcBef>
                        <a:spcAft>
                          <a:spcPts val="0"/>
                        </a:spcAft>
                        <a:buClr>
                          <a:srgbClr val="000000"/>
                        </a:buClr>
                        <a:buNone/>
                      </a:pPr>
                      <a:r>
                        <a:rPr lang="en-US" sz="1200" u="none" strike="noStrike" cap="none"/>
                        <a:t>27</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Parachute shall be fluorescent Pink or Orange</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cs typeface="Calibri"/>
                        </a:rPr>
                        <a:t>56</a:t>
                      </a:r>
                      <a:endParaRPr sz="1200" b="0" i="0" u="none" strike="noStrike" cap="none">
                        <a:solidFill>
                          <a:schemeClr val="tx1"/>
                        </a:solidFill>
                        <a:latin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253493901"/>
                  </a:ext>
                </a:extLst>
              </a:tr>
            </a:tbl>
          </a:graphicData>
        </a:graphic>
      </p:graphicFrame>
      <p:sp>
        <p:nvSpPr>
          <p:cNvPr id="7" name="Google Shape;914;p97">
            <a:extLst>
              <a:ext uri="{FF2B5EF4-FFF2-40B4-BE49-F238E27FC236}">
                <a16:creationId xmlns:a16="http://schemas.microsoft.com/office/drawing/2014/main" id="{A52C4364-6EF7-4168-8F3D-2534A747C913}"/>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Gaurav Verma</a:t>
            </a:r>
            <a:endParaRPr/>
          </a:p>
        </p:txBody>
      </p:sp>
    </p:spTree>
    <p:extLst>
      <p:ext uri="{BB962C8B-B14F-4D97-AF65-F5344CB8AC3E}">
        <p14:creationId xmlns:p14="http://schemas.microsoft.com/office/powerpoint/2010/main" val="38706217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9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Requirements Compliance</a:t>
            </a:r>
            <a:r>
              <a:rPr lang="en-US"/>
              <a:t>[3/5]</a:t>
            </a:r>
          </a:p>
        </p:txBody>
      </p:sp>
      <p:sp>
        <p:nvSpPr>
          <p:cNvPr id="910" name="Google Shape;910;p97"/>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2019 CDR:  Team 3279 (Team KALAM)</a:t>
            </a:r>
            <a:endParaRPr/>
          </a:p>
        </p:txBody>
      </p:sp>
      <p:sp>
        <p:nvSpPr>
          <p:cNvPr id="911" name="Google Shape;911;p9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195</a:t>
            </a:fld>
            <a:endParaRPr sz="1000" b="0" i="0" u="none" strike="noStrike" cap="none">
              <a:solidFill>
                <a:schemeClr val="dk1"/>
              </a:solidFill>
              <a:latin typeface="Arial"/>
              <a:ea typeface="Arial"/>
              <a:cs typeface="Arial"/>
              <a:sym typeface="Arial"/>
            </a:endParaRPr>
          </a:p>
        </p:txBody>
      </p:sp>
      <p:graphicFrame>
        <p:nvGraphicFramePr>
          <p:cNvPr id="912" name="Google Shape;912;p97"/>
          <p:cNvGraphicFramePr/>
          <p:nvPr>
            <p:extLst>
              <p:ext uri="{D42A27DB-BD31-4B8C-83A1-F6EECF244321}">
                <p14:modId xmlns:p14="http://schemas.microsoft.com/office/powerpoint/2010/main" val="1007093894"/>
              </p:ext>
            </p:extLst>
          </p:nvPr>
        </p:nvGraphicFramePr>
        <p:xfrm>
          <a:off x="228600" y="1105667"/>
          <a:ext cx="8686800" cy="5098123"/>
        </p:xfrm>
        <a:graphic>
          <a:graphicData uri="http://schemas.openxmlformats.org/drawingml/2006/table">
            <a:tbl>
              <a:tblPr firstRow="1">
                <a:noFill/>
              </a:tblPr>
              <a:tblGrid>
                <a:gridCol w="500707">
                  <a:extLst>
                    <a:ext uri="{9D8B030D-6E8A-4147-A177-3AD203B41FA5}">
                      <a16:colId xmlns:a16="http://schemas.microsoft.com/office/drawing/2014/main" val="20000"/>
                    </a:ext>
                  </a:extLst>
                </a:gridCol>
                <a:gridCol w="4038836">
                  <a:extLst>
                    <a:ext uri="{9D8B030D-6E8A-4147-A177-3AD203B41FA5}">
                      <a16:colId xmlns:a16="http://schemas.microsoft.com/office/drawing/2014/main" val="20001"/>
                    </a:ext>
                  </a:extLst>
                </a:gridCol>
                <a:gridCol w="952741">
                  <a:extLst>
                    <a:ext uri="{9D8B030D-6E8A-4147-A177-3AD203B41FA5}">
                      <a16:colId xmlns:a16="http://schemas.microsoft.com/office/drawing/2014/main" val="20002"/>
                    </a:ext>
                  </a:extLst>
                </a:gridCol>
                <a:gridCol w="1597258">
                  <a:extLst>
                    <a:ext uri="{9D8B030D-6E8A-4147-A177-3AD203B41FA5}">
                      <a16:colId xmlns:a16="http://schemas.microsoft.com/office/drawing/2014/main" val="20004"/>
                    </a:ext>
                  </a:extLst>
                </a:gridCol>
                <a:gridCol w="1597258">
                  <a:extLst>
                    <a:ext uri="{9D8B030D-6E8A-4147-A177-3AD203B41FA5}">
                      <a16:colId xmlns:a16="http://schemas.microsoft.com/office/drawing/2014/main" val="3676169507"/>
                    </a:ext>
                  </a:extLst>
                </a:gridCol>
              </a:tblGrid>
              <a:tr h="298525">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28</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ground station shall be able to command the science vehicle to calibrate barometric altitude, and roll and pitch angles to zero as the payload sits on the launch pad.  </a:t>
                      </a:r>
                      <a:endParaRPr lang="en-US"/>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B050"/>
                        </a:buClr>
                        <a:buFont typeface="Calibri"/>
                        <a:buNone/>
                      </a:pPr>
                      <a:r>
                        <a:rPr lang="en-US" sz="1200" b="0" i="0" u="none" strike="noStrike" cap="none">
                          <a:solidFill>
                            <a:schemeClr val="tx1"/>
                          </a:solidFill>
                          <a:latin typeface="Calibri"/>
                          <a:cs typeface="Calibri"/>
                        </a:rPr>
                        <a:t>152</a:t>
                      </a:r>
                    </a:p>
                  </a:txBody>
                  <a:tcPr marL="7475" marR="7475" marT="7475" marB="0" anchor="ctr"/>
                </a:tc>
                <a:tc>
                  <a:txBody>
                    <a:bodyPr/>
                    <a:lstStyle/>
                    <a:p>
                      <a:pPr marL="0" marR="0" lvl="0" indent="0" algn="l" rtl="0">
                        <a:lnSpc>
                          <a:spcPct val="100000"/>
                        </a:lnSpc>
                        <a:spcBef>
                          <a:spcPts val="0"/>
                        </a:spcBef>
                        <a:spcAft>
                          <a:spcPts val="0"/>
                        </a:spcAft>
                        <a:buClr>
                          <a:srgbClr val="00B050"/>
                        </a:buClr>
                        <a:buFont typeface="Calibri"/>
                        <a:buNone/>
                      </a:pPr>
                      <a:endParaRPr lang="en-US" sz="1200" b="1" i="0" u="none" strike="noStrike" cap="none">
                        <a:solidFill>
                          <a:srgbClr val="00B050"/>
                        </a:solidFill>
                        <a:latin typeface="Calibri"/>
                        <a:cs typeface="Calibri"/>
                      </a:endParaRPr>
                    </a:p>
                  </a:txBody>
                  <a:tcPr marL="7475" marR="7475" marT="7475" marB="0" anchor="ctr"/>
                </a:tc>
                <a:extLst>
                  <a:ext uri="{0D108BD9-81ED-4DB2-BD59-A6C34878D82A}">
                    <a16:rowId xmlns:a16="http://schemas.microsoft.com/office/drawing/2014/main" val="10001"/>
                  </a:ext>
                </a:extLst>
              </a:tr>
              <a:tr h="14925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29</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ground station shall generate a csv file of all sensor data as specified in the telemetry section. </a:t>
                      </a:r>
                      <a:endParaRPr lang="en-US"/>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tx1"/>
                          </a:solidFill>
                        </a:rPr>
                        <a:t>151,152</a:t>
                      </a:r>
                      <a:endParaRPr sz="1200" b="0" i="0" u="none" strike="noStrike" cap="none">
                        <a:solidFill>
                          <a:schemeClr val="tx1"/>
                        </a:solidFill>
                      </a:endParaRPr>
                    </a:p>
                  </a:txBody>
                  <a:tcPr marL="7475" marR="7475" marT="7475" marB="0" anchor="ctr"/>
                </a:tc>
                <a:tc>
                  <a:txBody>
                    <a:bodyPr/>
                    <a:lstStyle/>
                    <a:p>
                      <a:pPr marL="0" marR="0" lvl="0" indent="0" algn="ctr" rtl="0">
                        <a:lnSpc>
                          <a:spcPct val="100000"/>
                        </a:lnSpc>
                        <a:spcBef>
                          <a:spcPts val="0"/>
                        </a:spcBef>
                        <a:spcAft>
                          <a:spcPts val="0"/>
                        </a:spcAft>
                        <a:buClr>
                          <a:srgbClr val="000000"/>
                        </a:buClr>
                        <a:buFont typeface="Arial"/>
                        <a:buNone/>
                      </a:pPr>
                      <a:endParaRPr sz="1200" u="none" strike="noStrike" cap="none"/>
                    </a:p>
                  </a:txBody>
                  <a:tcPr marL="7475" marR="7475" marT="7475" marB="0" anchor="ctr"/>
                </a:tc>
                <a:extLst>
                  <a:ext uri="{0D108BD9-81ED-4DB2-BD59-A6C34878D82A}">
                    <a16:rowId xmlns:a16="http://schemas.microsoft.com/office/drawing/2014/main" val="10002"/>
                  </a:ext>
                </a:extLst>
              </a:tr>
              <a:tr h="38060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30</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Telemetry shall include mission time with one second or better resolution. Mission time shall be maintained in the event of a processor reset during the launch and mission.</a:t>
                      </a:r>
                      <a:endParaRPr/>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Font typeface="Calibri"/>
                        <a:buNone/>
                      </a:pPr>
                      <a:r>
                        <a:rPr lang="en-US" sz="1200" b="0" i="0" u="none" strike="noStrike" cap="none">
                          <a:solidFill>
                            <a:schemeClr val="tx1"/>
                          </a:solidFill>
                          <a:latin typeface="Calibri"/>
                          <a:cs typeface="Calibri"/>
                        </a:rPr>
                        <a:t>112</a:t>
                      </a:r>
                    </a:p>
                  </a:txBody>
                  <a:tcPr marL="7475" marR="7475" marT="7475" marB="0" anchor="ctr"/>
                </a:tc>
                <a:tc>
                  <a:txBody>
                    <a:bodyPr/>
                    <a:lstStyle/>
                    <a:p>
                      <a:pPr marL="0" marR="0" lvl="0" indent="0" algn="l" rtl="0">
                        <a:lnSpc>
                          <a:spcPct val="100000"/>
                        </a:lnSpc>
                        <a:spcBef>
                          <a:spcPts val="0"/>
                        </a:spcBef>
                        <a:spcAft>
                          <a:spcPts val="0"/>
                        </a:spcAft>
                        <a:buFont typeface="Calibri"/>
                        <a:buNone/>
                      </a:pPr>
                      <a:endParaRPr lang="en-US" sz="1200" b="0" i="0" u="none" strike="noStrike" cap="none">
                        <a:solidFill>
                          <a:srgbClr val="000000"/>
                        </a:solidFill>
                        <a:latin typeface="Calibri"/>
                        <a:cs typeface="Calibri"/>
                      </a:endParaRPr>
                    </a:p>
                  </a:txBody>
                  <a:tcPr marL="7475" marR="7475" marT="7475" marB="0" anchor="ctr"/>
                </a:tc>
                <a:extLst>
                  <a:ext uri="{0D108BD9-81ED-4DB2-BD59-A6C34878D82A}">
                    <a16:rowId xmlns:a16="http://schemas.microsoft.com/office/drawing/2014/main" val="10003"/>
                  </a:ext>
                </a:extLst>
              </a:tr>
              <a:tr h="14925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31</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XBEE radios shall be used for telemetry. 2.4 GHz Series radios are allowed. 900 MHz XBEE Pro radios are also allowed.</a:t>
                      </a:r>
                      <a:endParaRPr/>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Font typeface="Calibri"/>
                        <a:buNone/>
                      </a:pPr>
                      <a:r>
                        <a:rPr lang="en-US" sz="1200" b="0" i="0" u="none" strike="noStrike" cap="none">
                          <a:solidFill>
                            <a:schemeClr val="tx1"/>
                          </a:solidFill>
                          <a:latin typeface="Calibri"/>
                          <a:cs typeface="Calibri"/>
                        </a:rPr>
                        <a:t>113, 114</a:t>
                      </a:r>
                    </a:p>
                  </a:txBody>
                  <a:tcPr marL="7475" marR="7475" marT="7475" marB="0" anchor="ctr"/>
                </a:tc>
                <a:tc>
                  <a:txBody>
                    <a:bodyPr/>
                    <a:lstStyle/>
                    <a:p>
                      <a:pPr marL="0" marR="0" lvl="0" indent="0" algn="l" rtl="0">
                        <a:lnSpc>
                          <a:spcPct val="100000"/>
                        </a:lnSpc>
                        <a:spcBef>
                          <a:spcPts val="0"/>
                        </a:spcBef>
                        <a:spcAft>
                          <a:spcPts val="0"/>
                        </a:spcAft>
                        <a:buFont typeface="Calibri"/>
                        <a:buNone/>
                      </a:pPr>
                      <a:endParaRPr lang="en-US" sz="1200" b="1" i="1" u="none" strike="noStrike" cap="none">
                        <a:solidFill>
                          <a:srgbClr val="FF0000"/>
                        </a:solidFill>
                        <a:latin typeface="Calibri"/>
                        <a:cs typeface="Calibri"/>
                      </a:endParaRPr>
                    </a:p>
                  </a:txBody>
                  <a:tcPr marL="7475" marR="7475" marT="7475" marB="0" anchor="ctr"/>
                </a:tc>
                <a:extLst>
                  <a:ext uri="{0D108BD9-81ED-4DB2-BD59-A6C34878D82A}">
                    <a16:rowId xmlns:a16="http://schemas.microsoft.com/office/drawing/2014/main" val="10004"/>
                  </a:ext>
                </a:extLst>
              </a:tr>
              <a:tr h="298525">
                <a:tc>
                  <a:txBody>
                    <a:bodyPr/>
                    <a:lstStyle/>
                    <a:p>
                      <a:pPr marL="0" marR="0" lvl="0" indent="0" algn="ctr" rtl="0">
                        <a:lnSpc>
                          <a:spcPct val="100000"/>
                        </a:lnSpc>
                        <a:spcBef>
                          <a:spcPts val="0"/>
                        </a:spcBef>
                        <a:spcAft>
                          <a:spcPts val="0"/>
                        </a:spcAft>
                        <a:buFont typeface="Arial"/>
                        <a:buNone/>
                      </a:pPr>
                      <a:r>
                        <a:rPr lang="en-US" sz="1200" u="none" strike="noStrike" cap="none"/>
                        <a:t>32</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XBEE radios shall have their NETID/PANID set to their team number. </a:t>
                      </a:r>
                      <a:endParaRPr lang="en-US"/>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Font typeface="Arial"/>
                        <a:buNone/>
                      </a:pPr>
                      <a:r>
                        <a:rPr lang="en-US" sz="1200" b="0" i="0" u="none" strike="noStrike" cap="none">
                          <a:solidFill>
                            <a:schemeClr val="tx1"/>
                          </a:solidFill>
                          <a:latin typeface="Calibri"/>
                          <a:ea typeface="Calibri"/>
                          <a:cs typeface="Calibri"/>
                        </a:rPr>
                        <a:t>113, 114</a:t>
                      </a:r>
                      <a:endParaRPr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0005"/>
                  </a:ext>
                </a:extLst>
              </a:tr>
              <a:tr h="318154">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33</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XBEE radios shall not use broadcast mode. </a:t>
                      </a:r>
                      <a:endParaRPr lang="en-US"/>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tx1"/>
                          </a:solidFill>
                          <a:latin typeface="Calibri"/>
                          <a:ea typeface="Calibri"/>
                          <a:cs typeface="Calibri"/>
                        </a:rPr>
                        <a:t>114</a:t>
                      </a:r>
                      <a:endParaRPr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0006"/>
                  </a:ext>
                </a:extLst>
              </a:tr>
              <a:tr h="149250">
                <a:tc>
                  <a:txBody>
                    <a:bodyPr/>
                    <a:lstStyle/>
                    <a:p>
                      <a:pPr marL="0" lvl="0" indent="0" algn="ctr">
                        <a:lnSpc>
                          <a:spcPct val="100000"/>
                        </a:lnSpc>
                        <a:spcBef>
                          <a:spcPts val="0"/>
                        </a:spcBef>
                        <a:spcAft>
                          <a:spcPts val="0"/>
                        </a:spcAft>
                        <a:buClr>
                          <a:srgbClr val="000000"/>
                        </a:buClr>
                        <a:buNone/>
                      </a:pPr>
                      <a:r>
                        <a:rPr lang="en-US" sz="1200" u="none" strike="noStrike" cap="none"/>
                        <a:t>34</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Cost of the </a:t>
                      </a:r>
                      <a:r>
                        <a:rPr lang="en-US" sz="1200" b="0" i="0" u="none" strike="noStrike" noProof="0" err="1">
                          <a:latin typeface="ARial"/>
                        </a:rPr>
                        <a:t>CanSat</a:t>
                      </a:r>
                      <a:r>
                        <a:rPr lang="en-US" sz="1200" b="0" i="0" u="none" strike="noStrike" noProof="0">
                          <a:latin typeface="ARial"/>
                        </a:rPr>
                        <a:t> shall be under $1000. Ground support and analysis tools are not included in the cost. </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None/>
                      </a:pPr>
                      <a:r>
                        <a:rPr lang="en-US" sz="1200" b="0" i="0" u="none" strike="noStrike" cap="none">
                          <a:solidFill>
                            <a:schemeClr val="tx1"/>
                          </a:solidFill>
                          <a:latin typeface="Calibri"/>
                          <a:ea typeface="Calibri"/>
                          <a:cs typeface="Calibri"/>
                        </a:rPr>
                        <a:t>204</a:t>
                      </a:r>
                      <a:endParaRPr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287129261"/>
                  </a:ext>
                </a:extLst>
              </a:tr>
              <a:tr h="353505">
                <a:tc>
                  <a:txBody>
                    <a:bodyPr/>
                    <a:lstStyle/>
                    <a:p>
                      <a:pPr marL="0" lvl="0" indent="0" algn="ctr">
                        <a:lnSpc>
                          <a:spcPct val="100000"/>
                        </a:lnSpc>
                        <a:spcBef>
                          <a:spcPts val="0"/>
                        </a:spcBef>
                        <a:spcAft>
                          <a:spcPts val="0"/>
                        </a:spcAft>
                        <a:buClr>
                          <a:srgbClr val="000000"/>
                        </a:buClr>
                        <a:buNone/>
                      </a:pPr>
                      <a:r>
                        <a:rPr lang="en-US" sz="1200" u="none" strike="noStrike" cap="none"/>
                        <a:t>35</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Each team shall develop their own ground station.</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None/>
                      </a:pPr>
                      <a:r>
                        <a:rPr lang="en-US" sz="1200" b="0" i="0" u="none" strike="noStrike" cap="none">
                          <a:solidFill>
                            <a:schemeClr val="tx1"/>
                          </a:solidFill>
                          <a:latin typeface="Calibri"/>
                          <a:ea typeface="Calibri"/>
                          <a:cs typeface="Calibri"/>
                        </a:rPr>
                        <a:t>146, 153</a:t>
                      </a:r>
                      <a:endParaRPr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4254247613"/>
                  </a:ext>
                </a:extLst>
              </a:tr>
              <a:tr h="335829">
                <a:tc>
                  <a:txBody>
                    <a:bodyPr/>
                    <a:lstStyle/>
                    <a:p>
                      <a:pPr marL="0" lvl="0" indent="0" algn="ctr">
                        <a:lnSpc>
                          <a:spcPct val="100000"/>
                        </a:lnSpc>
                        <a:spcBef>
                          <a:spcPts val="0"/>
                        </a:spcBef>
                        <a:spcAft>
                          <a:spcPts val="0"/>
                        </a:spcAft>
                        <a:buClr>
                          <a:srgbClr val="000000"/>
                        </a:buClr>
                        <a:buNone/>
                      </a:pPr>
                      <a:r>
                        <a:rPr lang="en-US" sz="1200" u="none" strike="noStrike" cap="none"/>
                        <a:t>36</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All telemetry shall be displayed in real time during descent</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ea typeface="Calibri"/>
                          <a:cs typeface="Calibri"/>
                        </a:rPr>
                        <a:t>149</a:t>
                      </a:r>
                      <a:endParaRPr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631762155"/>
                  </a:ext>
                </a:extLst>
              </a:tr>
              <a:tr h="300479">
                <a:tc>
                  <a:txBody>
                    <a:bodyPr/>
                    <a:lstStyle/>
                    <a:p>
                      <a:pPr marL="0" lvl="0" indent="0" algn="ctr">
                        <a:lnSpc>
                          <a:spcPct val="100000"/>
                        </a:lnSpc>
                        <a:spcBef>
                          <a:spcPts val="0"/>
                        </a:spcBef>
                        <a:spcAft>
                          <a:spcPts val="0"/>
                        </a:spcAft>
                        <a:buClr>
                          <a:srgbClr val="000000"/>
                        </a:buClr>
                        <a:buNone/>
                      </a:pPr>
                      <a:r>
                        <a:rPr lang="en-US" sz="1200" u="none" strike="noStrike" cap="none"/>
                        <a:t>37</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All telemetry shall be displayed in engineering units (meters, meters/sec, Celsius, etc.)</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ea typeface="Calibri"/>
                          <a:cs typeface="Calibri"/>
                        </a:rPr>
                        <a:t>149,151</a:t>
                      </a:r>
                      <a:endParaRPr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509323855"/>
                  </a:ext>
                </a:extLst>
              </a:tr>
              <a:tr h="318154">
                <a:tc>
                  <a:txBody>
                    <a:bodyPr/>
                    <a:lstStyle/>
                    <a:p>
                      <a:pPr marL="0" lvl="0" indent="0" algn="ctr">
                        <a:lnSpc>
                          <a:spcPct val="100000"/>
                        </a:lnSpc>
                        <a:spcBef>
                          <a:spcPts val="0"/>
                        </a:spcBef>
                        <a:spcAft>
                          <a:spcPts val="0"/>
                        </a:spcAft>
                        <a:buClr>
                          <a:srgbClr val="000000"/>
                        </a:buClr>
                        <a:buNone/>
                      </a:pPr>
                      <a:r>
                        <a:rPr lang="en-US" sz="1200" u="none" strike="noStrike" cap="none"/>
                        <a:t>38</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Teams shall plot each telemetry data field in real time during flight.  </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ea typeface="Calibri"/>
                          <a:cs typeface="Calibri"/>
                        </a:rPr>
                        <a:t>149</a:t>
                      </a:r>
                      <a:endParaRPr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992252897"/>
                  </a:ext>
                </a:extLst>
              </a:tr>
              <a:tr h="149250">
                <a:tc>
                  <a:txBody>
                    <a:bodyPr/>
                    <a:lstStyle/>
                    <a:p>
                      <a:pPr marL="0" lvl="0" indent="0" algn="ctr">
                        <a:lnSpc>
                          <a:spcPct val="100000"/>
                        </a:lnSpc>
                        <a:spcBef>
                          <a:spcPts val="0"/>
                        </a:spcBef>
                        <a:spcAft>
                          <a:spcPts val="0"/>
                        </a:spcAft>
                        <a:buClr>
                          <a:srgbClr val="000000"/>
                        </a:buClr>
                        <a:buNone/>
                      </a:pPr>
                      <a:r>
                        <a:rPr lang="en-US" sz="1200" u="none" strike="noStrike" cap="none"/>
                        <a:t>39</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ground station shall include one laptop computer with a minimum of two hours of battery operation, XBEE radio and a hand-held antenna. </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None/>
                      </a:pPr>
                      <a:r>
                        <a:rPr lang="en-US" sz="1200" b="0" i="0" u="none" strike="noStrike" cap="none">
                          <a:solidFill>
                            <a:schemeClr val="tx1"/>
                          </a:solidFill>
                          <a:latin typeface="Calibri"/>
                          <a:ea typeface="Calibri"/>
                          <a:cs typeface="Calibri"/>
                        </a:rPr>
                        <a:t>148</a:t>
                      </a:r>
                      <a:endParaRPr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3015959635"/>
                  </a:ext>
                </a:extLst>
              </a:tr>
            </a:tbl>
          </a:graphicData>
        </a:graphic>
      </p:graphicFrame>
      <p:sp>
        <p:nvSpPr>
          <p:cNvPr id="7" name="Google Shape;914;p97">
            <a:extLst>
              <a:ext uri="{FF2B5EF4-FFF2-40B4-BE49-F238E27FC236}">
                <a16:creationId xmlns:a16="http://schemas.microsoft.com/office/drawing/2014/main" id="{78CB7075-88C0-4B39-A061-BCB2BF82D618}"/>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Gaurav Verma</a:t>
            </a:r>
            <a:endParaRPr/>
          </a:p>
        </p:txBody>
      </p:sp>
    </p:spTree>
    <p:extLst>
      <p:ext uri="{BB962C8B-B14F-4D97-AF65-F5344CB8AC3E}">
        <p14:creationId xmlns:p14="http://schemas.microsoft.com/office/powerpoint/2010/main" val="34866030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9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Requirements Compliance</a:t>
            </a:r>
            <a:r>
              <a:rPr lang="en-US"/>
              <a:t>[4/5]</a:t>
            </a:r>
          </a:p>
        </p:txBody>
      </p:sp>
      <p:sp>
        <p:nvSpPr>
          <p:cNvPr id="910" name="Google Shape;910;p97"/>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2019 CDR:  Team 3279 (Team KALAM)</a:t>
            </a:r>
            <a:endParaRPr/>
          </a:p>
        </p:txBody>
      </p:sp>
      <p:sp>
        <p:nvSpPr>
          <p:cNvPr id="911" name="Google Shape;911;p9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196</a:t>
            </a:fld>
            <a:endParaRPr sz="1000" b="0" i="0" u="none" strike="noStrike" cap="none">
              <a:solidFill>
                <a:schemeClr val="dk1"/>
              </a:solidFill>
              <a:latin typeface="Arial"/>
              <a:ea typeface="Arial"/>
              <a:cs typeface="Arial"/>
              <a:sym typeface="Arial"/>
            </a:endParaRPr>
          </a:p>
        </p:txBody>
      </p:sp>
      <p:graphicFrame>
        <p:nvGraphicFramePr>
          <p:cNvPr id="912" name="Google Shape;912;p97"/>
          <p:cNvGraphicFramePr/>
          <p:nvPr>
            <p:extLst>
              <p:ext uri="{D42A27DB-BD31-4B8C-83A1-F6EECF244321}">
                <p14:modId xmlns:p14="http://schemas.microsoft.com/office/powerpoint/2010/main" val="2504212147"/>
              </p:ext>
            </p:extLst>
          </p:nvPr>
        </p:nvGraphicFramePr>
        <p:xfrm>
          <a:off x="228600" y="1067670"/>
          <a:ext cx="8686800" cy="5195390"/>
        </p:xfrm>
        <a:graphic>
          <a:graphicData uri="http://schemas.openxmlformats.org/drawingml/2006/table">
            <a:tbl>
              <a:tblPr firstRow="1">
                <a:noFill/>
              </a:tblPr>
              <a:tblGrid>
                <a:gridCol w="500707">
                  <a:extLst>
                    <a:ext uri="{9D8B030D-6E8A-4147-A177-3AD203B41FA5}">
                      <a16:colId xmlns:a16="http://schemas.microsoft.com/office/drawing/2014/main" val="20000"/>
                    </a:ext>
                  </a:extLst>
                </a:gridCol>
                <a:gridCol w="4038836">
                  <a:extLst>
                    <a:ext uri="{9D8B030D-6E8A-4147-A177-3AD203B41FA5}">
                      <a16:colId xmlns:a16="http://schemas.microsoft.com/office/drawing/2014/main" val="20001"/>
                    </a:ext>
                  </a:extLst>
                </a:gridCol>
                <a:gridCol w="952741">
                  <a:extLst>
                    <a:ext uri="{9D8B030D-6E8A-4147-A177-3AD203B41FA5}">
                      <a16:colId xmlns:a16="http://schemas.microsoft.com/office/drawing/2014/main" val="20002"/>
                    </a:ext>
                  </a:extLst>
                </a:gridCol>
                <a:gridCol w="1597258">
                  <a:extLst>
                    <a:ext uri="{9D8B030D-6E8A-4147-A177-3AD203B41FA5}">
                      <a16:colId xmlns:a16="http://schemas.microsoft.com/office/drawing/2014/main" val="20004"/>
                    </a:ext>
                  </a:extLst>
                </a:gridCol>
                <a:gridCol w="1597258">
                  <a:extLst>
                    <a:ext uri="{9D8B030D-6E8A-4147-A177-3AD203B41FA5}">
                      <a16:colId xmlns:a16="http://schemas.microsoft.com/office/drawing/2014/main" val="2451251793"/>
                    </a:ext>
                  </a:extLst>
                </a:gridCol>
              </a:tblGrid>
              <a:tr h="298525">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40</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ground station must be portable so the team can be positioned at the ground station operation site along the flight line. AC power will not be available at the ground station operation site. </a:t>
                      </a:r>
                      <a:endParaRPr lang="en-US"/>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Font typeface="Calibri"/>
                        <a:buNone/>
                      </a:pPr>
                      <a:r>
                        <a:rPr lang="en-US" sz="1200" b="1" i="0" u="none" strike="noStrike" cap="none">
                          <a:solidFill>
                            <a:schemeClr val="tx1"/>
                          </a:solidFill>
                          <a:latin typeface="Calibri"/>
                          <a:cs typeface="Calibri"/>
                        </a:rPr>
                        <a:t>147</a:t>
                      </a:r>
                    </a:p>
                  </a:txBody>
                  <a:tcPr marL="7475" marR="7475" marT="7475" marB="0" anchor="ctr"/>
                </a:tc>
                <a:tc>
                  <a:txBody>
                    <a:bodyPr/>
                    <a:lstStyle/>
                    <a:p>
                      <a:pPr marL="0" marR="0" lvl="0" indent="0" algn="l" rtl="0">
                        <a:lnSpc>
                          <a:spcPct val="100000"/>
                        </a:lnSpc>
                        <a:spcBef>
                          <a:spcPts val="0"/>
                        </a:spcBef>
                        <a:spcAft>
                          <a:spcPts val="0"/>
                        </a:spcAft>
                        <a:buClr>
                          <a:srgbClr val="00B050"/>
                        </a:buClr>
                        <a:buFont typeface="Calibri"/>
                        <a:buNone/>
                      </a:pPr>
                      <a:endParaRPr sz="1200" b="1" i="0" u="none" strike="noStrike" cap="none">
                        <a:solidFill>
                          <a:srgbClr val="00B050"/>
                        </a:solidFill>
                        <a:latin typeface="Calibri"/>
                        <a:cs typeface="Calibri"/>
                      </a:endParaRPr>
                    </a:p>
                  </a:txBody>
                  <a:tcPr marL="7475" marR="7475" marT="7475" marB="0" anchor="ctr"/>
                </a:tc>
                <a:extLst>
                  <a:ext uri="{0D108BD9-81ED-4DB2-BD59-A6C34878D82A}">
                    <a16:rowId xmlns:a16="http://schemas.microsoft.com/office/drawing/2014/main" val="10001"/>
                  </a:ext>
                </a:extLst>
              </a:tr>
              <a:tr h="14925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41</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Both the container and payload shall be labeled with team contact information including email address.</a:t>
                      </a:r>
                      <a:endParaRPr lang="en-US"/>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solidFill>
                            <a:schemeClr val="tx1"/>
                          </a:solidFill>
                        </a:rPr>
                        <a:t>189</a:t>
                      </a:r>
                    </a:p>
                  </a:txBody>
                  <a:tcPr marL="7475" marR="7475" marT="7475" marB="0" anchor="ctr"/>
                </a:tc>
                <a:tc>
                  <a:txBody>
                    <a:bodyPr/>
                    <a:lstStyle/>
                    <a:p>
                      <a:pPr marL="0" marR="0" lvl="0" indent="0" algn="ctr" rtl="0">
                        <a:lnSpc>
                          <a:spcPct val="100000"/>
                        </a:lnSpc>
                        <a:spcBef>
                          <a:spcPts val="0"/>
                        </a:spcBef>
                        <a:spcAft>
                          <a:spcPts val="0"/>
                        </a:spcAft>
                        <a:buClr>
                          <a:srgbClr val="000000"/>
                        </a:buClr>
                        <a:buFont typeface="Arial"/>
                        <a:buNone/>
                      </a:pPr>
                      <a:endParaRPr sz="1200" u="none" strike="noStrike" cap="none"/>
                    </a:p>
                  </a:txBody>
                  <a:tcPr marL="7475" marR="7475" marT="7475" marB="0" anchor="ctr"/>
                </a:tc>
                <a:extLst>
                  <a:ext uri="{0D108BD9-81ED-4DB2-BD59-A6C34878D82A}">
                    <a16:rowId xmlns:a16="http://schemas.microsoft.com/office/drawing/2014/main" val="10002"/>
                  </a:ext>
                </a:extLst>
              </a:tr>
              <a:tr h="38060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42</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flight software shall maintain a count of packets transmitted, which shall increment with each packet transmission throughout the mission. The value shall be maintained through processor resets. </a:t>
                      </a:r>
                      <a:endParaRPr/>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Font typeface="Calibri"/>
                        <a:buNone/>
                      </a:pPr>
                      <a:r>
                        <a:rPr lang="en-US" sz="1200" b="0" i="0" u="none" strike="noStrike" cap="none">
                          <a:solidFill>
                            <a:schemeClr val="tx1"/>
                          </a:solidFill>
                          <a:latin typeface="Calibri"/>
                          <a:cs typeface="Calibri"/>
                        </a:rPr>
                        <a:t>137</a:t>
                      </a:r>
                    </a:p>
                  </a:txBody>
                  <a:tcPr marL="7475" marR="7475" marT="7475" marB="0" anchor="ctr"/>
                </a:tc>
                <a:tc>
                  <a:txBody>
                    <a:bodyPr/>
                    <a:lstStyle/>
                    <a:p>
                      <a:pPr marL="0" marR="0" lvl="0" indent="0" algn="l" rtl="0">
                        <a:lnSpc>
                          <a:spcPct val="100000"/>
                        </a:lnSpc>
                        <a:spcBef>
                          <a:spcPts val="0"/>
                        </a:spcBef>
                        <a:spcAft>
                          <a:spcPts val="0"/>
                        </a:spcAft>
                        <a:buFont typeface="Calibri"/>
                        <a:buNone/>
                      </a:pPr>
                      <a:endParaRPr sz="1200" b="0" i="0" u="none" strike="noStrike" cap="none">
                        <a:solidFill>
                          <a:srgbClr val="000000"/>
                        </a:solidFill>
                        <a:latin typeface="Calibri"/>
                        <a:cs typeface="Calibri"/>
                      </a:endParaRPr>
                    </a:p>
                  </a:txBody>
                  <a:tcPr marL="7475" marR="7475" marT="7475" marB="0" anchor="ctr"/>
                </a:tc>
                <a:extLst>
                  <a:ext uri="{0D108BD9-81ED-4DB2-BD59-A6C34878D82A}">
                    <a16:rowId xmlns:a16="http://schemas.microsoft.com/office/drawing/2014/main" val="10003"/>
                  </a:ext>
                </a:extLst>
              </a:tr>
              <a:tr h="14925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43</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No lasers allowed.</a:t>
                      </a:r>
                      <a:endParaRPr/>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Font typeface="Calibri"/>
                        <a:buNone/>
                      </a:pPr>
                      <a:r>
                        <a:rPr lang="en-US" sz="1200" b="1" i="1" u="none" strike="noStrike" cap="none">
                          <a:solidFill>
                            <a:schemeClr val="tx1"/>
                          </a:solidFill>
                          <a:latin typeface="Calibri"/>
                          <a:cs typeface="Calibri"/>
                        </a:rPr>
                        <a:t>-</a:t>
                      </a:r>
                    </a:p>
                  </a:txBody>
                  <a:tcPr marL="7475" marR="7475" marT="7475" marB="0" anchor="ctr"/>
                </a:tc>
                <a:tc>
                  <a:txBody>
                    <a:bodyPr/>
                    <a:lstStyle/>
                    <a:p>
                      <a:pPr marL="0" marR="0" lvl="0" indent="0" algn="l" rtl="0">
                        <a:lnSpc>
                          <a:spcPct val="100000"/>
                        </a:lnSpc>
                        <a:spcBef>
                          <a:spcPts val="0"/>
                        </a:spcBef>
                        <a:spcAft>
                          <a:spcPts val="0"/>
                        </a:spcAft>
                        <a:buFont typeface="Calibri"/>
                        <a:buNone/>
                      </a:pPr>
                      <a:endParaRPr sz="1200" b="1" i="1" u="none" strike="noStrike" cap="none">
                        <a:solidFill>
                          <a:srgbClr val="FF0000"/>
                        </a:solidFill>
                        <a:latin typeface="Calibri"/>
                        <a:cs typeface="Calibri"/>
                      </a:endParaRPr>
                    </a:p>
                  </a:txBody>
                  <a:tcPr marL="7475" marR="7475" marT="7475" marB="0" anchor="ctr"/>
                </a:tc>
                <a:extLst>
                  <a:ext uri="{0D108BD9-81ED-4DB2-BD59-A6C34878D82A}">
                    <a16:rowId xmlns:a16="http://schemas.microsoft.com/office/drawing/2014/main" val="10004"/>
                  </a:ext>
                </a:extLst>
              </a:tr>
              <a:tr h="298525">
                <a:tc>
                  <a:txBody>
                    <a:bodyPr/>
                    <a:lstStyle/>
                    <a:p>
                      <a:pPr marL="0" marR="0" lvl="0" indent="0" algn="ctr" rtl="0">
                        <a:lnSpc>
                          <a:spcPct val="100000"/>
                        </a:lnSpc>
                        <a:spcBef>
                          <a:spcPts val="0"/>
                        </a:spcBef>
                        <a:spcAft>
                          <a:spcPts val="0"/>
                        </a:spcAft>
                        <a:buFont typeface="Arial"/>
                        <a:buNone/>
                      </a:pPr>
                      <a:r>
                        <a:rPr lang="en-US" sz="1200" u="none" strike="noStrike" cap="none"/>
                        <a:t>44</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payload must include an easily accessible power switch that can be accessed without disassembling the </a:t>
                      </a:r>
                      <a:r>
                        <a:rPr lang="en-US" sz="1200" b="0" i="0" u="none" strike="noStrike" noProof="0" err="1">
                          <a:latin typeface="ARial"/>
                        </a:rPr>
                        <a:t>CanSat</a:t>
                      </a:r>
                      <a:r>
                        <a:rPr lang="en-US" sz="1200" b="0" i="0" u="none" strike="noStrike" noProof="0">
                          <a:latin typeface="ARial"/>
                        </a:rPr>
                        <a:t> and in the stowed configuration. </a:t>
                      </a:r>
                      <a:endParaRPr lang="en-US"/>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tx1"/>
                          </a:solidFill>
                          <a:latin typeface="Calibri"/>
                          <a:ea typeface="Calibri"/>
                          <a:cs typeface="Calibri"/>
                        </a:rPr>
                        <a:t>125</a:t>
                      </a:r>
                      <a:endParaRPr lang="en-US"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0005"/>
                  </a:ext>
                </a:extLst>
              </a:tr>
              <a:tr h="318154">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45</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payload must include a power indicator such as an LED or sound generating device that can be easily seen without disassembling the </a:t>
                      </a:r>
                      <a:r>
                        <a:rPr lang="en-US" sz="1200" b="0" i="0" u="none" strike="noStrike" noProof="0" err="1">
                          <a:latin typeface="ARial"/>
                        </a:rPr>
                        <a:t>CanSat</a:t>
                      </a:r>
                      <a:r>
                        <a:rPr lang="en-US" sz="1200" b="0" i="0" u="none" strike="noStrike" noProof="0">
                          <a:latin typeface="ARial"/>
                        </a:rPr>
                        <a:t> and in the stowed state. </a:t>
                      </a:r>
                      <a:endParaRPr lang="en-US"/>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tx1"/>
                          </a:solidFill>
                          <a:latin typeface="Calibri"/>
                          <a:ea typeface="Calibri"/>
                          <a:cs typeface="Calibri"/>
                        </a:rPr>
                        <a:t>124</a:t>
                      </a:r>
                      <a:endParaRPr lang="en-US"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0006"/>
                  </a:ext>
                </a:extLst>
              </a:tr>
              <a:tr h="149250">
                <a:tc>
                  <a:txBody>
                    <a:bodyPr/>
                    <a:lstStyle/>
                    <a:p>
                      <a:pPr marL="0" lvl="0" indent="0" algn="ctr">
                        <a:lnSpc>
                          <a:spcPct val="100000"/>
                        </a:lnSpc>
                        <a:spcBef>
                          <a:spcPts val="0"/>
                        </a:spcBef>
                        <a:spcAft>
                          <a:spcPts val="0"/>
                        </a:spcAft>
                        <a:buClr>
                          <a:srgbClr val="000000"/>
                        </a:buClr>
                        <a:buNone/>
                      </a:pPr>
                      <a:r>
                        <a:rPr lang="en-US" sz="1200" u="none" strike="noStrike" cap="none"/>
                        <a:t>46</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An audio beacon is required for the payload. It may be powered after landing or operate continuously.</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ea typeface="Calibri"/>
                          <a:cs typeface="Calibri"/>
                        </a:rPr>
                        <a:t>124</a:t>
                      </a:r>
                      <a:endParaRPr lang="en-US"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287129261"/>
                  </a:ext>
                </a:extLst>
              </a:tr>
              <a:tr h="353505">
                <a:tc>
                  <a:txBody>
                    <a:bodyPr/>
                    <a:lstStyle/>
                    <a:p>
                      <a:pPr marL="0" lvl="0" indent="0" algn="ctr">
                        <a:lnSpc>
                          <a:spcPct val="100000"/>
                        </a:lnSpc>
                        <a:spcBef>
                          <a:spcPts val="0"/>
                        </a:spcBef>
                        <a:spcAft>
                          <a:spcPts val="0"/>
                        </a:spcAft>
                        <a:buClr>
                          <a:srgbClr val="000000"/>
                        </a:buClr>
                        <a:buNone/>
                      </a:pPr>
                      <a:r>
                        <a:rPr lang="en-US" sz="1200" u="none" strike="noStrike" cap="none"/>
                        <a:t>47</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audio beacon must have a minimum sound pressure level of 92 dB, unobstructed. </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ea typeface="Calibri"/>
                          <a:cs typeface="Calibri"/>
                        </a:rPr>
                        <a:t>124</a:t>
                      </a:r>
                      <a:endParaRPr lang="en-US"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4254247613"/>
                  </a:ext>
                </a:extLst>
              </a:tr>
              <a:tr h="335829">
                <a:tc>
                  <a:txBody>
                    <a:bodyPr/>
                    <a:lstStyle/>
                    <a:p>
                      <a:pPr marL="0" lvl="0" indent="0" algn="ctr">
                        <a:lnSpc>
                          <a:spcPct val="100000"/>
                        </a:lnSpc>
                        <a:spcBef>
                          <a:spcPts val="0"/>
                        </a:spcBef>
                        <a:spcAft>
                          <a:spcPts val="0"/>
                        </a:spcAft>
                        <a:buClr>
                          <a:srgbClr val="000000"/>
                        </a:buClr>
                        <a:buNone/>
                      </a:pPr>
                      <a:r>
                        <a:rPr lang="en-US" sz="1200" u="none" strike="noStrike" cap="none"/>
                        <a:t>48</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Battery source may be alkaline, Ni-Cad, Ni-MH or Lithium. Lithium polymer batteries are not allowed. Lithium cells must be manufactured with a metal package similar to 18650 cells. </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ea typeface="Calibri"/>
                          <a:cs typeface="Calibri"/>
                        </a:rPr>
                        <a:t>125</a:t>
                      </a:r>
                      <a:endParaRPr lang="en-US"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631762155"/>
                  </a:ext>
                </a:extLst>
              </a:tr>
              <a:tr h="300479">
                <a:tc>
                  <a:txBody>
                    <a:bodyPr/>
                    <a:lstStyle/>
                    <a:p>
                      <a:pPr marL="0" lvl="0" indent="0" algn="ctr">
                        <a:lnSpc>
                          <a:spcPct val="100000"/>
                        </a:lnSpc>
                        <a:spcBef>
                          <a:spcPts val="0"/>
                        </a:spcBef>
                        <a:spcAft>
                          <a:spcPts val="0"/>
                        </a:spcAft>
                        <a:buClr>
                          <a:srgbClr val="000000"/>
                        </a:buClr>
                        <a:buNone/>
                      </a:pPr>
                      <a:r>
                        <a:rPr lang="en-US" sz="1200" u="none" strike="noStrike" cap="none"/>
                        <a:t>49</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An easily accessible battery compartment must be included allowing batteries to be installed or removed in less than a minute and not require a total disassembly of the </a:t>
                      </a:r>
                      <a:r>
                        <a:rPr lang="en-US" sz="1200" b="0" i="0" u="none" strike="noStrike" noProof="0" err="1">
                          <a:latin typeface="ARial"/>
                        </a:rPr>
                        <a:t>CanSat</a:t>
                      </a:r>
                      <a:r>
                        <a:rPr lang="en-US" sz="1200" b="0" i="0" u="none" strike="noStrike" noProof="0">
                          <a:latin typeface="ARial"/>
                        </a:rPr>
                        <a:t>. </a:t>
                      </a:r>
                      <a:endParaRPr lang="en-US"/>
                    </a:p>
                  </a:txBody>
                  <a:tcPr marL="7475" marR="7475" marT="7475" marB="0" anchor="ctr"/>
                </a:tc>
                <a:tc>
                  <a:txBody>
                    <a:bodyPr/>
                    <a:lstStyle/>
                    <a:p>
                      <a:pPr marL="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lvl="0" indent="0" algn="ctr">
                        <a:lnSpc>
                          <a:spcPct val="100000"/>
                        </a:lnSpc>
                        <a:spcBef>
                          <a:spcPts val="0"/>
                        </a:spcBef>
                        <a:spcAft>
                          <a:spcPts val="0"/>
                        </a:spcAft>
                        <a:buClr>
                          <a:srgbClr val="000000"/>
                        </a:buClr>
                        <a:buNone/>
                      </a:pPr>
                      <a:r>
                        <a:rPr lang="en-US" sz="1200" b="0" i="0" u="none" strike="noStrike" cap="none">
                          <a:solidFill>
                            <a:schemeClr val="tx1"/>
                          </a:solidFill>
                          <a:latin typeface="Calibri"/>
                          <a:ea typeface="Calibri"/>
                          <a:cs typeface="Calibri"/>
                        </a:rPr>
                        <a:t>76</a:t>
                      </a:r>
                      <a:endParaRPr lang="en-US" sz="1200" b="0" i="0" u="none" strike="noStrike" cap="none">
                        <a:solidFill>
                          <a:schemeClr val="tx1"/>
                        </a:solidFill>
                        <a:latin typeface="Calibri"/>
                        <a:ea typeface="Calibri"/>
                        <a:cs typeface="Calibri"/>
                        <a:sym typeface="Calibri"/>
                      </a:endParaRPr>
                    </a:p>
                  </a:txBody>
                  <a:tcPr marL="7475" marR="7475" marT="7475" marB="0" anchor="b"/>
                </a:tc>
                <a:tc>
                  <a:txBody>
                    <a:bodyPr/>
                    <a:lstStyle/>
                    <a:p>
                      <a:pPr marL="0" lvl="0" indent="0" algn="l">
                        <a:lnSpc>
                          <a:spcPct val="100000"/>
                        </a:lnSpc>
                        <a:spcBef>
                          <a:spcPts val="0"/>
                        </a:spcBef>
                        <a:spcAft>
                          <a:spcPts val="0"/>
                        </a:spcAft>
                        <a:buClr>
                          <a:srgbClr val="000000"/>
                        </a:buClr>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509323855"/>
                  </a:ext>
                </a:extLst>
              </a:tr>
            </a:tbl>
          </a:graphicData>
        </a:graphic>
      </p:graphicFrame>
      <p:sp>
        <p:nvSpPr>
          <p:cNvPr id="7" name="Google Shape;914;p97">
            <a:extLst>
              <a:ext uri="{FF2B5EF4-FFF2-40B4-BE49-F238E27FC236}">
                <a16:creationId xmlns:a16="http://schemas.microsoft.com/office/drawing/2014/main" id="{BDDA16D2-1549-47CD-8DEF-0227735E1733}"/>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Gaurav Verma</a:t>
            </a:r>
            <a:endParaRPr/>
          </a:p>
        </p:txBody>
      </p:sp>
    </p:spTree>
    <p:extLst>
      <p:ext uri="{BB962C8B-B14F-4D97-AF65-F5344CB8AC3E}">
        <p14:creationId xmlns:p14="http://schemas.microsoft.com/office/powerpoint/2010/main" val="32032861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9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Requirements Compliance</a:t>
            </a:r>
            <a:r>
              <a:rPr lang="en-US"/>
              <a:t>[5/5]</a:t>
            </a:r>
          </a:p>
        </p:txBody>
      </p:sp>
      <p:sp>
        <p:nvSpPr>
          <p:cNvPr id="911" name="Google Shape;911;p9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197</a:t>
            </a:fld>
            <a:endParaRPr sz="1000" b="0" i="0" u="none" strike="noStrike" cap="none">
              <a:solidFill>
                <a:schemeClr val="dk1"/>
              </a:solidFill>
              <a:latin typeface="Arial"/>
              <a:ea typeface="Arial"/>
              <a:cs typeface="Arial"/>
              <a:sym typeface="Arial"/>
            </a:endParaRPr>
          </a:p>
        </p:txBody>
      </p:sp>
      <p:graphicFrame>
        <p:nvGraphicFramePr>
          <p:cNvPr id="912" name="Google Shape;912;p97"/>
          <p:cNvGraphicFramePr/>
          <p:nvPr>
            <p:extLst>
              <p:ext uri="{D42A27DB-BD31-4B8C-83A1-F6EECF244321}">
                <p14:modId xmlns:p14="http://schemas.microsoft.com/office/powerpoint/2010/main" val="3202599775"/>
              </p:ext>
            </p:extLst>
          </p:nvPr>
        </p:nvGraphicFramePr>
        <p:xfrm>
          <a:off x="228599" y="1224698"/>
          <a:ext cx="8690316" cy="4075575"/>
        </p:xfrm>
        <a:graphic>
          <a:graphicData uri="http://schemas.openxmlformats.org/drawingml/2006/table">
            <a:tbl>
              <a:tblPr firstRow="1">
                <a:noFill/>
              </a:tblPr>
              <a:tblGrid>
                <a:gridCol w="500908">
                  <a:extLst>
                    <a:ext uri="{9D8B030D-6E8A-4147-A177-3AD203B41FA5}">
                      <a16:colId xmlns:a16="http://schemas.microsoft.com/office/drawing/2014/main" val="20000"/>
                    </a:ext>
                  </a:extLst>
                </a:gridCol>
                <a:gridCol w="4040472">
                  <a:extLst>
                    <a:ext uri="{9D8B030D-6E8A-4147-A177-3AD203B41FA5}">
                      <a16:colId xmlns:a16="http://schemas.microsoft.com/office/drawing/2014/main" val="20001"/>
                    </a:ext>
                  </a:extLst>
                </a:gridCol>
                <a:gridCol w="953126">
                  <a:extLst>
                    <a:ext uri="{9D8B030D-6E8A-4147-A177-3AD203B41FA5}">
                      <a16:colId xmlns:a16="http://schemas.microsoft.com/office/drawing/2014/main" val="20002"/>
                    </a:ext>
                  </a:extLst>
                </a:gridCol>
                <a:gridCol w="1597905">
                  <a:extLst>
                    <a:ext uri="{9D8B030D-6E8A-4147-A177-3AD203B41FA5}">
                      <a16:colId xmlns:a16="http://schemas.microsoft.com/office/drawing/2014/main" val="20004"/>
                    </a:ext>
                  </a:extLst>
                </a:gridCol>
                <a:gridCol w="1597905">
                  <a:extLst>
                    <a:ext uri="{9D8B030D-6E8A-4147-A177-3AD203B41FA5}">
                      <a16:colId xmlns:a16="http://schemas.microsoft.com/office/drawing/2014/main" val="3055315808"/>
                    </a:ext>
                  </a:extLst>
                </a:gridCol>
              </a:tblGrid>
              <a:tr h="298525">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50</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Spring contacts shall not be used for making electrical connections to batteries. Shock forces can cause momentary disconnects. </a:t>
                      </a:r>
                      <a:endParaRPr lang="en-US"/>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chemeClr val="lt1"/>
                        </a:buClr>
                        <a:buFont typeface="Calibri"/>
                        <a:buNone/>
                      </a:pPr>
                      <a:r>
                        <a:rPr lang="en-US" sz="1200" b="0" i="0" u="none" strike="noStrike" cap="none">
                          <a:solidFill>
                            <a:schemeClr val="tx1"/>
                          </a:solidFill>
                          <a:latin typeface="Calibri"/>
                          <a:cs typeface="Calibri"/>
                        </a:rPr>
                        <a:t>-</a:t>
                      </a:r>
                      <a:endParaRPr sz="1200" b="0" i="0" u="none" strike="noStrike" cap="none">
                        <a:solidFill>
                          <a:schemeClr val="tx1"/>
                        </a:solidFill>
                        <a:latin typeface="Calibri"/>
                        <a:cs typeface="Calibri"/>
                      </a:endParaRPr>
                    </a:p>
                  </a:txBody>
                  <a:tcPr marL="7475" marR="7475" marT="7475" marB="0" anchor="ctr"/>
                </a:tc>
                <a:tc>
                  <a:txBody>
                    <a:bodyPr/>
                    <a:lstStyle/>
                    <a:p>
                      <a:pPr marL="0" marR="0" lvl="0" indent="0" algn="l" rtl="0">
                        <a:lnSpc>
                          <a:spcPct val="100000"/>
                        </a:lnSpc>
                        <a:spcBef>
                          <a:spcPts val="0"/>
                        </a:spcBef>
                        <a:spcAft>
                          <a:spcPts val="0"/>
                        </a:spcAft>
                        <a:buClr>
                          <a:srgbClr val="00B050"/>
                        </a:buClr>
                        <a:buFont typeface="Calibri"/>
                        <a:buNone/>
                      </a:pPr>
                      <a:endParaRPr lang="en-US" sz="1200" b="1" i="0" u="none" strike="noStrike" cap="none">
                        <a:solidFill>
                          <a:srgbClr val="00B050"/>
                        </a:solidFill>
                        <a:latin typeface="Calibri"/>
                        <a:cs typeface="Calibri"/>
                      </a:endParaRPr>
                    </a:p>
                  </a:txBody>
                  <a:tcPr marL="7475" marR="7475" marT="7475" marB="0" anchor="ctr"/>
                </a:tc>
                <a:extLst>
                  <a:ext uri="{0D108BD9-81ED-4DB2-BD59-A6C34878D82A}">
                    <a16:rowId xmlns:a16="http://schemas.microsoft.com/office/drawing/2014/main" val="10001"/>
                  </a:ext>
                </a:extLst>
              </a:tr>
              <a:tr h="14925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51</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auto-gyro descent control shall not be motorized. It must passively rotate during descent. </a:t>
                      </a:r>
                      <a:endParaRPr lang="en-US"/>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tx1"/>
                          </a:solidFill>
                        </a:rPr>
                        <a:t>57</a:t>
                      </a:r>
                      <a:endParaRPr sz="1200" b="0" i="0" u="none" strike="noStrike" cap="none">
                        <a:solidFill>
                          <a:schemeClr val="tx1"/>
                        </a:solidFill>
                      </a:endParaRPr>
                    </a:p>
                  </a:txBody>
                  <a:tcPr marL="7475" marR="7475" marT="7475" marB="0" anchor="ctr"/>
                </a:tc>
                <a:tc>
                  <a:txBody>
                    <a:bodyPr/>
                    <a:lstStyle/>
                    <a:p>
                      <a:pPr marL="0" marR="0" lvl="0" indent="0" algn="ctr" rtl="0">
                        <a:lnSpc>
                          <a:spcPct val="100000"/>
                        </a:lnSpc>
                        <a:spcBef>
                          <a:spcPts val="0"/>
                        </a:spcBef>
                        <a:spcAft>
                          <a:spcPts val="0"/>
                        </a:spcAft>
                        <a:buClr>
                          <a:srgbClr val="000000"/>
                        </a:buClr>
                        <a:buFont typeface="Arial"/>
                        <a:buNone/>
                      </a:pPr>
                      <a:endParaRPr sz="1200" u="none" strike="noStrike" cap="none"/>
                    </a:p>
                  </a:txBody>
                  <a:tcPr marL="7475" marR="7475" marT="7475" marB="0" anchor="ctr"/>
                </a:tc>
                <a:extLst>
                  <a:ext uri="{0D108BD9-81ED-4DB2-BD59-A6C34878D82A}">
                    <a16:rowId xmlns:a16="http://schemas.microsoft.com/office/drawing/2014/main" val="10002"/>
                  </a:ext>
                </a:extLst>
              </a:tr>
              <a:tr h="38060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52</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GPS receiver must use the NMEA 0183 GGA message format. </a:t>
                      </a:r>
                      <a:endParaRPr/>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chemeClr val="lt1"/>
                        </a:buClr>
                        <a:buFont typeface="Calibri"/>
                        <a:buNone/>
                      </a:pPr>
                      <a:r>
                        <a:rPr lang="en-US" sz="1200" b="0" i="0" u="none" strike="noStrike" cap="none">
                          <a:solidFill>
                            <a:schemeClr val="tx1"/>
                          </a:solidFill>
                          <a:latin typeface="Calibri"/>
                          <a:cs typeface="Calibri"/>
                        </a:rPr>
                        <a:t>39</a:t>
                      </a:r>
                      <a:endParaRPr sz="1200" b="0" i="0" u="none" strike="noStrike" cap="none">
                        <a:solidFill>
                          <a:schemeClr val="tx1"/>
                        </a:solidFill>
                        <a:latin typeface="Calibri"/>
                        <a:cs typeface="Calibri"/>
                      </a:endParaRPr>
                    </a:p>
                  </a:txBody>
                  <a:tcPr marL="7475" marR="7475" marT="7475" marB="0" anchor="ctr"/>
                </a:tc>
                <a:tc>
                  <a:txBody>
                    <a:bodyPr/>
                    <a:lstStyle/>
                    <a:p>
                      <a:pPr marL="0" marR="0" lvl="0" indent="0" algn="l" rtl="0">
                        <a:lnSpc>
                          <a:spcPct val="100000"/>
                        </a:lnSpc>
                        <a:spcBef>
                          <a:spcPts val="0"/>
                        </a:spcBef>
                        <a:spcAft>
                          <a:spcPts val="0"/>
                        </a:spcAft>
                        <a:buFont typeface="Calibri"/>
                        <a:buNone/>
                      </a:pPr>
                      <a:endParaRPr lang="en-US" sz="1200" b="0" i="0" u="none" strike="noStrike" cap="none">
                        <a:solidFill>
                          <a:srgbClr val="000000"/>
                        </a:solidFill>
                        <a:latin typeface="Calibri"/>
                        <a:cs typeface="Calibri"/>
                      </a:endParaRPr>
                    </a:p>
                  </a:txBody>
                  <a:tcPr marL="7475" marR="7475" marT="7475" marB="0" anchor="ctr"/>
                </a:tc>
                <a:extLst>
                  <a:ext uri="{0D108BD9-81ED-4DB2-BD59-A6C34878D82A}">
                    <a16:rowId xmlns:a16="http://schemas.microsoft.com/office/drawing/2014/main" val="10003"/>
                  </a:ext>
                </a:extLst>
              </a:tr>
              <a:tr h="149250">
                <a:tc>
                  <a:txBody>
                    <a:bodyPr/>
                    <a:lstStyle/>
                    <a:p>
                      <a:pPr marL="0" marR="0" lvl="0" indent="0" algn="ctr" rtl="0">
                        <a:lnSpc>
                          <a:spcPct val="100000"/>
                        </a:lnSpc>
                        <a:spcBef>
                          <a:spcPts val="0"/>
                        </a:spcBef>
                        <a:spcAft>
                          <a:spcPts val="0"/>
                        </a:spcAft>
                        <a:buClr>
                          <a:srgbClr val="000000"/>
                        </a:buClr>
                        <a:buFont typeface="Arial"/>
                        <a:buNone/>
                      </a:pPr>
                      <a:r>
                        <a:rPr lang="en-US" sz="1200" u="none" strike="noStrike" cap="none"/>
                        <a:t>53</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The </a:t>
                      </a:r>
                      <a:r>
                        <a:rPr lang="en-US" sz="1200" b="0" i="0" u="none" strike="noStrike" noProof="0" err="1">
                          <a:latin typeface="ARial"/>
                        </a:rPr>
                        <a:t>CanSat</a:t>
                      </a:r>
                      <a:r>
                        <a:rPr lang="en-US" sz="1200" b="0" i="0" u="none" strike="noStrike" noProof="0">
                          <a:latin typeface="ARial"/>
                        </a:rPr>
                        <a:t> must operate during the environmental tests laid out in Section 3.5. </a:t>
                      </a:r>
                      <a:endParaRPr lang="en-US"/>
                    </a:p>
                  </a:txBody>
                  <a:tcPr marL="7475" marR="7475" marT="7475" marB="0" anchor="ctr"/>
                </a:tc>
                <a:tc>
                  <a:txBody>
                    <a:bodyPr/>
                    <a:lstStyle/>
                    <a:p>
                      <a:pPr marL="0" marR="0" lvl="0" indent="0" algn="ctr">
                        <a:lnSpc>
                          <a:spcPct val="100000"/>
                        </a:lnSpc>
                        <a:spcBef>
                          <a:spcPts val="0"/>
                        </a:spcBef>
                        <a:spcAft>
                          <a:spcPts val="0"/>
                        </a:spcAft>
                        <a:buClr>
                          <a:schemeClr val="lt1"/>
                        </a:buClr>
                        <a:buNone/>
                      </a:pPr>
                      <a:r>
                        <a:rPr lang="en-US" sz="1200" b="1" i="0" u="none" strike="noStrike" cap="none" noProof="0">
                          <a:solidFill>
                            <a:schemeClr val="lt1"/>
                          </a:solidFill>
                          <a:latin typeface="Arial"/>
                        </a:rPr>
                        <a:t>Comply</a:t>
                      </a:r>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chemeClr val="lt1"/>
                        </a:buClr>
                        <a:buFont typeface="Calibri"/>
                        <a:buNone/>
                      </a:pPr>
                      <a:r>
                        <a:rPr lang="en-US" sz="1200" b="0" i="0" u="none" strike="noStrike" cap="none">
                          <a:solidFill>
                            <a:schemeClr val="tx1"/>
                          </a:solidFill>
                          <a:latin typeface="Calibri"/>
                          <a:cs typeface="Calibri"/>
                        </a:rPr>
                        <a:t>174-177</a:t>
                      </a:r>
                      <a:endParaRPr sz="1200" b="0" i="0" u="none" strike="noStrike" cap="none">
                        <a:solidFill>
                          <a:schemeClr val="tx1"/>
                        </a:solidFill>
                        <a:latin typeface="Calibri"/>
                        <a:cs typeface="Calibri"/>
                      </a:endParaRPr>
                    </a:p>
                  </a:txBody>
                  <a:tcPr marL="7475" marR="7475" marT="7475" marB="0" anchor="ctr"/>
                </a:tc>
                <a:tc>
                  <a:txBody>
                    <a:bodyPr/>
                    <a:lstStyle/>
                    <a:p>
                      <a:pPr marL="0" marR="0" lvl="0" indent="0" algn="l" rtl="0">
                        <a:lnSpc>
                          <a:spcPct val="100000"/>
                        </a:lnSpc>
                        <a:spcBef>
                          <a:spcPts val="0"/>
                        </a:spcBef>
                        <a:spcAft>
                          <a:spcPts val="0"/>
                        </a:spcAft>
                        <a:buFont typeface="Calibri"/>
                        <a:buNone/>
                      </a:pPr>
                      <a:endParaRPr lang="en-US" sz="1200" b="1" i="1" u="none" strike="noStrike" cap="none">
                        <a:solidFill>
                          <a:srgbClr val="FF0000"/>
                        </a:solidFill>
                        <a:latin typeface="Calibri"/>
                        <a:cs typeface="Calibri"/>
                      </a:endParaRPr>
                    </a:p>
                  </a:txBody>
                  <a:tcPr marL="7475" marR="7475" marT="7475" marB="0" anchor="ctr"/>
                </a:tc>
                <a:extLst>
                  <a:ext uri="{0D108BD9-81ED-4DB2-BD59-A6C34878D82A}">
                    <a16:rowId xmlns:a16="http://schemas.microsoft.com/office/drawing/2014/main" val="10004"/>
                  </a:ext>
                </a:extLst>
              </a:tr>
              <a:tr h="298525">
                <a:tc>
                  <a:txBody>
                    <a:bodyPr/>
                    <a:lstStyle/>
                    <a:p>
                      <a:pPr marL="0" marR="0" lvl="0" indent="0" algn="ctr" rtl="0">
                        <a:lnSpc>
                          <a:spcPct val="100000"/>
                        </a:lnSpc>
                        <a:spcBef>
                          <a:spcPts val="0"/>
                        </a:spcBef>
                        <a:spcAft>
                          <a:spcPts val="0"/>
                        </a:spcAft>
                        <a:buFont typeface="Arial"/>
                        <a:buNone/>
                      </a:pPr>
                      <a:r>
                        <a:rPr lang="en-US" sz="1200" u="none" strike="noStrike" cap="none"/>
                        <a:t>54</a:t>
                      </a:r>
                      <a:endParaRPr sz="1200" u="none" strike="noStrike" cap="none"/>
                    </a:p>
                  </a:txBody>
                  <a:tcPr marL="7475" marR="7475" marT="7475" marB="0" anchor="ctr"/>
                </a:tc>
                <a:tc>
                  <a:txBody>
                    <a:bodyPr/>
                    <a:lstStyle/>
                    <a:p>
                      <a:pPr marL="0" lvl="0" indent="0" algn="l">
                        <a:spcBef>
                          <a:spcPts val="0"/>
                        </a:spcBef>
                        <a:spcAft>
                          <a:spcPts val="0"/>
                        </a:spcAft>
                        <a:buNone/>
                      </a:pPr>
                      <a:r>
                        <a:rPr lang="en-US" sz="1200" b="0" i="0" u="none" strike="noStrike" noProof="0">
                          <a:latin typeface="ARial"/>
                        </a:rPr>
                        <a:t>Payload/Container shall operate for a minimum of two hours when integrated into rocket.  </a:t>
                      </a:r>
                      <a:endParaRPr lang="en-US"/>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i="0" u="none" strike="noStrike" cap="none" noProof="0">
                          <a:solidFill>
                            <a:schemeClr val="lt1"/>
                          </a:solidFill>
                          <a:latin typeface="Arial"/>
                        </a:rPr>
                        <a:t>Comply</a:t>
                      </a:r>
                      <a:endParaRPr>
                        <a:sym typeface="Calibri"/>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Font typeface="Arial"/>
                        <a:buNone/>
                      </a:pPr>
                      <a:r>
                        <a:rPr lang="en-US" sz="1200" b="0" i="0" u="none" strike="noStrike" cap="none">
                          <a:solidFill>
                            <a:schemeClr val="tx1"/>
                          </a:solidFill>
                          <a:latin typeface="Calibri"/>
                          <a:cs typeface="Calibri"/>
                        </a:rPr>
                        <a:t>125</a:t>
                      </a:r>
                      <a:endParaRPr sz="1200" b="0" i="0" u="none" strike="noStrike" cap="none">
                        <a:solidFill>
                          <a:schemeClr val="tx1"/>
                        </a:solidFill>
                        <a:latin typeface="Calibri"/>
                        <a:cs typeface="Calibri"/>
                        <a:sym typeface="Calibri"/>
                      </a:endParaRPr>
                    </a:p>
                  </a:txBody>
                  <a:tcPr marL="7475" marR="7475" marT="7475" marB="0" anchor="b"/>
                </a:tc>
                <a:tc>
                  <a:txBody>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10005"/>
                  </a:ext>
                </a:extLst>
              </a:tr>
              <a:tr h="298525">
                <a:tc>
                  <a:txBody>
                    <a:bodyPr/>
                    <a:lstStyle/>
                    <a:p>
                      <a:pPr marL="0" marR="0" lvl="0" indent="0" algn="ctr" rtl="0">
                        <a:lnSpc>
                          <a:spcPct val="100000"/>
                        </a:lnSpc>
                        <a:spcBef>
                          <a:spcPts val="0"/>
                        </a:spcBef>
                        <a:spcAft>
                          <a:spcPts val="0"/>
                        </a:spcAft>
                        <a:buFont typeface="Arial"/>
                        <a:buNone/>
                      </a:pPr>
                      <a:r>
                        <a:rPr lang="en-US" sz="1200" u="none" strike="noStrike" cap="none"/>
                        <a:t>Bonus</a:t>
                      </a:r>
                      <a:endParaRPr sz="1200" u="none" strike="noStrike" cap="none"/>
                    </a:p>
                  </a:txBody>
                  <a:tcPr marL="7475" marR="7475" marT="7475" marB="0" anchor="ctr"/>
                </a:tc>
                <a:tc>
                  <a:txBody>
                    <a:bodyPr/>
                    <a:lstStyle/>
                    <a:p>
                      <a:pPr marL="0" lvl="0" indent="0" algn="l">
                        <a:spcBef>
                          <a:spcPts val="0"/>
                        </a:spcBef>
                        <a:spcAft>
                          <a:spcPts val="0"/>
                        </a:spcAft>
                        <a:buNone/>
                      </a:pPr>
                      <a:r>
                        <a:rPr lang="en-US" sz="1200"/>
                        <a:t>A video camera shall be integrated into the science payload to record the descent after being released from the container. The camera shall point downward 45 degrees from 10 nadir of the science payload. It shall point in one direction relative to the earth’s magnetic field with a stability of +/- 10 degrees in all directions during descent. Direction does not matter as long as it is in one direction. The payload can pick the direction. Video shall be in color with a minimum resolution of 640x480 pixels and 30 frames per second. The direction the camera is pointed relative to earth’s magnetic north shall be included in the telemetry. </a:t>
                      </a:r>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1">
                          <a:solidFill>
                            <a:schemeClr val="bg1"/>
                          </a:solidFill>
                          <a:sym typeface="Calibri"/>
                        </a:rPr>
                        <a:t>Comply</a:t>
                      </a:r>
                      <a:endParaRPr sz="1200" b="1">
                        <a:solidFill>
                          <a:schemeClr val="bg1"/>
                        </a:solidFill>
                        <a:sym typeface="Calibri"/>
                      </a:endParaRPr>
                    </a:p>
                  </a:txBody>
                  <a:tcPr marL="7475" marR="7475" marT="7475" marB="0" anchor="ctr">
                    <a:solidFill>
                      <a:srgbClr val="00B050"/>
                    </a:solidFill>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tx1"/>
                          </a:solidFill>
                          <a:latin typeface="Calibri"/>
                          <a:cs typeface="Calibri"/>
                        </a:rPr>
                        <a:t>45</a:t>
                      </a:r>
                      <a:endParaRPr sz="1200" b="0" i="0" u="none" strike="noStrike" cap="none">
                        <a:solidFill>
                          <a:schemeClr val="tx1"/>
                        </a:solidFill>
                        <a:latin typeface="Calibri"/>
                        <a:cs typeface="Calibri"/>
                        <a:sym typeface="Calibri"/>
                      </a:endParaRPr>
                    </a:p>
                  </a:txBody>
                  <a:tcPr marL="7475" marR="7475" marT="7475" marB="0" anchor="ctr"/>
                </a:tc>
                <a:tc>
                  <a:txBody>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Calibri"/>
                        <a:ea typeface="Calibri"/>
                        <a:cs typeface="Calibri"/>
                        <a:sym typeface="Calibri"/>
                      </a:endParaRPr>
                    </a:p>
                  </a:txBody>
                  <a:tcPr marL="7475" marR="7475" marT="7475" marB="0" anchor="b"/>
                </a:tc>
                <a:extLst>
                  <a:ext uri="{0D108BD9-81ED-4DB2-BD59-A6C34878D82A}">
                    <a16:rowId xmlns:a16="http://schemas.microsoft.com/office/drawing/2014/main" val="2284772711"/>
                  </a:ext>
                </a:extLst>
              </a:tr>
            </a:tbl>
          </a:graphicData>
        </a:graphic>
      </p:graphicFrame>
      <p:sp>
        <p:nvSpPr>
          <p:cNvPr id="7" name="Google Shape;927;p99">
            <a:extLst>
              <a:ext uri="{FF2B5EF4-FFF2-40B4-BE49-F238E27FC236}">
                <a16:creationId xmlns:a16="http://schemas.microsoft.com/office/drawing/2014/main" id="{5A783503-A8E6-4DC6-ADFD-035C19F137D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8" name="Google Shape;914;p97">
            <a:extLst>
              <a:ext uri="{FF2B5EF4-FFF2-40B4-BE49-F238E27FC236}">
                <a16:creationId xmlns:a16="http://schemas.microsoft.com/office/drawing/2014/main" id="{8F9740F2-C0E1-43E9-A7E6-F3DAF1E5AC47}"/>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Gaurav Verma</a:t>
            </a:r>
            <a:endParaRPr/>
          </a:p>
        </p:txBody>
      </p:sp>
    </p:spTree>
    <p:extLst>
      <p:ext uri="{BB962C8B-B14F-4D97-AF65-F5344CB8AC3E}">
        <p14:creationId xmlns:p14="http://schemas.microsoft.com/office/powerpoint/2010/main" val="188411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1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1046" name="Google Shape;1046;p118"/>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198</a:t>
            </a:fld>
            <a:endParaRPr sz="1000" b="0" i="0" u="none" strike="noStrike" cap="none">
              <a:solidFill>
                <a:schemeClr val="dk1"/>
              </a:solidFill>
              <a:latin typeface="Arial"/>
              <a:ea typeface="Arial"/>
              <a:cs typeface="Arial"/>
              <a:sym typeface="Arial"/>
            </a:endParaRPr>
          </a:p>
        </p:txBody>
      </p:sp>
      <p:sp>
        <p:nvSpPr>
          <p:cNvPr id="1047" name="Google Shape;1047;p1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b="1" i="0" u="none" strike="noStrike" cap="none">
                <a:solidFill>
                  <a:schemeClr val="accent2"/>
                </a:solidFill>
                <a:latin typeface="Arial"/>
                <a:ea typeface="Arial"/>
                <a:cs typeface="Arial"/>
                <a:sym typeface="Arial"/>
              </a:rPr>
              <a:t>Management</a:t>
            </a:r>
            <a:endParaRPr/>
          </a:p>
        </p:txBody>
      </p:sp>
      <p:sp>
        <p:nvSpPr>
          <p:cNvPr id="1048" name="Google Shape;1048;p118"/>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indent="0"/>
            <a:r>
              <a:rPr lang="en-US"/>
              <a:t>Vineet Khurana </a:t>
            </a:r>
            <a:endParaRPr lang="en-US" sz="2400" b="1" i="0" u="none" strike="noStrike" cap="none">
              <a:latin typeface="Arial"/>
              <a:ea typeface="Arial"/>
              <a:cs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19"/>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1054" name="Google Shape;1054;p119"/>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199</a:t>
            </a:fld>
            <a:endParaRPr sz="1000" b="0" i="0" u="none" strike="noStrike" cap="none">
              <a:solidFill>
                <a:schemeClr val="dk1"/>
              </a:solidFill>
              <a:latin typeface="Arial"/>
              <a:ea typeface="Arial"/>
              <a:cs typeface="Arial"/>
              <a:sym typeface="Arial"/>
            </a:endParaRPr>
          </a:p>
        </p:txBody>
      </p:sp>
      <p:sp>
        <p:nvSpPr>
          <p:cNvPr id="1055" name="Google Shape;1055;p11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Status of Procurements</a:t>
            </a:r>
            <a:r>
              <a:rPr lang="en-US"/>
              <a:t>[1 of 2]</a:t>
            </a:r>
            <a:endParaRPr/>
          </a:p>
        </p:txBody>
      </p:sp>
      <p:sp>
        <p:nvSpPr>
          <p:cNvPr id="1057" name="Google Shape;1057;p119"/>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 </a:t>
            </a:r>
            <a:r>
              <a:rPr lang="en-US" sz="1000">
                <a:solidFill>
                  <a:schemeClr val="dk1"/>
                </a:solidFill>
              </a:rPr>
              <a:t>Vineet Khurana</a:t>
            </a:r>
            <a:endParaRPr lang="en-US" sz="1400" b="0" i="0" u="none" strike="noStrike" cap="none">
              <a:solidFill>
                <a:schemeClr val="dk1"/>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6077C4B5-371D-4FCB-AE24-00EB09D3B3A8}"/>
              </a:ext>
            </a:extLst>
          </p:cNvPr>
          <p:cNvGraphicFramePr>
            <a:graphicFrameLocks noGrp="1"/>
          </p:cNvGraphicFramePr>
          <p:nvPr>
            <p:extLst>
              <p:ext uri="{D42A27DB-BD31-4B8C-83A1-F6EECF244321}">
                <p14:modId xmlns:p14="http://schemas.microsoft.com/office/powerpoint/2010/main" val="3698554229"/>
              </p:ext>
            </p:extLst>
          </p:nvPr>
        </p:nvGraphicFramePr>
        <p:xfrm>
          <a:off x="345056" y="1233416"/>
          <a:ext cx="8401327" cy="4841775"/>
        </p:xfrm>
        <a:graphic>
          <a:graphicData uri="http://schemas.openxmlformats.org/drawingml/2006/table">
            <a:tbl>
              <a:tblPr>
                <a:effectLst>
                  <a:outerShdw blurRad="50800" dist="38100" dir="2700000" algn="tl" rotWithShape="0">
                    <a:prstClr val="black">
                      <a:alpha val="40000"/>
                    </a:prstClr>
                  </a:outerShdw>
                </a:effectLst>
              </a:tblPr>
              <a:tblGrid>
                <a:gridCol w="2340529">
                  <a:extLst>
                    <a:ext uri="{9D8B030D-6E8A-4147-A177-3AD203B41FA5}">
                      <a16:colId xmlns:a16="http://schemas.microsoft.com/office/drawing/2014/main" val="1822277101"/>
                    </a:ext>
                  </a:extLst>
                </a:gridCol>
                <a:gridCol w="2371192">
                  <a:extLst>
                    <a:ext uri="{9D8B030D-6E8A-4147-A177-3AD203B41FA5}">
                      <a16:colId xmlns:a16="http://schemas.microsoft.com/office/drawing/2014/main" val="830263998"/>
                    </a:ext>
                  </a:extLst>
                </a:gridCol>
                <a:gridCol w="3689606">
                  <a:extLst>
                    <a:ext uri="{9D8B030D-6E8A-4147-A177-3AD203B41FA5}">
                      <a16:colId xmlns:a16="http://schemas.microsoft.com/office/drawing/2014/main" val="658734483"/>
                    </a:ext>
                  </a:extLst>
                </a:gridCol>
              </a:tblGrid>
              <a:tr h="466052">
                <a:tc>
                  <a:txBody>
                    <a:bodyPr/>
                    <a:lstStyle/>
                    <a:p>
                      <a:pPr lvl="0" algn="ctr">
                        <a:buNone/>
                      </a:pPr>
                      <a:r>
                        <a:rPr lang="en-US" sz="1400" b="1" i="0" u="none" strike="noStrike" noProof="0">
                          <a:solidFill>
                            <a:schemeClr val="bg1"/>
                          </a:solidFill>
                          <a:latin typeface="Helvetica Neue"/>
                        </a:rPr>
                        <a:t>Components</a:t>
                      </a:r>
                      <a:endParaRPr lang="en-US" sz="1400" b="1">
                        <a:solidFill>
                          <a:schemeClr val="bg1"/>
                        </a:solidFill>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lvl="0" algn="ctr">
                        <a:buNone/>
                      </a:pPr>
                      <a:r>
                        <a:rPr lang="en-US" sz="1400" b="1" i="0" u="none" strike="noStrike" noProof="0">
                          <a:solidFill>
                            <a:schemeClr val="bg1"/>
                          </a:solidFill>
                          <a:latin typeface="Helvetica Neue"/>
                        </a:rPr>
                        <a:t>Procurement Status (y/n)</a:t>
                      </a:r>
                      <a:endParaRPr lang="en-US" sz="14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lvl="0" algn="ctr">
                        <a:buNone/>
                      </a:pPr>
                      <a:r>
                        <a:rPr lang="en-US" sz="1400" b="1" i="0" u="none" strike="noStrike" noProof="0">
                          <a:solidFill>
                            <a:schemeClr val="bg1"/>
                          </a:solidFill>
                          <a:latin typeface="Helvetica Neue"/>
                        </a:rPr>
                        <a:t>Arrival Status ETA-Ordered Date</a:t>
                      </a:r>
                      <a:endParaRPr lang="en-US" sz="1400" b="1">
                        <a:solidFill>
                          <a:schemeClr val="bg1"/>
                        </a:solidFill>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673188">
                <a:tc>
                  <a:txBody>
                    <a:bodyPr/>
                    <a:lstStyle/>
                    <a:p>
                      <a:pPr lvl="0" algn="ctr">
                        <a:buNone/>
                      </a:pPr>
                      <a:r>
                        <a:rPr lang="en-US" sz="1400" b="1" i="0" u="none" strike="noStrike" noProof="0">
                          <a:solidFill>
                            <a:schemeClr val="bg1"/>
                          </a:solidFill>
                          <a:latin typeface="Helvetica Neue"/>
                        </a:rPr>
                        <a:t>Flight Hardware</a:t>
                      </a:r>
                      <a:endParaRPr lang="en-US" sz="1400" b="1">
                        <a:solidFill>
                          <a:schemeClr val="bg1"/>
                        </a:solidFill>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endParaRPr lang="en-US" sz="14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mr-IN" sz="1400">
                        <a:solidFill>
                          <a:schemeClr val="bg1"/>
                        </a:solidFill>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45818974"/>
                  </a:ext>
                </a:extLst>
              </a:tr>
              <a:tr h="375432">
                <a:tc>
                  <a:txBody>
                    <a:bodyPr/>
                    <a:lstStyle/>
                    <a:p>
                      <a:pPr lvl="0" algn="l">
                        <a:buNone/>
                      </a:pPr>
                      <a:r>
                        <a:rPr lang="is-IS" sz="1200" b="0" i="0" u="none" strike="noStrike" noProof="0">
                          <a:latin typeface="Helvetica Neue"/>
                        </a:rPr>
                        <a:t>BMP180</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latin typeface="Helvetica Neue"/>
                          <a:ea typeface="Helvetica Neue" panose="02000503000000020004" pitchFamily="2" charset="0"/>
                          <a:cs typeface="Helvetica Neue" panose="02000503000000020004" pitchFamily="2" charset="0"/>
                        </a:rPr>
                        <a:t>Y</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mr-IN" sz="1200" b="0" i="0" u="none" strike="noStrike" noProof="0">
                          <a:latin typeface="Mangal"/>
                          <a:cs typeface="Mangal"/>
                        </a:rPr>
                        <a:t>Before PDR- 10/01/19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r h="375432">
                <a:tc>
                  <a:txBody>
                    <a:bodyPr/>
                    <a:lstStyle/>
                    <a:p>
                      <a:pPr lvl="0" algn="l">
                        <a:buNone/>
                      </a:pPr>
                      <a:r>
                        <a:rPr lang="en-US" sz="1200" b="0" i="0" u="none" strike="noStrike" noProof="0">
                          <a:latin typeface="Helvetica Neue"/>
                        </a:rPr>
                        <a:t>Camera</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latin typeface="Helvetica Neue"/>
                          <a:ea typeface="Helvetica Neue" panose="02000503000000020004" pitchFamily="2" charset="0"/>
                          <a:cs typeface="Helvetica Neue" panose="02000503000000020004" pitchFamily="2" charset="0"/>
                        </a:rPr>
                        <a:t>N</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2" algn="l">
                        <a:buNone/>
                      </a:pPr>
                      <a:r>
                        <a:rPr lang="en-US" sz="1200" b="0" i="0" u="none" strike="noStrike" noProof="0">
                          <a:latin typeface="Helvetica Neue"/>
                        </a:rPr>
                        <a:t>Ordered- 24/02/18, Expected Arrival by 2/04/19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58522325"/>
                  </a:ext>
                </a:extLst>
              </a:tr>
              <a:tr h="375432">
                <a:tc>
                  <a:txBody>
                    <a:bodyPr/>
                    <a:lstStyle/>
                    <a:p>
                      <a:pPr lvl="0" algn="l">
                        <a:buNone/>
                      </a:pPr>
                      <a:r>
                        <a:rPr lang="en-US" sz="1200" b="0" i="0" u="none" strike="noStrike" noProof="0">
                          <a:latin typeface="Helvetica Neue"/>
                        </a:rPr>
                        <a:t>UBLOX NEO-6M</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latin typeface="Helvetica Neue"/>
                          <a:ea typeface="Helvetica Neue" panose="02000503000000020004" pitchFamily="2" charset="0"/>
                          <a:cs typeface="Helvetica Neue" panose="02000503000000020004" pitchFamily="2" charset="0"/>
                        </a:rPr>
                        <a:t>Y</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mr-IN" sz="1200" b="0" i="0" u="none" strike="noStrike" noProof="0">
                          <a:latin typeface="Mangal"/>
                          <a:cs typeface="Mangal"/>
                        </a:rPr>
                        <a:t>Before PDR- 10/01/19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44932612"/>
                  </a:ext>
                </a:extLst>
              </a:tr>
              <a:tr h="375432">
                <a:tc>
                  <a:txBody>
                    <a:bodyPr/>
                    <a:lstStyle/>
                    <a:p>
                      <a:pPr lvl="0" algn="l">
                        <a:buNone/>
                      </a:pPr>
                      <a:r>
                        <a:rPr lang="en-US" sz="1200" b="0" i="0" u="none" strike="noStrike" noProof="0">
                          <a:latin typeface="Helvetica Neue"/>
                        </a:rPr>
                        <a:t>MPU6050</a:t>
                      </a:r>
                      <a:endParaRPr lang="en-US" sz="1200" b="0" i="0" u="none" strike="noStrike" noProof="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latin typeface="Helvetica Neue"/>
                          <a:ea typeface="Helvetica Neue" panose="02000503000000020004" pitchFamily="2" charset="0"/>
                          <a:cs typeface="Helvetica Neue" panose="02000503000000020004" pitchFamily="2" charset="0"/>
                        </a:rPr>
                        <a:t>Y</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latin typeface="Helvetica Neue"/>
                        </a:rPr>
                        <a:t>Before PDR- 20/02/19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603109832"/>
                  </a:ext>
                </a:extLst>
              </a:tr>
              <a:tr h="375432">
                <a:tc>
                  <a:txBody>
                    <a:bodyPr/>
                    <a:lstStyle/>
                    <a:p>
                      <a:pPr lvl="0" algn="l">
                        <a:buNone/>
                      </a:pPr>
                      <a:r>
                        <a:rPr lang="en-US" sz="1200" b="0" i="0" u="none" strike="noStrike" noProof="0">
                          <a:latin typeface="Helvetica Neue"/>
                        </a:rPr>
                        <a:t>XBee-PRO(S2C)</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latin typeface="Helvetica Neue"/>
                          <a:ea typeface="Helvetica Neue" panose="02000503000000020004" pitchFamily="2" charset="0"/>
                          <a:cs typeface="Helvetica Neue" panose="02000503000000020004" pitchFamily="2" charset="0"/>
                        </a:rPr>
                        <a:t>Y</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latin typeface="Helvetica Neue"/>
                        </a:rPr>
                        <a:t>After PDR- 20/02/19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77636580"/>
                  </a:ext>
                </a:extLst>
              </a:tr>
              <a:tr h="375432">
                <a:tc>
                  <a:txBody>
                    <a:bodyPr/>
                    <a:lstStyle/>
                    <a:p>
                      <a:pPr algn="l"/>
                      <a:r>
                        <a:rPr lang="en-US" sz="1200" b="0">
                          <a:solidFill>
                            <a:schemeClr val="tx1"/>
                          </a:solidFill>
                          <a:latin typeface="Helvetica Neue"/>
                          <a:ea typeface="Helvetica Neue" panose="02000503000000020004" pitchFamily="2" charset="0"/>
                          <a:cs typeface="Helvetica Neue" panose="02000503000000020004" pitchFamily="2" charset="0"/>
                        </a:rPr>
                        <a:t>Teensy</a:t>
                      </a:r>
                      <a:endParaRPr lang="en-US" sz="1200" b="0">
                        <a:solidFill>
                          <a:schemeClr val="tx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solidFill>
                            <a:schemeClr val="tx1"/>
                          </a:solidFill>
                          <a:latin typeface="Helvetica Neue"/>
                          <a:ea typeface="Helvetica Neue" panose="02000503000000020004" pitchFamily="2" charset="0"/>
                          <a:cs typeface="Helvetica Neue" panose="02000503000000020004" pitchFamily="2" charset="0"/>
                        </a:rPr>
                        <a:t>Y</a:t>
                      </a:r>
                      <a:endParaRPr lang="en-US" sz="1200" b="1">
                        <a:solidFill>
                          <a:schemeClr val="tx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latin typeface="Helvetica Neue"/>
                        </a:rPr>
                        <a:t>Before PDR-15/01/19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67005558"/>
                  </a:ext>
                </a:extLst>
              </a:tr>
              <a:tr h="375432">
                <a:tc>
                  <a:txBody>
                    <a:bodyPr/>
                    <a:lstStyle/>
                    <a:p>
                      <a:pPr lvl="0" algn="l">
                        <a:buNone/>
                      </a:pPr>
                      <a:r>
                        <a:rPr lang="en-US" sz="1200" b="0" i="0" u="none" strike="noStrike" noProof="0">
                          <a:latin typeface="Helvetica Neue"/>
                        </a:rPr>
                        <a:t>Patch antenna</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latin typeface="Helvetica Neue"/>
                          <a:ea typeface="Helvetica Neue" panose="02000503000000020004" pitchFamily="2" charset="0"/>
                          <a:cs typeface="Helvetica Neue" panose="02000503000000020004" pitchFamily="2" charset="0"/>
                        </a:rPr>
                        <a:t>Y</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mr-IN" sz="1200" b="0" i="0" u="none" strike="noStrike" noProof="0">
                          <a:latin typeface="Mangal"/>
                          <a:cs typeface="Mangal"/>
                        </a:rPr>
                        <a:t>Before PDR-18/01/19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082518990"/>
                  </a:ext>
                </a:extLst>
              </a:tr>
              <a:tr h="375432">
                <a:tc>
                  <a:txBody>
                    <a:bodyPr/>
                    <a:lstStyle/>
                    <a:p>
                      <a:pPr lvl="0" algn="l">
                        <a:buNone/>
                      </a:pPr>
                      <a:r>
                        <a:rPr lang="en-US" sz="1200" b="0" i="0" u="none" strike="noStrike" noProof="0">
                          <a:latin typeface="Helvetica Neue"/>
                        </a:rPr>
                        <a:t>SD card module</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a:latin typeface="Helvetica Neue"/>
                          <a:ea typeface="Helvetica Neue" panose="02000503000000020004" pitchFamily="2" charset="0"/>
                          <a:cs typeface="Helvetica Neue" panose="02000503000000020004" pitchFamily="2" charset="0"/>
                        </a:rPr>
                        <a:t>Y</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mr-IN" sz="1200" b="0" i="0" u="none" strike="noStrike" noProof="0">
                          <a:latin typeface="Mangal"/>
                          <a:cs typeface="Mangal"/>
                        </a:rPr>
                        <a:t>Before PDR-18/01/19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891762626"/>
                  </a:ext>
                </a:extLst>
              </a:tr>
              <a:tr h="375432">
                <a:tc>
                  <a:txBody>
                    <a:bodyPr/>
                    <a:lstStyle/>
                    <a:p>
                      <a:pPr lvl="0" algn="l">
                        <a:buNone/>
                      </a:pPr>
                      <a:r>
                        <a:rPr lang="en-US" sz="1200" b="0" i="0" u="none" strike="noStrike" noProof="0">
                          <a:latin typeface="Helvetica Neue"/>
                        </a:rPr>
                        <a:t>EEPROM</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a:latin typeface="Helvetica Neue"/>
                          <a:ea typeface="Helvetica Neue" panose="02000503000000020004" pitchFamily="2" charset="0"/>
                          <a:cs typeface="Helvetica Neue" panose="02000503000000020004" pitchFamily="2" charset="0"/>
                        </a:rPr>
                        <a:t>Y</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mr-IN" sz="1200" b="0" i="0" u="none" strike="noStrike" noProof="0">
                          <a:latin typeface="Mangal"/>
                          <a:cs typeface="Mangal"/>
                        </a:rPr>
                        <a:t>Before PDR-18/01/19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76696636"/>
                  </a:ext>
                </a:extLst>
              </a:tr>
              <a:tr h="323647">
                <a:tc>
                  <a:txBody>
                    <a:bodyPr/>
                    <a:lstStyle/>
                    <a:p>
                      <a:pPr lvl="0" algn="l">
                        <a:buNone/>
                      </a:pPr>
                      <a:r>
                        <a:rPr lang="en-US" sz="1200" b="0" i="0" u="none" strike="noStrike" noProof="0">
                          <a:latin typeface="Helvetica Neue"/>
                        </a:rPr>
                        <a:t>Sandisk 16GB Class 10</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ctr">
                        <a:buNone/>
                      </a:pPr>
                      <a:r>
                        <a:rPr lang="en-US" sz="1200" b="1">
                          <a:latin typeface="Helvetica Neue"/>
                          <a:ea typeface="Helvetica Neue" panose="02000503000000020004" pitchFamily="2" charset="0"/>
                          <a:cs typeface="Helvetica Neue" panose="02000503000000020004" pitchFamily="2" charset="0"/>
                        </a:rPr>
                        <a:t>Y</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mr-IN" sz="1200" b="0" i="0" u="none" strike="noStrike" noProof="0">
                          <a:latin typeface="Mangal"/>
                          <a:cs typeface="Mangal"/>
                        </a:rPr>
                        <a:t>Before PDR-20/01/19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705196633"/>
                  </a:ext>
                </a:extLst>
              </a:tr>
            </a:tbl>
          </a:graphicData>
        </a:graphic>
      </p:graphicFrame>
    </p:spTree>
    <p:extLst>
      <p:ext uri="{BB962C8B-B14F-4D97-AF65-F5344CB8AC3E}">
        <p14:creationId xmlns:p14="http://schemas.microsoft.com/office/powerpoint/2010/main" val="905236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Google Shape;114;p1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a:t>
            </a:fld>
            <a:endParaRPr sz="1000" b="0" i="0" u="none" strike="noStrike" cap="none">
              <a:solidFill>
                <a:schemeClr val="dk1"/>
              </a:solidFill>
              <a:latin typeface="Arial"/>
              <a:ea typeface="Arial"/>
              <a:cs typeface="Arial"/>
              <a:sym typeface="Arial"/>
            </a:endParaRPr>
          </a:p>
        </p:txBody>
      </p:sp>
      <p:sp>
        <p:nvSpPr>
          <p:cNvPr id="115" name="Google Shape;115;p1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Presentation Outline [1/6]</a:t>
            </a:r>
            <a:endParaRPr/>
          </a:p>
        </p:txBody>
      </p:sp>
      <p:sp>
        <p:nvSpPr>
          <p:cNvPr id="117" name="Google Shape;117;p1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Ishita </a:t>
            </a:r>
            <a:r>
              <a:rPr lang="en-US" sz="1000" err="1">
                <a:solidFill>
                  <a:schemeClr val="dk1"/>
                </a:solidFill>
              </a:rPr>
              <a:t>Kochar</a:t>
            </a:r>
          </a:p>
          <a:p>
            <a:pPr marL="0" marR="0" lvl="0" indent="0" algn="l" rtl="0">
              <a:lnSpc>
                <a:spcPct val="100000"/>
              </a:lnSpc>
              <a:spcBef>
                <a:spcPts val="0"/>
              </a:spcBef>
              <a:spcAft>
                <a:spcPts val="0"/>
              </a:spcAft>
              <a:buClr>
                <a:schemeClr val="dk1"/>
              </a:buClr>
              <a:buFont typeface="Arial"/>
              <a:buNone/>
            </a:pPr>
            <a:endParaRPr/>
          </a:p>
        </p:txBody>
      </p:sp>
      <p:sp>
        <p:nvSpPr>
          <p:cNvPr id="118" name="Google Shape;118;p1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1" name="object 10"/>
          <p:cNvSpPr txBox="1"/>
          <p:nvPr/>
        </p:nvSpPr>
        <p:spPr>
          <a:xfrm>
            <a:off x="232214" y="1046873"/>
            <a:ext cx="8606096" cy="5347618"/>
          </a:xfrm>
          <a:prstGeom prst="rect">
            <a:avLst/>
          </a:prstGeom>
          <a:solidFill>
            <a:srgbClr val="F9F5E4"/>
          </a:solidFill>
          <a:ln>
            <a:solidFill>
              <a:srgbClr val="F9F5E4"/>
            </a:solidFill>
          </a:ln>
        </p:spPr>
        <p:txBody>
          <a:bodyPr vert="horz" wrap="square" lIns="0" tIns="53340" rIns="0" bIns="0" rtlCol="0" anchor="t">
            <a:spAutoFit/>
          </a:bodyPr>
          <a:lstStyle/>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481965" lvl="1">
              <a:lnSpc>
                <a:spcPct val="100000"/>
              </a:lnSpc>
              <a:spcBef>
                <a:spcPts val="320"/>
              </a:spcBef>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481965" lvl="1">
              <a:spcBef>
                <a:spcPts val="320"/>
              </a:spcBef>
              <a:tabLst>
                <a:tab pos="812165" algn="l"/>
                <a:tab pos="812800" algn="l"/>
              </a:tabLst>
            </a:pPr>
            <a:endParaRPr lang="en-IN" spc="-5">
              <a:latin typeface="Helvetica Neue"/>
              <a:ea typeface="Helvetica Neue" panose="02000503000000020004" pitchFamily="2" charset="0"/>
              <a:cs typeface="Helvetica Neue" panose="02000503000000020004" pitchFamily="2" charset="0"/>
            </a:endParaRPr>
          </a:p>
          <a:p>
            <a:pPr marL="812800" lvl="1" indent="-330835">
              <a:spcBef>
                <a:spcPts val="320"/>
              </a:spcBef>
              <a:buAutoNum type="arabicPeriod"/>
              <a:tabLst>
                <a:tab pos="812165" algn="l"/>
                <a:tab pos="812800" algn="l"/>
              </a:tabLst>
            </a:pPr>
            <a:r>
              <a:rPr lang="en-IN" spc="-5">
                <a:latin typeface="Helvetica Neue"/>
                <a:ea typeface="Helvetica Neue" panose="02000503000000020004" pitchFamily="2" charset="0"/>
                <a:cs typeface="Helvetica Neue" panose="02000503000000020004" pitchFamily="2" charset="0"/>
              </a:rPr>
              <a:t>Mission </a:t>
            </a:r>
            <a:r>
              <a:rPr lang="en-IN" spc="-5">
                <a:solidFill>
                  <a:schemeClr val="tx1"/>
                </a:solidFill>
                <a:latin typeface="Helvetica Neue"/>
                <a:ea typeface="Helvetica Neue" panose="02000503000000020004" pitchFamily="2" charset="0"/>
                <a:cs typeface="Helvetica Neue" panose="02000503000000020004" pitchFamily="2" charset="0"/>
              </a:rPr>
              <a:t>Summary </a:t>
            </a:r>
            <a:r>
              <a:rPr lang="en-IN" b="1" spc="-5">
                <a:solidFill>
                  <a:schemeClr val="tx1"/>
                </a:solidFill>
                <a:latin typeface="Helvetica "/>
                <a:ea typeface="Helvetica Neue" panose="02000503000000020004" pitchFamily="2" charset="0"/>
                <a:cs typeface="Helvetica Neue" panose="02000503000000020004" pitchFamily="2" charset="0"/>
              </a:rPr>
              <a:t>[ 11 - 12 ]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
              <a:ea typeface="Helvetica Neue" panose="02000503000000020004" pitchFamily="2" charset="0"/>
              <a:cs typeface="Helvetica Neue" panose="02000503000000020004" pitchFamily="2" charset="0"/>
            </a:endParaRPr>
          </a:p>
          <a:p>
            <a:pPr marL="812800" lvl="1" indent="-330835">
              <a:spcBef>
                <a:spcPts val="320"/>
              </a:spcBef>
              <a:buAutoNum type="arabicPeriod"/>
              <a:tabLst>
                <a:tab pos="812165" algn="l"/>
                <a:tab pos="812800" algn="l"/>
              </a:tabLst>
            </a:pPr>
            <a:r>
              <a:rPr lang="en-IN" spc="10">
                <a:solidFill>
                  <a:schemeClr val="tx1"/>
                </a:solidFill>
                <a:latin typeface="Helvetica "/>
                <a:ea typeface="Helvetica Neue" panose="02000503000000020004" pitchFamily="2" charset="0"/>
                <a:cs typeface="Helvetica Neue" panose="02000503000000020004" pitchFamily="2" charset="0"/>
              </a:rPr>
              <a:t>Summary of changes since PDR </a:t>
            </a:r>
            <a:r>
              <a:rPr lang="en-IN" b="1" spc="10">
                <a:solidFill>
                  <a:schemeClr val="tx1"/>
                </a:solidFill>
                <a:latin typeface="Helvetica "/>
                <a:ea typeface="Helvetica Neue" panose="02000503000000020004" pitchFamily="2" charset="0"/>
                <a:cs typeface="Helvetica Neue" panose="02000503000000020004" pitchFamily="2" charset="0"/>
              </a:rPr>
              <a:t>[13-14]</a:t>
            </a:r>
          </a:p>
          <a:p>
            <a:pPr marL="812800" lvl="1" indent="-330835">
              <a:spcBef>
                <a:spcPts val="320"/>
              </a:spcBef>
              <a:buAutoNum type="arabicPeriod"/>
              <a:tabLst>
                <a:tab pos="812165" algn="l"/>
                <a:tab pos="812800" algn="l"/>
              </a:tabLst>
            </a:pPr>
            <a:r>
              <a:rPr lang="en-IN" spc="10">
                <a:solidFill>
                  <a:schemeClr val="tx1"/>
                </a:solidFill>
                <a:latin typeface="Helvetica "/>
              </a:rPr>
              <a:t>System Requirement Summary </a:t>
            </a:r>
            <a:r>
              <a:rPr lang="en-IN" b="1" spc="10">
                <a:solidFill>
                  <a:schemeClr val="tx1"/>
                </a:solidFill>
                <a:latin typeface="Helvetica "/>
              </a:rPr>
              <a:t>[15-18]</a:t>
            </a:r>
          </a:p>
          <a:p>
            <a:pPr marL="812800" lvl="1" indent="-330835">
              <a:spcBef>
                <a:spcPts val="290"/>
              </a:spcBef>
              <a:buAutoNum type="arabicPeriod"/>
              <a:tabLst>
                <a:tab pos="812165" algn="l"/>
                <a:tab pos="812800" algn="l"/>
              </a:tabLst>
            </a:pPr>
            <a:r>
              <a:rPr lang="en-IN" spc="-5">
                <a:latin typeface="Helvetica Neue"/>
              </a:rPr>
              <a:t>Payload Physical</a:t>
            </a:r>
            <a:r>
              <a:rPr lang="en-IN" spc="-5">
                <a:solidFill>
                  <a:schemeClr val="tx1"/>
                </a:solidFill>
                <a:latin typeface="Helvetica Neue"/>
              </a:rPr>
              <a:t> Layout </a:t>
            </a:r>
            <a:r>
              <a:rPr lang="en-IN" b="1" spc="-5">
                <a:solidFill>
                  <a:schemeClr val="tx1"/>
                </a:solidFill>
                <a:latin typeface="Helvetica "/>
              </a:rPr>
              <a:t>[ 19-22 ]</a:t>
            </a:r>
            <a:r>
              <a:rPr lang="en-IN" spc="10">
                <a:solidFill>
                  <a:schemeClr val="tx1"/>
                </a:solidFill>
                <a:latin typeface="Helvetica "/>
              </a:rPr>
              <a:t> </a:t>
            </a:r>
            <a:endParaRPr lang="en-IN" spc="-5">
              <a:solidFill>
                <a:schemeClr val="tx1"/>
              </a:solidFill>
              <a:latin typeface="Helvetica Neue"/>
            </a:endParaRPr>
          </a:p>
          <a:p>
            <a:pPr marL="812800" lvl="1" indent="-330835">
              <a:spcBef>
                <a:spcPts val="290"/>
              </a:spcBef>
              <a:buAutoNum type="arabicPeriod"/>
              <a:tabLst>
                <a:tab pos="812165" algn="l"/>
                <a:tab pos="812800" algn="l"/>
              </a:tabLst>
            </a:pPr>
            <a:r>
              <a:rPr lang="en-IN" spc="-5">
                <a:latin typeface="Helvetica "/>
              </a:rPr>
              <a:t>System Concept of Operations</a:t>
            </a:r>
            <a:r>
              <a:rPr lang="en-IN" spc="-5">
                <a:solidFill>
                  <a:schemeClr val="tx1"/>
                </a:solidFill>
                <a:latin typeface="Helvetica "/>
              </a:rPr>
              <a:t> </a:t>
            </a:r>
            <a:r>
              <a:rPr lang="en-IN" b="1" spc="-5">
                <a:solidFill>
                  <a:schemeClr val="tx1"/>
                </a:solidFill>
                <a:latin typeface="Helvetica "/>
              </a:rPr>
              <a:t>[ 23 - 27 ]</a:t>
            </a:r>
            <a:r>
              <a:rPr lang="en-IN" spc="10">
                <a:solidFill>
                  <a:schemeClr val="tx1"/>
                </a:solidFill>
                <a:latin typeface="Helvetica "/>
              </a:rPr>
              <a:t> </a:t>
            </a:r>
            <a:endParaRPr lang="en-IN" spc="30">
              <a:solidFill>
                <a:schemeClr val="tx1"/>
              </a:solidFill>
              <a:latin typeface="Helvetica Neue"/>
            </a:endParaRPr>
          </a:p>
          <a:p>
            <a:pPr marL="812800" lvl="1" indent="-330835">
              <a:spcBef>
                <a:spcPts val="285"/>
              </a:spcBef>
              <a:buAutoNum type="arabicPeriod"/>
              <a:tabLst>
                <a:tab pos="812165" algn="l"/>
                <a:tab pos="812800" algn="l"/>
              </a:tabLst>
            </a:pPr>
            <a:r>
              <a:rPr lang="en-IN" spc="-5">
                <a:latin typeface="Helvetica Neue"/>
                <a:ea typeface="Helvetica Neue" panose="02000503000000020004" pitchFamily="2" charset="0"/>
                <a:cs typeface="Helvetica Neue" panose="02000503000000020004" pitchFamily="2" charset="0"/>
              </a:rPr>
              <a:t>Launch Vehicle Compatibility</a:t>
            </a:r>
            <a:r>
              <a:rPr lang="en-IN" spc="-25">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[ 28 - 29]</a:t>
            </a:r>
          </a:p>
          <a:p>
            <a:pPr marL="812800" lvl="1" indent="-330835">
              <a:spcBef>
                <a:spcPts val="285"/>
              </a:spcBef>
              <a:buAutoNum type="arabicPeriod"/>
              <a:tabLst>
                <a:tab pos="812165" algn="l"/>
                <a:tab pos="812800" algn="l"/>
              </a:tabLst>
            </a:pPr>
            <a:endParaRPr lang="en-IN" b="1" spc="-5">
              <a:solidFill>
                <a:schemeClr val="tx1"/>
              </a:solidFill>
              <a:latin typeface="Helvetica "/>
              <a:ea typeface="Helvetica Neue" panose="02000503000000020004" pitchFamily="2" charset="0"/>
            </a:endParaRPr>
          </a:p>
          <a:p>
            <a:pPr marL="481965" lvl="1">
              <a:spcBef>
                <a:spcPts val="285"/>
              </a:spcBef>
              <a:tabLst>
                <a:tab pos="812165" algn="l"/>
                <a:tab pos="812800" algn="l"/>
              </a:tabLst>
            </a:pPr>
            <a:endParaRPr lang="en-IN" sz="1800" b="1" spc="-5">
              <a:solidFill>
                <a:srgbClr val="333399"/>
              </a:solidFill>
              <a:ea typeface="Helvetica Neue" panose="02000503000000020004" pitchFamily="2" charset="0"/>
            </a:endParaRPr>
          </a:p>
          <a:p>
            <a:pPr marL="812800" lvl="1" indent="-330835">
              <a:spcBef>
                <a:spcPts val="320"/>
              </a:spcBef>
              <a:buFont typeface="Arial"/>
              <a:buAutoNum type="arabicPeriod"/>
              <a:tabLst>
                <a:tab pos="812165" algn="l"/>
                <a:tab pos="812800" algn="l"/>
              </a:tabLst>
            </a:pPr>
            <a:r>
              <a:rPr lang="en-IN" spc="-5">
                <a:latin typeface="Helvetica Neue"/>
                <a:ea typeface="Helvetica Neue" panose="02000503000000020004" pitchFamily="2" charset="0"/>
                <a:cs typeface="Helvetica Neue" panose="02000503000000020004" pitchFamily="2" charset="0"/>
              </a:rPr>
              <a:t>Sensor Subsystem Overview </a:t>
            </a:r>
            <a:r>
              <a:rPr lang="en-IN" b="1" spc="-5">
                <a:solidFill>
                  <a:schemeClr val="tx1"/>
                </a:solidFill>
                <a:latin typeface="Helvetica "/>
                <a:ea typeface="Helvetica Neue" panose="02000503000000020004" pitchFamily="2" charset="0"/>
                <a:cs typeface="Helvetica Neue" panose="02000503000000020004" pitchFamily="2" charset="0"/>
              </a:rPr>
              <a:t>[ 31 ]</a:t>
            </a:r>
            <a:r>
              <a:rPr lang="en-IN" spc="10">
                <a:solidFill>
                  <a:schemeClr val="tx1"/>
                </a:solidFill>
                <a:latin typeface="Helvetica "/>
                <a:ea typeface="Helvetica Neue" panose="02000503000000020004" pitchFamily="2" charset="0"/>
                <a:cs typeface="Helvetica Neue" panose="02000503000000020004" pitchFamily="2" charset="0"/>
              </a:rPr>
              <a:t> </a:t>
            </a:r>
            <a:r>
              <a:rPr lang="en-IN" spc="45">
                <a:latin typeface="Helvetica Neue"/>
                <a:ea typeface="Helvetica Neue" panose="02000503000000020004" pitchFamily="2" charset="0"/>
                <a:cs typeface="Helvetica Neue" panose="02000503000000020004" pitchFamily="2" charset="0"/>
              </a:rPr>
              <a:t> </a:t>
            </a:r>
            <a:endParaRPr lang="en-IN">
              <a:latin typeface="Helvetica Neue"/>
              <a:ea typeface="Helvetica Neue" panose="02000503000000020004" pitchFamily="2" charset="0"/>
              <a:cs typeface="Helvetica Neue" panose="02000503000000020004" pitchFamily="2" charset="0"/>
            </a:endParaRPr>
          </a:p>
          <a:p>
            <a:pPr marL="812800" lvl="1" indent="-330835">
              <a:spcBef>
                <a:spcPts val="320"/>
              </a:spcBef>
              <a:buAutoNum type="arabicPeriod"/>
              <a:tabLst>
                <a:tab pos="812165" algn="l"/>
                <a:tab pos="812800" algn="l"/>
              </a:tabLst>
            </a:pPr>
            <a:r>
              <a:rPr lang="en-IN" spc="45">
                <a:latin typeface="Helvetica Neue"/>
                <a:ea typeface="Helvetica Neue" panose="02000503000000020004" pitchFamily="2" charset="0"/>
                <a:cs typeface="Helvetica Neue" panose="02000503000000020004" pitchFamily="2" charset="0"/>
              </a:rPr>
              <a:t>Sensor changes since PDR </a:t>
            </a:r>
            <a:r>
              <a:rPr lang="en-IN" b="1" spc="45">
                <a:latin typeface="Helvetica Neue"/>
                <a:ea typeface="Helvetica Neue" panose="02000503000000020004" pitchFamily="2" charset="0"/>
                <a:cs typeface="Helvetica Neue" panose="02000503000000020004" pitchFamily="2" charset="0"/>
              </a:rPr>
              <a:t>[32]</a:t>
            </a:r>
          </a:p>
          <a:p>
            <a:pPr marL="812800" lvl="1" indent="-330835">
              <a:spcBef>
                <a:spcPts val="290"/>
              </a:spcBef>
              <a:buFont typeface="Arial"/>
              <a:buAutoNum type="arabicPeriod"/>
              <a:tabLst>
                <a:tab pos="812165" algn="l"/>
                <a:tab pos="812800" algn="l"/>
              </a:tabLst>
            </a:pPr>
            <a:r>
              <a:rPr lang="en-IN" spc="-5">
                <a:latin typeface="Helvetica Neue"/>
                <a:ea typeface="Helvetica Neue" panose="02000503000000020004" pitchFamily="2" charset="0"/>
                <a:cs typeface="Helvetica Neue" panose="02000503000000020004" pitchFamily="2" charset="0"/>
              </a:rPr>
              <a:t>Sensor Subsystem Requirements</a:t>
            </a:r>
            <a:r>
              <a:rPr lang="en-IN" spc="50">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[ 33 - 34 ]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812800" lvl="1" indent="-330835">
              <a:spcBef>
                <a:spcPts val="290"/>
              </a:spcBef>
              <a:buFont typeface="Arial"/>
              <a:buAutoNum type="arabicPeriod"/>
              <a:tabLst>
                <a:tab pos="812165" algn="l"/>
                <a:tab pos="812800" algn="l"/>
              </a:tabLst>
            </a:pPr>
            <a:r>
              <a:rPr lang="en-IN" spc="-5">
                <a:latin typeface="Helvetica Neue"/>
                <a:ea typeface="Helvetica Neue" panose="02000503000000020004" pitchFamily="2" charset="0"/>
                <a:cs typeface="Helvetica Neue" panose="02000503000000020004" pitchFamily="2" charset="0"/>
              </a:rPr>
              <a:t>Payload Air Pressure Sensor Trade &amp; Selection</a:t>
            </a:r>
            <a:r>
              <a:rPr lang="en-IN" spc="45">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[ 35-36 ]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812800" lvl="1" indent="-330835">
              <a:spcBef>
                <a:spcPts val="285"/>
              </a:spcBef>
              <a:buFont typeface="Arial"/>
              <a:buAutoNum type="arabicPeriod"/>
              <a:tabLst>
                <a:tab pos="812165" algn="l"/>
                <a:tab pos="812800" algn="l"/>
              </a:tabLst>
            </a:pPr>
            <a:r>
              <a:rPr lang="en-IN" spc="-5">
                <a:latin typeface="Helvetica Neue"/>
                <a:ea typeface="Helvetica Neue" panose="02000503000000020004" pitchFamily="2" charset="0"/>
                <a:cs typeface="Helvetica Neue" panose="02000503000000020004" pitchFamily="2" charset="0"/>
              </a:rPr>
              <a:t>Payload Air Temperature Sensor Trade &amp; Selection</a:t>
            </a:r>
            <a:r>
              <a:rPr lang="en-IN" spc="70">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[ 37 ]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812800" lvl="1" indent="-330835">
              <a:spcBef>
                <a:spcPts val="290"/>
              </a:spcBef>
              <a:buFont typeface="Arial"/>
              <a:buAutoNum type="arabicPeriod"/>
              <a:tabLst>
                <a:tab pos="812165" algn="l"/>
                <a:tab pos="812800" algn="l"/>
              </a:tabLst>
            </a:pPr>
            <a:r>
              <a:rPr lang="en-IN" spc="-5">
                <a:latin typeface="Helvetica Neue"/>
                <a:ea typeface="Helvetica Neue" panose="02000503000000020004" pitchFamily="2" charset="0"/>
                <a:cs typeface="Helvetica Neue" panose="02000503000000020004" pitchFamily="2" charset="0"/>
              </a:rPr>
              <a:t>GPS Sensor Trade &amp; </a:t>
            </a:r>
            <a:r>
              <a:rPr lang="en-IN">
                <a:latin typeface="Helvetica Neue"/>
                <a:ea typeface="Helvetica Neue" panose="02000503000000020004" pitchFamily="2" charset="0"/>
                <a:cs typeface="Helvetica Neue" panose="02000503000000020004" pitchFamily="2" charset="0"/>
              </a:rPr>
              <a:t>Selection</a:t>
            </a:r>
            <a:r>
              <a:rPr lang="en-IN" spc="20">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[ 38-39]</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spc="20">
              <a:solidFill>
                <a:schemeClr val="tx1"/>
              </a:solidFill>
              <a:latin typeface="Helvetica Neue"/>
              <a:ea typeface="Helvetica Neue" panose="02000503000000020004" pitchFamily="2" charset="0"/>
              <a:cs typeface="Helvetica Neue" panose="02000503000000020004" pitchFamily="2" charset="0"/>
            </a:endParaRPr>
          </a:p>
          <a:p>
            <a:pPr marL="812800" lvl="1" indent="-330835">
              <a:spcBef>
                <a:spcPts val="290"/>
              </a:spcBef>
              <a:buFont typeface="Arial"/>
              <a:buAutoNum type="arabicPeriod"/>
              <a:tabLst>
                <a:tab pos="812165" algn="l"/>
                <a:tab pos="812800" algn="l"/>
              </a:tabLst>
            </a:pPr>
            <a:r>
              <a:rPr lang="en-IN" spc="-5">
                <a:latin typeface="Helvetica Neue"/>
                <a:ea typeface="Helvetica Neue" panose="02000503000000020004" pitchFamily="2" charset="0"/>
                <a:cs typeface="Helvetica Neue" panose="02000503000000020004" pitchFamily="2" charset="0"/>
              </a:rPr>
              <a:t>Payload Power Voltage Sensor Trade &amp; Selection </a:t>
            </a:r>
            <a:r>
              <a:rPr lang="en-IN" b="1" spc="-5">
                <a:solidFill>
                  <a:schemeClr val="tx1"/>
                </a:solidFill>
                <a:latin typeface="Helvetica "/>
                <a:ea typeface="Helvetica Neue" panose="02000503000000020004" pitchFamily="2" charset="0"/>
                <a:cs typeface="Helvetica Neue" panose="02000503000000020004" pitchFamily="2" charset="0"/>
              </a:rPr>
              <a:t>[ 40 ]</a:t>
            </a:r>
            <a:r>
              <a:rPr lang="en-IN" spc="10">
                <a:solidFill>
                  <a:schemeClr val="tx1"/>
                </a:solidFill>
                <a:latin typeface="Helvetica "/>
                <a:ea typeface="Helvetica Neue" panose="02000503000000020004" pitchFamily="2" charset="0"/>
                <a:cs typeface="Helvetica Neue" panose="02000503000000020004" pitchFamily="2" charset="0"/>
              </a:rPr>
              <a:t> </a:t>
            </a:r>
          </a:p>
          <a:p>
            <a:pPr marL="812800" lvl="1" indent="-330835">
              <a:spcBef>
                <a:spcPts val="290"/>
              </a:spcBef>
              <a:buAutoNum type="arabicPeriod"/>
              <a:tabLst>
                <a:tab pos="812165" algn="l"/>
                <a:tab pos="812800" algn="l"/>
              </a:tabLst>
            </a:pPr>
            <a:r>
              <a:rPr lang="en-IN" spc="10">
                <a:solidFill>
                  <a:schemeClr val="tx1"/>
                </a:solidFill>
                <a:latin typeface="Helvetica "/>
                <a:ea typeface="Helvetica Neue" panose="02000503000000020004" pitchFamily="2" charset="0"/>
                <a:cs typeface="Helvetica Neue" panose="02000503000000020004" pitchFamily="2" charset="0"/>
              </a:rPr>
              <a:t>Pitch/Roll Sensor Summary </a:t>
            </a:r>
            <a:r>
              <a:rPr lang="en-IN" b="1" spc="10">
                <a:solidFill>
                  <a:schemeClr val="tx1"/>
                </a:solidFill>
                <a:latin typeface="Helvetica "/>
                <a:ea typeface="Helvetica Neue" panose="02000503000000020004" pitchFamily="2" charset="0"/>
                <a:cs typeface="Helvetica Neue" panose="02000503000000020004" pitchFamily="2" charset="0"/>
              </a:rPr>
              <a:t>[41-42]</a:t>
            </a:r>
          </a:p>
        </p:txBody>
      </p:sp>
      <p:sp>
        <p:nvSpPr>
          <p:cNvPr id="2" name="Rectangle: Rounded Corners 1">
            <a:extLst>
              <a:ext uri="{FF2B5EF4-FFF2-40B4-BE49-F238E27FC236}">
                <a16:creationId xmlns:a16="http://schemas.microsoft.com/office/drawing/2014/main" id="{3A6D5011-E866-4A74-B918-0685FED29B74}"/>
              </a:ext>
            </a:extLst>
          </p:cNvPr>
          <p:cNvSpPr/>
          <p:nvPr/>
        </p:nvSpPr>
        <p:spPr>
          <a:xfrm>
            <a:off x="235527" y="1045808"/>
            <a:ext cx="8700654" cy="413228"/>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IN" sz="1600" b="1" spc="-5">
                <a:solidFill>
                  <a:schemeClr val="bg1"/>
                </a:solidFill>
                <a:latin typeface="Helvetica Neue"/>
                <a:ea typeface="Helvetica Neue" panose="02000503000000020004" pitchFamily="2" charset="0"/>
                <a:cs typeface="Helvetica Neue" panose="02000503000000020004" pitchFamily="2" charset="0"/>
              </a:rPr>
              <a:t>1.	Team Organization</a:t>
            </a:r>
            <a:endParaRPr lang="en-IN" b="1" spc="-5">
              <a:solidFill>
                <a:schemeClr val="bg1"/>
              </a:solidFill>
              <a:latin typeface="Helvetica Neue"/>
              <a:ea typeface="Helvetica Neue" panose="02000503000000020004" pitchFamily="2" charset="0"/>
              <a:cs typeface="Helvetica Neue" panose="02000503000000020004" pitchFamily="2" charset="0"/>
            </a:endParaRPr>
          </a:p>
        </p:txBody>
      </p:sp>
      <p:sp>
        <p:nvSpPr>
          <p:cNvPr id="15" name="Rectangle: Rounded Corners 14">
            <a:extLst>
              <a:ext uri="{FF2B5EF4-FFF2-40B4-BE49-F238E27FC236}">
                <a16:creationId xmlns:a16="http://schemas.microsoft.com/office/drawing/2014/main" id="{33C016DF-7023-4E23-BF51-68ED50874926}"/>
              </a:ext>
            </a:extLst>
          </p:cNvPr>
          <p:cNvSpPr/>
          <p:nvPr/>
        </p:nvSpPr>
        <p:spPr>
          <a:xfrm>
            <a:off x="228600" y="1459035"/>
            <a:ext cx="8700654" cy="434493"/>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IN" sz="1600" b="1" spc="-5">
                <a:solidFill>
                  <a:schemeClr val="bg1"/>
                </a:solidFill>
                <a:latin typeface="Helvetica Neue"/>
                <a:ea typeface="Helvetica Neue" panose="02000503000000020004" pitchFamily="2" charset="0"/>
                <a:cs typeface="Helvetica Neue" panose="02000503000000020004" pitchFamily="2" charset="0"/>
              </a:rPr>
              <a:t>2.	Acronyms</a:t>
            </a:r>
            <a:endParaRPr lang="en-IN" b="1" spc="-5">
              <a:solidFill>
                <a:schemeClr val="bg1"/>
              </a:solidFill>
              <a:latin typeface="Helvetica Neue"/>
              <a:ea typeface="Helvetica Neue" panose="02000503000000020004" pitchFamily="2" charset="0"/>
              <a:cs typeface="Helvetica Neue" panose="02000503000000020004" pitchFamily="2" charset="0"/>
            </a:endParaRPr>
          </a:p>
        </p:txBody>
      </p:sp>
      <p:sp>
        <p:nvSpPr>
          <p:cNvPr id="16" name="Rectangle: Rounded Corners 15">
            <a:extLst>
              <a:ext uri="{FF2B5EF4-FFF2-40B4-BE49-F238E27FC236}">
                <a16:creationId xmlns:a16="http://schemas.microsoft.com/office/drawing/2014/main" id="{CD945888-2723-423C-8435-584E1AD03F93}"/>
              </a:ext>
            </a:extLst>
          </p:cNvPr>
          <p:cNvSpPr/>
          <p:nvPr/>
        </p:nvSpPr>
        <p:spPr>
          <a:xfrm>
            <a:off x="239233" y="1893528"/>
            <a:ext cx="8700654" cy="434493"/>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IN" sz="1600" b="1" spc="-5">
                <a:solidFill>
                  <a:schemeClr val="bg1"/>
                </a:solidFill>
                <a:latin typeface="Helvetica Neue"/>
                <a:ea typeface="Helvetica Neue" panose="02000503000000020004" pitchFamily="2" charset="0"/>
                <a:cs typeface="Helvetica Neue" panose="02000503000000020004" pitchFamily="2" charset="0"/>
              </a:rPr>
              <a:t>3.	System Overview [10 - 29 ]</a:t>
            </a:r>
            <a:endParaRPr lang="en-IN" b="1" spc="-5">
              <a:solidFill>
                <a:schemeClr val="bg1"/>
              </a:solidFill>
              <a:latin typeface="Helvetica Neue"/>
              <a:ea typeface="Helvetica Neue" panose="02000503000000020004" pitchFamily="2" charset="0"/>
              <a:cs typeface="Helvetica Neue" panose="02000503000000020004" pitchFamily="2" charset="0"/>
            </a:endParaRPr>
          </a:p>
        </p:txBody>
      </p:sp>
      <p:sp>
        <p:nvSpPr>
          <p:cNvPr id="17" name="Rectangle: Rounded Corners 16">
            <a:extLst>
              <a:ext uri="{FF2B5EF4-FFF2-40B4-BE49-F238E27FC236}">
                <a16:creationId xmlns:a16="http://schemas.microsoft.com/office/drawing/2014/main" id="{EA558110-B127-408B-95CF-18A4D0EDE77D}"/>
              </a:ext>
            </a:extLst>
          </p:cNvPr>
          <p:cNvSpPr/>
          <p:nvPr/>
        </p:nvSpPr>
        <p:spPr>
          <a:xfrm>
            <a:off x="231262" y="3947853"/>
            <a:ext cx="8700654" cy="391962"/>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IN" sz="1600" b="1" spc="-5">
                <a:solidFill>
                  <a:schemeClr val="bg1"/>
                </a:solidFill>
                <a:latin typeface="Helvetica Neue"/>
                <a:ea typeface="Helvetica Neue" panose="02000503000000020004" pitchFamily="2" charset="0"/>
                <a:cs typeface="Helvetica Neue" panose="02000503000000020004" pitchFamily="2" charset="0"/>
              </a:rPr>
              <a:t>4.	Sensor Subsystem Design </a:t>
            </a:r>
            <a:r>
              <a:rPr lang="en-IN" b="1" spc="-5">
                <a:solidFill>
                  <a:schemeClr val="bg1"/>
                </a:solidFill>
                <a:latin typeface="Helvetica Neue"/>
                <a:ea typeface="Helvetica Neue" panose="02000503000000020004" pitchFamily="2" charset="0"/>
                <a:cs typeface="Helvetica Neue" panose="02000503000000020004" pitchFamily="2" charset="0"/>
              </a:rPr>
              <a:t>[31-47]</a:t>
            </a:r>
            <a:endParaRPr lang="en-US">
              <a:solidFill>
                <a:schemeClr val="bg1"/>
              </a:solidFill>
            </a:endParaRPr>
          </a:p>
        </p:txBody>
      </p:sp>
      <p:sp>
        <p:nvSpPr>
          <p:cNvPr id="12" name="Google Shape;217;p30">
            <a:extLst>
              <a:ext uri="{FF2B5EF4-FFF2-40B4-BE49-F238E27FC236}">
                <a16:creationId xmlns:a16="http://schemas.microsoft.com/office/drawing/2014/main" id="{22ABD187-A5DF-144D-86BC-839DE226F259}"/>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lvl="0"/>
            <a:r>
              <a:rPr lang="en-US"/>
              <a:t>CanSat 2019</a:t>
            </a:r>
            <a:r>
              <a:rPr lang="en-US" sz="1000" b="0" i="0" u="none" strike="noStrike" cap="none">
                <a:solidFill>
                  <a:schemeClr val="dk1"/>
                </a:solidFill>
                <a:latin typeface="Arial"/>
                <a:ea typeface="Arial"/>
                <a:cs typeface="Arial"/>
                <a:sym typeface="Arial"/>
              </a:rPr>
              <a:t> CDR:  Team </a:t>
            </a:r>
            <a:r>
              <a:rPr lang="en-US"/>
              <a:t>3279 (Team KALAM)</a:t>
            </a: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27011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3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20</a:t>
            </a:fld>
            <a:endParaRPr sz="1000" b="0" i="0" u="none" strike="noStrike" cap="none">
              <a:solidFill>
                <a:schemeClr val="dk1"/>
              </a:solidFill>
              <a:latin typeface="Arial"/>
              <a:ea typeface="Arial"/>
              <a:cs typeface="Arial"/>
              <a:sym typeface="Arial"/>
            </a:endParaRPr>
          </a:p>
        </p:txBody>
      </p:sp>
      <p:sp>
        <p:nvSpPr>
          <p:cNvPr id="288" name="Google Shape;288;p3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Physical Layout [2/4]</a:t>
            </a:r>
            <a:endParaRPr/>
          </a:p>
        </p:txBody>
      </p:sp>
      <p:sp>
        <p:nvSpPr>
          <p:cNvPr id="289" name="Google Shape;289;p3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0" name="Google Shape;290;p37"/>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a:t>Sanuj Kulshrestha</a:t>
            </a:r>
            <a:endParaRPr lang="en-US" sz="1400" b="0" i="0" u="none" strike="noStrike" cap="none">
              <a:latin typeface="Arial"/>
              <a:ea typeface="Arial"/>
              <a:cs typeface="Arial"/>
              <a:sym typeface="Arial"/>
            </a:endParaRPr>
          </a:p>
        </p:txBody>
      </p:sp>
      <p:pic>
        <p:nvPicPr>
          <p:cNvPr id="5" name="Picture 4">
            <a:extLst>
              <a:ext uri="{FF2B5EF4-FFF2-40B4-BE49-F238E27FC236}">
                <a16:creationId xmlns:a16="http://schemas.microsoft.com/office/drawing/2014/main" id="{FF899202-1776-49EE-BBB3-1468B2044F92}"/>
              </a:ext>
            </a:extLst>
          </p:cNvPr>
          <p:cNvPicPr>
            <a:picLocks noChangeAspect="1"/>
          </p:cNvPicPr>
          <p:nvPr/>
        </p:nvPicPr>
        <p:blipFill rotWithShape="1">
          <a:blip r:embed="rId3"/>
          <a:srcRect l="30443" r="45791" b="4093"/>
          <a:stretch/>
        </p:blipFill>
        <p:spPr>
          <a:xfrm>
            <a:off x="335844" y="1241831"/>
            <a:ext cx="2178756" cy="4945609"/>
          </a:xfrm>
          <a:prstGeom prst="rect">
            <a:avLst/>
          </a:prstGeom>
        </p:spPr>
      </p:pic>
      <p:cxnSp>
        <p:nvCxnSpPr>
          <p:cNvPr id="12" name="Straight Arrow Connector 11">
            <a:extLst>
              <a:ext uri="{FF2B5EF4-FFF2-40B4-BE49-F238E27FC236}">
                <a16:creationId xmlns:a16="http://schemas.microsoft.com/office/drawing/2014/main" id="{6E34F4EA-D981-459C-B404-83ECA1F6F2C7}"/>
              </a:ext>
            </a:extLst>
          </p:cNvPr>
          <p:cNvCxnSpPr>
            <a:cxnSpLocks/>
            <a:endCxn id="20" idx="1"/>
          </p:cNvCxnSpPr>
          <p:nvPr/>
        </p:nvCxnSpPr>
        <p:spPr>
          <a:xfrm flipV="1">
            <a:off x="2166716" y="2632231"/>
            <a:ext cx="1221437" cy="1076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11A83A9D-8653-4B3D-8018-B649567A6025}"/>
              </a:ext>
            </a:extLst>
          </p:cNvPr>
          <p:cNvCxnSpPr>
            <a:cxnSpLocks/>
          </p:cNvCxnSpPr>
          <p:nvPr/>
        </p:nvCxnSpPr>
        <p:spPr>
          <a:xfrm>
            <a:off x="2419255" y="1597369"/>
            <a:ext cx="1015041" cy="2300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1CD3DA41-295F-4369-AFF9-068C0016C6AF}"/>
              </a:ext>
            </a:extLst>
          </p:cNvPr>
          <p:cNvCxnSpPr>
            <a:cxnSpLocks/>
          </p:cNvCxnSpPr>
          <p:nvPr/>
        </p:nvCxnSpPr>
        <p:spPr>
          <a:xfrm>
            <a:off x="2409095" y="1956802"/>
            <a:ext cx="1015041" cy="2300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8B4C538D-7B9C-4F07-A1A9-06640B8E0B07}"/>
              </a:ext>
            </a:extLst>
          </p:cNvPr>
          <p:cNvCxnSpPr>
            <a:cxnSpLocks/>
          </p:cNvCxnSpPr>
          <p:nvPr/>
        </p:nvCxnSpPr>
        <p:spPr>
          <a:xfrm>
            <a:off x="2377610" y="3094741"/>
            <a:ext cx="1141401" cy="2300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F4459914-3A5E-4D9A-8C21-15C3143AE4AD}"/>
              </a:ext>
            </a:extLst>
          </p:cNvPr>
          <p:cNvCxnSpPr>
            <a:cxnSpLocks/>
          </p:cNvCxnSpPr>
          <p:nvPr/>
        </p:nvCxnSpPr>
        <p:spPr>
          <a:xfrm>
            <a:off x="2157452" y="3687072"/>
            <a:ext cx="1230701" cy="862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E7B7513D-1DA5-47D4-8456-C286579C3BB5}"/>
              </a:ext>
            </a:extLst>
          </p:cNvPr>
          <p:cNvCxnSpPr>
            <a:cxnSpLocks/>
          </p:cNvCxnSpPr>
          <p:nvPr/>
        </p:nvCxnSpPr>
        <p:spPr>
          <a:xfrm>
            <a:off x="1878638" y="5604667"/>
            <a:ext cx="135224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8" name="Rectangle 17">
            <a:extLst>
              <a:ext uri="{FF2B5EF4-FFF2-40B4-BE49-F238E27FC236}">
                <a16:creationId xmlns:a16="http://schemas.microsoft.com/office/drawing/2014/main" id="{E083138D-3E19-4D74-B77B-0B4FE015AECB}"/>
              </a:ext>
            </a:extLst>
          </p:cNvPr>
          <p:cNvSpPr/>
          <p:nvPr/>
        </p:nvSpPr>
        <p:spPr>
          <a:xfrm>
            <a:off x="3438620" y="1524496"/>
            <a:ext cx="269271" cy="24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A</a:t>
            </a:r>
          </a:p>
        </p:txBody>
      </p:sp>
      <p:sp>
        <p:nvSpPr>
          <p:cNvPr id="19" name="Rectangle 18">
            <a:extLst>
              <a:ext uri="{FF2B5EF4-FFF2-40B4-BE49-F238E27FC236}">
                <a16:creationId xmlns:a16="http://schemas.microsoft.com/office/drawing/2014/main" id="{27CB12C1-A84D-4289-A28D-CE552EFD9B70}"/>
              </a:ext>
            </a:extLst>
          </p:cNvPr>
          <p:cNvSpPr/>
          <p:nvPr/>
        </p:nvSpPr>
        <p:spPr>
          <a:xfrm>
            <a:off x="3456822" y="2191507"/>
            <a:ext cx="269271" cy="24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Arial"/>
              </a:rPr>
              <a:t>C</a:t>
            </a:r>
            <a:endParaRPr lang="en-US">
              <a:solidFill>
                <a:srgbClr val="000000"/>
              </a:solidFill>
            </a:endParaRPr>
          </a:p>
        </p:txBody>
      </p:sp>
      <p:sp>
        <p:nvSpPr>
          <p:cNvPr id="20" name="Rectangle 19">
            <a:extLst>
              <a:ext uri="{FF2B5EF4-FFF2-40B4-BE49-F238E27FC236}">
                <a16:creationId xmlns:a16="http://schemas.microsoft.com/office/drawing/2014/main" id="{77EAC668-3F06-45ED-8502-658177773640}"/>
              </a:ext>
            </a:extLst>
          </p:cNvPr>
          <p:cNvSpPr/>
          <p:nvPr/>
        </p:nvSpPr>
        <p:spPr>
          <a:xfrm>
            <a:off x="3388153" y="2511619"/>
            <a:ext cx="269271" cy="24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D</a:t>
            </a:r>
            <a:endParaRPr lang="en-US">
              <a:cs typeface="Arial"/>
            </a:endParaRPr>
          </a:p>
        </p:txBody>
      </p:sp>
      <p:sp>
        <p:nvSpPr>
          <p:cNvPr id="21" name="Rectangle 20">
            <a:extLst>
              <a:ext uri="{FF2B5EF4-FFF2-40B4-BE49-F238E27FC236}">
                <a16:creationId xmlns:a16="http://schemas.microsoft.com/office/drawing/2014/main" id="{C3B84812-D9A8-4E6F-9CCB-64F1DD57F74B}"/>
              </a:ext>
            </a:extLst>
          </p:cNvPr>
          <p:cNvSpPr/>
          <p:nvPr/>
        </p:nvSpPr>
        <p:spPr>
          <a:xfrm>
            <a:off x="3522363" y="2985946"/>
            <a:ext cx="269271" cy="24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E</a:t>
            </a:r>
            <a:endParaRPr lang="en-US"/>
          </a:p>
        </p:txBody>
      </p:sp>
      <p:sp>
        <p:nvSpPr>
          <p:cNvPr id="22" name="Rectangle 21">
            <a:extLst>
              <a:ext uri="{FF2B5EF4-FFF2-40B4-BE49-F238E27FC236}">
                <a16:creationId xmlns:a16="http://schemas.microsoft.com/office/drawing/2014/main" id="{89839658-2A71-41CE-800D-A2AC313F0056}"/>
              </a:ext>
            </a:extLst>
          </p:cNvPr>
          <p:cNvSpPr/>
          <p:nvPr/>
        </p:nvSpPr>
        <p:spPr>
          <a:xfrm>
            <a:off x="3425041" y="3592011"/>
            <a:ext cx="269271" cy="24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F</a:t>
            </a:r>
            <a:endParaRPr lang="en-US">
              <a:cs typeface="Arial"/>
            </a:endParaRPr>
          </a:p>
        </p:txBody>
      </p:sp>
      <p:sp>
        <p:nvSpPr>
          <p:cNvPr id="23" name="Rectangle 22">
            <a:extLst>
              <a:ext uri="{FF2B5EF4-FFF2-40B4-BE49-F238E27FC236}">
                <a16:creationId xmlns:a16="http://schemas.microsoft.com/office/drawing/2014/main" id="{ABB5830C-0779-46EC-B665-AE3E968449EA}"/>
              </a:ext>
            </a:extLst>
          </p:cNvPr>
          <p:cNvSpPr/>
          <p:nvPr/>
        </p:nvSpPr>
        <p:spPr>
          <a:xfrm>
            <a:off x="3522362" y="4066338"/>
            <a:ext cx="269271" cy="24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G</a:t>
            </a:r>
            <a:endParaRPr lang="en-US"/>
          </a:p>
        </p:txBody>
      </p:sp>
      <p:sp>
        <p:nvSpPr>
          <p:cNvPr id="24" name="Rectangle 23">
            <a:extLst>
              <a:ext uri="{FF2B5EF4-FFF2-40B4-BE49-F238E27FC236}">
                <a16:creationId xmlns:a16="http://schemas.microsoft.com/office/drawing/2014/main" id="{125B1E67-D67B-41BD-8EC4-5221D60094C2}"/>
              </a:ext>
            </a:extLst>
          </p:cNvPr>
          <p:cNvSpPr/>
          <p:nvPr/>
        </p:nvSpPr>
        <p:spPr>
          <a:xfrm>
            <a:off x="3303984" y="5484055"/>
            <a:ext cx="269271" cy="24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H</a:t>
            </a:r>
            <a:endParaRPr lang="en-US"/>
          </a:p>
        </p:txBody>
      </p:sp>
      <p:sp>
        <p:nvSpPr>
          <p:cNvPr id="25" name="Rectangle 24">
            <a:extLst>
              <a:ext uri="{FF2B5EF4-FFF2-40B4-BE49-F238E27FC236}">
                <a16:creationId xmlns:a16="http://schemas.microsoft.com/office/drawing/2014/main" id="{04056AF2-5CEA-4EB8-9C43-9DF98FE669A1}"/>
              </a:ext>
            </a:extLst>
          </p:cNvPr>
          <p:cNvSpPr/>
          <p:nvPr/>
        </p:nvSpPr>
        <p:spPr>
          <a:xfrm>
            <a:off x="3425041" y="1828289"/>
            <a:ext cx="269271" cy="24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B</a:t>
            </a:r>
            <a:endParaRPr lang="en-US"/>
          </a:p>
        </p:txBody>
      </p:sp>
      <p:cxnSp>
        <p:nvCxnSpPr>
          <p:cNvPr id="27" name="Straight Arrow Connector 26">
            <a:extLst>
              <a:ext uri="{FF2B5EF4-FFF2-40B4-BE49-F238E27FC236}">
                <a16:creationId xmlns:a16="http://schemas.microsoft.com/office/drawing/2014/main" id="{975132E7-8141-4F81-9E85-F69054C0D0F8}"/>
              </a:ext>
            </a:extLst>
          </p:cNvPr>
          <p:cNvCxnSpPr>
            <a:cxnSpLocks/>
          </p:cNvCxnSpPr>
          <p:nvPr/>
        </p:nvCxnSpPr>
        <p:spPr>
          <a:xfrm>
            <a:off x="2157452" y="4152749"/>
            <a:ext cx="1299370" cy="427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8" name="Straight Arrow Connector 27">
            <a:extLst>
              <a:ext uri="{FF2B5EF4-FFF2-40B4-BE49-F238E27FC236}">
                <a16:creationId xmlns:a16="http://schemas.microsoft.com/office/drawing/2014/main" id="{72B5DB84-B7EB-489E-9AEE-D506D98C428E}"/>
              </a:ext>
            </a:extLst>
          </p:cNvPr>
          <p:cNvCxnSpPr>
            <a:cxnSpLocks/>
          </p:cNvCxnSpPr>
          <p:nvPr/>
        </p:nvCxnSpPr>
        <p:spPr>
          <a:xfrm flipV="1">
            <a:off x="1026160" y="2382916"/>
            <a:ext cx="2408639" cy="4926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aphicFrame>
        <p:nvGraphicFramePr>
          <p:cNvPr id="34" name="Table 33">
            <a:extLst>
              <a:ext uri="{FF2B5EF4-FFF2-40B4-BE49-F238E27FC236}">
                <a16:creationId xmlns:a16="http://schemas.microsoft.com/office/drawing/2014/main" id="{52E28048-35E3-4098-9159-CCC4E3DE0259}"/>
              </a:ext>
            </a:extLst>
          </p:cNvPr>
          <p:cNvGraphicFramePr>
            <a:graphicFrameLocks noGrp="1"/>
          </p:cNvGraphicFramePr>
          <p:nvPr>
            <p:extLst>
              <p:ext uri="{D42A27DB-BD31-4B8C-83A1-F6EECF244321}">
                <p14:modId xmlns:p14="http://schemas.microsoft.com/office/powerpoint/2010/main" val="1167403619"/>
              </p:ext>
            </p:extLst>
          </p:nvPr>
        </p:nvGraphicFramePr>
        <p:xfrm>
          <a:off x="3909102" y="1979806"/>
          <a:ext cx="4983396" cy="4127877"/>
        </p:xfrm>
        <a:graphic>
          <a:graphicData uri="http://schemas.openxmlformats.org/drawingml/2006/table">
            <a:tbl>
              <a:tblPr firstRow="1" bandRow="1"/>
              <a:tblGrid>
                <a:gridCol w="823269">
                  <a:extLst>
                    <a:ext uri="{9D8B030D-6E8A-4147-A177-3AD203B41FA5}">
                      <a16:colId xmlns:a16="http://schemas.microsoft.com/office/drawing/2014/main" val="2297602987"/>
                    </a:ext>
                  </a:extLst>
                </a:gridCol>
                <a:gridCol w="1250731">
                  <a:extLst>
                    <a:ext uri="{9D8B030D-6E8A-4147-A177-3AD203B41FA5}">
                      <a16:colId xmlns:a16="http://schemas.microsoft.com/office/drawing/2014/main" val="3463784755"/>
                    </a:ext>
                  </a:extLst>
                </a:gridCol>
                <a:gridCol w="2909396">
                  <a:extLst>
                    <a:ext uri="{9D8B030D-6E8A-4147-A177-3AD203B41FA5}">
                      <a16:colId xmlns:a16="http://schemas.microsoft.com/office/drawing/2014/main" val="3271173585"/>
                    </a:ext>
                  </a:extLst>
                </a:gridCol>
              </a:tblGrid>
              <a:tr h="436522">
                <a:tc>
                  <a:txBody>
                    <a:bodyPr/>
                    <a:lstStyle/>
                    <a:p>
                      <a:pPr marR="0" algn="ctr" rtl="0">
                        <a:spcBef>
                          <a:spcPts val="0"/>
                        </a:spcBef>
                        <a:spcAft>
                          <a:spcPts val="0"/>
                        </a:spcAft>
                      </a:pPr>
                      <a:r>
                        <a:rPr lang="en-US" sz="1600" b="1">
                          <a:solidFill>
                            <a:schemeClr val="bg1"/>
                          </a:solidFill>
                          <a:latin typeface="Helvetica Neue"/>
                          <a:ea typeface="Helvetica Neue" panose="02000503000000020004" pitchFamily="2" charset="0"/>
                          <a:cs typeface="Helvetica Neue" panose="02000503000000020004" pitchFamily="2" charset="0"/>
                        </a:rPr>
                        <a:t>Symbol</a:t>
                      </a:r>
                      <a:endParaRPr lang="en-US" sz="1600"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D8008"/>
                    </a:solidFill>
                  </a:tcPr>
                </a:tc>
                <a:tc>
                  <a:txBody>
                    <a:bodyPr/>
                    <a:lstStyle/>
                    <a:p>
                      <a:pPr marR="0" algn="ctr" rtl="0">
                        <a:spcBef>
                          <a:spcPts val="0"/>
                        </a:spcBef>
                        <a:spcAft>
                          <a:spcPts val="0"/>
                        </a:spcAft>
                      </a:pPr>
                      <a:r>
                        <a:rPr lang="en-US" sz="1600" b="1">
                          <a:solidFill>
                            <a:schemeClr val="bg1"/>
                          </a:solidFill>
                          <a:latin typeface="Helvetica Neue"/>
                          <a:ea typeface="Helvetica Neue" panose="02000503000000020004" pitchFamily="2" charset="0"/>
                          <a:cs typeface="Helvetica Neue" panose="02000503000000020004" pitchFamily="2" charset="0"/>
                        </a:rPr>
                        <a:t>Components</a:t>
                      </a:r>
                      <a:endParaRPr lang="en-US" sz="1600"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D8008"/>
                    </a:solidFill>
                  </a:tcPr>
                </a:tc>
                <a:tc>
                  <a:txBody>
                    <a:bodyPr/>
                    <a:lstStyle/>
                    <a:p>
                      <a:pPr marR="0" algn="ctr" rtl="0">
                        <a:spcBef>
                          <a:spcPts val="0"/>
                        </a:spcBef>
                        <a:spcAft>
                          <a:spcPts val="0"/>
                        </a:spcAft>
                      </a:pPr>
                      <a:r>
                        <a:rPr lang="en-US" sz="1600" b="1">
                          <a:solidFill>
                            <a:schemeClr val="bg1"/>
                          </a:solidFill>
                          <a:effectLst/>
                          <a:latin typeface="Helvetica Neue"/>
                          <a:ea typeface="Helvetica Neue" panose="02000503000000020004" pitchFamily="2" charset="0"/>
                          <a:cs typeface="Helvetica Neue" panose="02000503000000020004" pitchFamily="2" charset="0"/>
                        </a:rPr>
                        <a:t>Dimensions</a:t>
                      </a:r>
                    </a:p>
                  </a:txBody>
                  <a:tcPr marL="0" marR="0" marT="0" marB="0" anchor="ctr">
                    <a:solidFill>
                      <a:srgbClr val="FD8008"/>
                    </a:solidFill>
                  </a:tcPr>
                </a:tc>
                <a:extLst>
                  <a:ext uri="{0D108BD9-81ED-4DB2-BD59-A6C34878D82A}">
                    <a16:rowId xmlns:a16="http://schemas.microsoft.com/office/drawing/2014/main" val="3033667496"/>
                  </a:ext>
                </a:extLst>
              </a:tr>
              <a:tr h="336588">
                <a:tc>
                  <a:txBody>
                    <a:bodyPr/>
                    <a:lstStyle/>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A</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ctr" rtl="0">
                        <a:spcBef>
                          <a:spcPts val="0"/>
                        </a:spcBef>
                        <a:spcAft>
                          <a:spcPts val="0"/>
                        </a:spcAft>
                      </a:pPr>
                      <a:r>
                        <a:rPr lang="en-US" sz="1400" b="1">
                          <a:latin typeface="Helvetica Neue"/>
                          <a:ea typeface="Helvetica Neue" panose="02000503000000020004" pitchFamily="2" charset="0"/>
                          <a:cs typeface="Helvetica Neue" panose="02000503000000020004" pitchFamily="2" charset="0"/>
                        </a:rPr>
                        <a:t>Parachute</a:t>
                      </a:r>
                      <a:endParaRPr lang="en-US" sz="14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ctr" rtl="0">
                        <a:spcBef>
                          <a:spcPts val="0"/>
                        </a:spcBef>
                        <a:spcAft>
                          <a:spcPts val="0"/>
                        </a:spcAft>
                      </a:pPr>
                      <a:r>
                        <a:rPr lang="en-US" sz="1300" b="0">
                          <a:latin typeface="Helvetica Neue"/>
                          <a:ea typeface="Helvetica Neue" panose="02000503000000020004" pitchFamily="2" charset="0"/>
                          <a:cs typeface="Helvetica Neue" panose="02000503000000020004" pitchFamily="2" charset="0"/>
                        </a:rPr>
                        <a:t>Radius=</a:t>
                      </a:r>
                      <a:r>
                        <a:rPr lang="en-US" sz="1300" b="1">
                          <a:latin typeface="Helvetica Neue"/>
                          <a:ea typeface="Helvetica Neue" panose="02000503000000020004" pitchFamily="2" charset="0"/>
                          <a:cs typeface="Helvetica Neue" panose="02000503000000020004" pitchFamily="2" charset="0"/>
                        </a:rPr>
                        <a:t>55mm</a:t>
                      </a:r>
                      <a:endParaRPr lang="en-US" sz="13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extLst>
                  <a:ext uri="{0D108BD9-81ED-4DB2-BD59-A6C34878D82A}">
                    <a16:rowId xmlns:a16="http://schemas.microsoft.com/office/drawing/2014/main" val="288384009"/>
                  </a:ext>
                </a:extLst>
              </a:tr>
              <a:tr h="435229">
                <a:tc>
                  <a:txBody>
                    <a:bodyPr/>
                    <a:lstStyle/>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B</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ctr" rtl="0">
                        <a:spcBef>
                          <a:spcPts val="0"/>
                        </a:spcBef>
                        <a:spcAft>
                          <a:spcPts val="0"/>
                        </a:spcAft>
                      </a:pPr>
                      <a:r>
                        <a:rPr lang="en-US" sz="1400" b="1">
                          <a:latin typeface="Helvetica Neue"/>
                          <a:ea typeface="Helvetica Neue" panose="02000503000000020004" pitchFamily="2" charset="0"/>
                          <a:cs typeface="Helvetica Neue" panose="02000503000000020004" pitchFamily="2" charset="0"/>
                        </a:rPr>
                        <a:t>Spring</a:t>
                      </a:r>
                      <a:endParaRPr lang="en-US" sz="14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L="0" marR="0" indent="0" algn="ctr" rtl="0">
                        <a:spcBef>
                          <a:spcPts val="0"/>
                        </a:spcBef>
                        <a:spcAft>
                          <a:spcPts val="0"/>
                        </a:spcAft>
                      </a:pPr>
                      <a:r>
                        <a:rPr lang="en-US" sz="1300" b="0">
                          <a:latin typeface="Helvetica Neue"/>
                          <a:ea typeface="Helvetica Neue" panose="02000503000000020004" pitchFamily="2" charset="0"/>
                          <a:cs typeface="Helvetica Neue" panose="02000503000000020004" pitchFamily="2" charset="0"/>
                        </a:rPr>
                        <a:t>Diameter=</a:t>
                      </a:r>
                      <a:r>
                        <a:rPr lang="en-US" sz="1300" b="1">
                          <a:latin typeface="Helvetica Neue"/>
                          <a:ea typeface="Helvetica Neue" panose="02000503000000020004" pitchFamily="2" charset="0"/>
                          <a:cs typeface="Helvetica Neue" panose="02000503000000020004" pitchFamily="2" charset="0"/>
                        </a:rPr>
                        <a:t>4mm , </a:t>
                      </a:r>
                      <a:r>
                        <a:rPr lang="en-US" sz="1300" b="0">
                          <a:latin typeface="Helvetica Neue"/>
                          <a:ea typeface="Helvetica Neue" panose="02000503000000020004" pitchFamily="2" charset="0"/>
                          <a:cs typeface="Helvetica Neue" panose="02000503000000020004" pitchFamily="2" charset="0"/>
                        </a:rPr>
                        <a:t>Length=</a:t>
                      </a:r>
                      <a:r>
                        <a:rPr lang="en-US" sz="1300" b="1">
                          <a:latin typeface="Helvetica Neue"/>
                          <a:ea typeface="Helvetica Neue" panose="02000503000000020004" pitchFamily="2" charset="0"/>
                          <a:cs typeface="Helvetica Neue" panose="02000503000000020004" pitchFamily="2" charset="0"/>
                        </a:rPr>
                        <a:t>115mm</a:t>
                      </a:r>
                      <a:endParaRPr lang="en-US" sz="13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extLst>
                  <a:ext uri="{0D108BD9-81ED-4DB2-BD59-A6C34878D82A}">
                    <a16:rowId xmlns:a16="http://schemas.microsoft.com/office/drawing/2014/main" val="94562235"/>
                  </a:ext>
                </a:extLst>
              </a:tr>
              <a:tr h="435229">
                <a:tc>
                  <a:txBody>
                    <a:bodyPr/>
                    <a:lstStyle/>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C</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ctr" rtl="0">
                        <a:spcBef>
                          <a:spcPts val="0"/>
                        </a:spcBef>
                        <a:spcAft>
                          <a:spcPts val="0"/>
                        </a:spcAft>
                      </a:pPr>
                      <a:r>
                        <a:rPr lang="en-US" sz="1400" b="1">
                          <a:latin typeface="Helvetica Neue"/>
                          <a:ea typeface="Helvetica Neue" panose="02000503000000020004" pitchFamily="2" charset="0"/>
                          <a:cs typeface="Helvetica Neue" panose="02000503000000020004" pitchFamily="2" charset="0"/>
                        </a:rPr>
                        <a:t>Servo Motor </a:t>
                      </a:r>
                      <a:endParaRPr lang="en-US" sz="14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L="0" marR="0" lvl="0" indent="0" algn="ctr">
                        <a:spcBef>
                          <a:spcPts val="0"/>
                        </a:spcBef>
                        <a:spcAft>
                          <a:spcPts val="0"/>
                        </a:spcAft>
                        <a:buNone/>
                      </a:pPr>
                      <a:r>
                        <a:rPr lang="en-US" sz="1300" b="0" i="0" u="none" strike="noStrike" noProof="0" err="1">
                          <a:solidFill>
                            <a:srgbClr val="000000"/>
                          </a:solidFill>
                          <a:latin typeface="Helvetica Neue"/>
                        </a:rPr>
                        <a:t>LengthxWidthxHeight</a:t>
                      </a:r>
                      <a:r>
                        <a:rPr lang="en-US" sz="1300" b="0" i="0" u="none" strike="noStrike" noProof="0">
                          <a:solidFill>
                            <a:srgbClr val="000000"/>
                          </a:solidFill>
                          <a:latin typeface="Helvetica Neue"/>
                        </a:rPr>
                        <a:t> = </a:t>
                      </a:r>
                      <a:r>
                        <a:rPr lang="en-US" sz="1300" b="1" i="0" u="none" strike="noStrike" noProof="0">
                          <a:solidFill>
                            <a:srgbClr val="000000"/>
                          </a:solidFill>
                          <a:latin typeface="Helvetica Neue"/>
                        </a:rPr>
                        <a:t>31x24x12mm</a:t>
                      </a:r>
                      <a:endParaRPr lang="en-US" sz="13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extLst>
                  <a:ext uri="{0D108BD9-81ED-4DB2-BD59-A6C34878D82A}">
                    <a16:rowId xmlns:a16="http://schemas.microsoft.com/office/drawing/2014/main" val="121176936"/>
                  </a:ext>
                </a:extLst>
              </a:tr>
              <a:tr h="435229">
                <a:tc>
                  <a:txBody>
                    <a:bodyPr/>
                    <a:lstStyle/>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ctr" rtl="0">
                        <a:spcBef>
                          <a:spcPts val="0"/>
                        </a:spcBef>
                        <a:spcAft>
                          <a:spcPts val="0"/>
                        </a:spcAft>
                      </a:pPr>
                      <a:r>
                        <a:rPr lang="en-US" sz="1400" b="1">
                          <a:latin typeface="Helvetica Neue"/>
                          <a:ea typeface="Helvetica Neue" panose="02000503000000020004" pitchFamily="2" charset="0"/>
                          <a:cs typeface="Helvetica Neue" panose="02000503000000020004" pitchFamily="2" charset="0"/>
                        </a:rPr>
                        <a:t>Cage</a:t>
                      </a:r>
                      <a:endParaRPr lang="en-US" sz="14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ctr" rtl="0">
                        <a:spcBef>
                          <a:spcPts val="0"/>
                        </a:spcBef>
                        <a:spcAft>
                          <a:spcPts val="0"/>
                        </a:spcAft>
                      </a:pPr>
                      <a:r>
                        <a:rPr lang="en-US" sz="1300" b="0">
                          <a:latin typeface="Helvetica Neue"/>
                          <a:ea typeface="Helvetica Neue" panose="02000503000000020004" pitchFamily="2" charset="0"/>
                          <a:cs typeface="Helvetica Neue" panose="02000503000000020004" pitchFamily="2" charset="0"/>
                        </a:rPr>
                        <a:t>Diameter</a:t>
                      </a:r>
                      <a:r>
                        <a:rPr lang="en-US" sz="1300" b="1">
                          <a:latin typeface="Helvetica Neue"/>
                          <a:ea typeface="Helvetica Neue" panose="02000503000000020004" pitchFamily="2" charset="0"/>
                          <a:cs typeface="Helvetica Neue" panose="02000503000000020004" pitchFamily="2" charset="0"/>
                        </a:rPr>
                        <a:t>=90mm , </a:t>
                      </a:r>
                      <a:r>
                        <a:rPr lang="en-US" sz="1300" b="0">
                          <a:latin typeface="Helvetica Neue"/>
                          <a:ea typeface="Helvetica Neue" panose="02000503000000020004" pitchFamily="2" charset="0"/>
                          <a:cs typeface="Helvetica Neue" panose="02000503000000020004" pitchFamily="2" charset="0"/>
                        </a:rPr>
                        <a:t>Height=</a:t>
                      </a:r>
                      <a:r>
                        <a:rPr lang="en-US" sz="1300" b="1">
                          <a:latin typeface="Helvetica Neue"/>
                          <a:ea typeface="Helvetica Neue" panose="02000503000000020004" pitchFamily="2" charset="0"/>
                          <a:cs typeface="Helvetica Neue" panose="02000503000000020004" pitchFamily="2" charset="0"/>
                        </a:rPr>
                        <a:t>51mm</a:t>
                      </a:r>
                      <a:endParaRPr lang="en-US" sz="13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extLst>
                  <a:ext uri="{0D108BD9-81ED-4DB2-BD59-A6C34878D82A}">
                    <a16:rowId xmlns:a16="http://schemas.microsoft.com/office/drawing/2014/main" val="3011778913"/>
                  </a:ext>
                </a:extLst>
              </a:tr>
              <a:tr h="435229">
                <a:tc>
                  <a:txBody>
                    <a:bodyPr/>
                    <a:lstStyle/>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E</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ctr" rtl="0">
                        <a:spcBef>
                          <a:spcPts val="0"/>
                        </a:spcBef>
                        <a:spcAft>
                          <a:spcPts val="0"/>
                        </a:spcAft>
                      </a:pPr>
                      <a:r>
                        <a:rPr lang="en-US" sz="1400" b="1">
                          <a:latin typeface="Helvetica Neue"/>
                          <a:ea typeface="Helvetica Neue" panose="02000503000000020004" pitchFamily="2" charset="0"/>
                          <a:cs typeface="Helvetica Neue" panose="02000503000000020004" pitchFamily="2" charset="0"/>
                        </a:rPr>
                        <a:t>Container Ribs</a:t>
                      </a:r>
                      <a:endParaRPr lang="en-US" sz="14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lvl="0" algn="ctr">
                        <a:spcBef>
                          <a:spcPts val="0"/>
                        </a:spcBef>
                        <a:spcAft>
                          <a:spcPts val="0"/>
                        </a:spcAft>
                        <a:buNone/>
                      </a:pPr>
                      <a:r>
                        <a:rPr lang="en-US" sz="1300" b="0" i="0" u="none" strike="noStrike" noProof="0">
                          <a:solidFill>
                            <a:srgbClr val="000000"/>
                          </a:solidFill>
                          <a:latin typeface="Helvetica Neue"/>
                        </a:rPr>
                        <a:t>Diameter=</a:t>
                      </a:r>
                      <a:r>
                        <a:rPr lang="en-US" sz="1300" b="1" i="0" u="none" strike="noStrike" noProof="0">
                          <a:solidFill>
                            <a:srgbClr val="000000"/>
                          </a:solidFill>
                          <a:latin typeface="Helvetica Neue"/>
                        </a:rPr>
                        <a:t>110mm , </a:t>
                      </a:r>
                      <a:r>
                        <a:rPr lang="en-US" sz="1300" b="0" i="0" u="none" strike="noStrike" noProof="0">
                          <a:solidFill>
                            <a:srgbClr val="000000"/>
                          </a:solidFill>
                          <a:latin typeface="Helvetica Neue"/>
                        </a:rPr>
                        <a:t>Height=</a:t>
                      </a:r>
                      <a:r>
                        <a:rPr lang="en-US" sz="1300" b="1" i="0" u="none" strike="noStrike" noProof="0">
                          <a:solidFill>
                            <a:srgbClr val="000000"/>
                          </a:solidFill>
                          <a:latin typeface="Helvetica Neue"/>
                        </a:rPr>
                        <a:t>297.8mm</a:t>
                      </a:r>
                      <a:endParaRPr lang="en-US">
                        <a:effectLst/>
                      </a:endParaRPr>
                    </a:p>
                  </a:txBody>
                  <a:tcPr marL="0" marR="0" marT="0" marB="0" anchor="ctr">
                    <a:solidFill>
                      <a:srgbClr val="F9F5E4"/>
                    </a:solidFill>
                  </a:tcPr>
                </a:tc>
                <a:extLst>
                  <a:ext uri="{0D108BD9-81ED-4DB2-BD59-A6C34878D82A}">
                    <a16:rowId xmlns:a16="http://schemas.microsoft.com/office/drawing/2014/main" val="318297332"/>
                  </a:ext>
                </a:extLst>
              </a:tr>
              <a:tr h="435229">
                <a:tc>
                  <a:txBody>
                    <a:bodyPr/>
                    <a:lstStyle/>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F</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L="0" marR="0" indent="0" algn="ctr" rtl="0" eaLnBrk="1" fontAlgn="auto" latinLnBrk="0" hangingPunct="1">
                        <a:spcBef>
                          <a:spcPts val="0"/>
                        </a:spcBef>
                        <a:spcAft>
                          <a:spcPts val="0"/>
                        </a:spcAft>
                      </a:pPr>
                      <a:r>
                        <a:rPr lang="en-US" sz="1400" b="1">
                          <a:latin typeface="Helvetica Neue"/>
                          <a:ea typeface="Helvetica Neue" panose="02000503000000020004" pitchFamily="2" charset="0"/>
                          <a:cs typeface="Helvetica Neue" panose="02000503000000020004" pitchFamily="2" charset="0"/>
                        </a:rPr>
                        <a:t>Blade</a:t>
                      </a:r>
                      <a:endParaRPr lang="en-US" sz="14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L="0" marR="0" lvl="0" indent="0" algn="ctr">
                        <a:spcBef>
                          <a:spcPts val="0"/>
                        </a:spcBef>
                        <a:spcAft>
                          <a:spcPts val="0"/>
                        </a:spcAft>
                        <a:buNone/>
                      </a:pPr>
                      <a:r>
                        <a:rPr lang="en-US" sz="1300" b="0" i="0" u="none" strike="noStrike" noProof="0">
                          <a:solidFill>
                            <a:srgbClr val="000000"/>
                          </a:solidFill>
                          <a:latin typeface="Helvetica Neue"/>
                        </a:rPr>
                        <a:t>LengthxWidthxHeight = </a:t>
                      </a:r>
                      <a:r>
                        <a:rPr lang="en-US" sz="1300" b="1" i="0" u="none" strike="noStrike" noProof="0">
                          <a:solidFill>
                            <a:srgbClr val="000000"/>
                          </a:solidFill>
                          <a:latin typeface="Helvetica Neue"/>
                        </a:rPr>
                        <a:t>207x30x3mm</a:t>
                      </a:r>
                      <a:endParaRPr lang="en-US" b="1">
                        <a:effectLst/>
                      </a:endParaRPr>
                    </a:p>
                  </a:txBody>
                  <a:tcPr marL="0" marR="0" marT="0" marB="0" anchor="ctr">
                    <a:solidFill>
                      <a:srgbClr val="F9F5E4"/>
                    </a:solidFill>
                  </a:tcPr>
                </a:tc>
                <a:extLst>
                  <a:ext uri="{0D108BD9-81ED-4DB2-BD59-A6C34878D82A}">
                    <a16:rowId xmlns:a16="http://schemas.microsoft.com/office/drawing/2014/main" val="3865178648"/>
                  </a:ext>
                </a:extLst>
              </a:tr>
              <a:tr h="538542">
                <a:tc>
                  <a:txBody>
                    <a:bodyPr/>
                    <a:lstStyle/>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G</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ctr" rtl="0">
                        <a:spcBef>
                          <a:spcPts val="0"/>
                        </a:spcBef>
                        <a:spcAft>
                          <a:spcPts val="0"/>
                        </a:spcAft>
                      </a:pPr>
                      <a:r>
                        <a:rPr lang="en-US" sz="1400" b="1">
                          <a:latin typeface="Helvetica Neue"/>
                          <a:ea typeface="Helvetica Neue" panose="02000503000000020004" pitchFamily="2" charset="0"/>
                          <a:cs typeface="Helvetica Neue" panose="02000503000000020004" pitchFamily="2" charset="0"/>
                        </a:rPr>
                        <a:t>Electronic Component</a:t>
                      </a:r>
                      <a:endParaRPr lang="en-US" sz="14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L="0" marR="0" lvl="0" indent="0" algn="ctr">
                        <a:spcBef>
                          <a:spcPts val="0"/>
                        </a:spcBef>
                        <a:spcAft>
                          <a:spcPts val="0"/>
                        </a:spcAft>
                        <a:buNone/>
                      </a:pPr>
                      <a:r>
                        <a:rPr lang="en-US" sz="1300" b="0" i="0" u="none" strike="noStrike" noProof="0" err="1">
                          <a:solidFill>
                            <a:srgbClr val="000000"/>
                          </a:solidFill>
                          <a:latin typeface="Helvetica Neue"/>
                        </a:rPr>
                        <a:t>LengthxWidthxHeight</a:t>
                      </a:r>
                      <a:r>
                        <a:rPr lang="en-US" sz="1300" b="0" i="0" u="none" strike="noStrike" noProof="0">
                          <a:solidFill>
                            <a:srgbClr val="000000"/>
                          </a:solidFill>
                          <a:latin typeface="Helvetica Neue"/>
                        </a:rPr>
                        <a:t> = </a:t>
                      </a:r>
                      <a:r>
                        <a:rPr lang="en-US" sz="1300" b="1" i="0" u="none" strike="noStrike" noProof="0">
                          <a:solidFill>
                            <a:srgbClr val="000000"/>
                          </a:solidFill>
                          <a:latin typeface="Helvetica Neue"/>
                        </a:rPr>
                        <a:t>75x75x110mm</a:t>
                      </a:r>
                      <a:endParaRPr lang="en-US">
                        <a:effectLst/>
                      </a:endParaRPr>
                    </a:p>
                  </a:txBody>
                  <a:tcPr marL="0" marR="0" marT="0" marB="0" anchor="ctr">
                    <a:solidFill>
                      <a:srgbClr val="F9F5E4"/>
                    </a:solidFill>
                  </a:tcPr>
                </a:tc>
                <a:extLst>
                  <a:ext uri="{0D108BD9-81ED-4DB2-BD59-A6C34878D82A}">
                    <a16:rowId xmlns:a16="http://schemas.microsoft.com/office/drawing/2014/main" val="3055433314"/>
                  </a:ext>
                </a:extLst>
              </a:tr>
              <a:tr h="435229">
                <a:tc>
                  <a:txBody>
                    <a:bodyPr/>
                    <a:lstStyle/>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H</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ctr" rtl="0">
                        <a:spcBef>
                          <a:spcPts val="0"/>
                        </a:spcBef>
                        <a:spcAft>
                          <a:spcPts val="0"/>
                        </a:spcAft>
                      </a:pPr>
                      <a:r>
                        <a:rPr lang="en-US" sz="1400" b="1">
                          <a:latin typeface="Helvetica Neue"/>
                          <a:ea typeface="Helvetica Neue" panose="02000503000000020004" pitchFamily="2" charset="0"/>
                          <a:cs typeface="Helvetica Neue" panose="02000503000000020004" pitchFamily="2" charset="0"/>
                        </a:rPr>
                        <a:t>Camera Stabilizer (Gimbal)</a:t>
                      </a:r>
                      <a:endParaRPr lang="en-US" sz="1400" b="1">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lvl="0" algn="ctr">
                        <a:spcBef>
                          <a:spcPts val="0"/>
                        </a:spcBef>
                        <a:spcAft>
                          <a:spcPts val="0"/>
                        </a:spcAft>
                        <a:buNone/>
                      </a:pPr>
                      <a:r>
                        <a:rPr lang="en-US" sz="1300" b="1" i="0" u="none" strike="noStrike" noProof="0" err="1">
                          <a:solidFill>
                            <a:srgbClr val="000000"/>
                          </a:solidFill>
                          <a:latin typeface="Helvetica Neue"/>
                        </a:rPr>
                        <a:t>L</a:t>
                      </a:r>
                      <a:r>
                        <a:rPr lang="en-US" sz="1300" b="0" i="0" u="none" strike="noStrike" noProof="0" err="1">
                          <a:solidFill>
                            <a:srgbClr val="000000"/>
                          </a:solidFill>
                          <a:latin typeface="Helvetica Neue"/>
                        </a:rPr>
                        <a:t>engthxWidthxHeight</a:t>
                      </a:r>
                      <a:r>
                        <a:rPr lang="en-US" sz="1300" b="0" i="0" u="none" strike="noStrike" noProof="0">
                          <a:solidFill>
                            <a:srgbClr val="000000"/>
                          </a:solidFill>
                          <a:latin typeface="Helvetica Neue"/>
                        </a:rPr>
                        <a:t> =</a:t>
                      </a:r>
                      <a:r>
                        <a:rPr lang="en-US" sz="1300" b="1" i="0" u="none" strike="noStrike" noProof="0">
                          <a:solidFill>
                            <a:srgbClr val="000000"/>
                          </a:solidFill>
                          <a:latin typeface="Helvetica Neue"/>
                        </a:rPr>
                        <a:t>45x41x32mm</a:t>
                      </a:r>
                      <a:endParaRPr lang="en-US">
                        <a:effectLst/>
                      </a:endParaRPr>
                    </a:p>
                  </a:txBody>
                  <a:tcPr marL="0" marR="0" marT="0" marB="0" anchor="ctr">
                    <a:solidFill>
                      <a:srgbClr val="F9F5E4"/>
                    </a:solidFill>
                  </a:tcPr>
                </a:tc>
                <a:extLst>
                  <a:ext uri="{0D108BD9-81ED-4DB2-BD59-A6C34878D82A}">
                    <a16:rowId xmlns:a16="http://schemas.microsoft.com/office/drawing/2014/main" val="2630356095"/>
                  </a:ext>
                </a:extLst>
              </a:tr>
            </a:tbl>
          </a:graphicData>
        </a:graphic>
      </p:graphicFrame>
      <p:sp>
        <p:nvSpPr>
          <p:cNvPr id="36" name="TextBox 35">
            <a:extLst>
              <a:ext uri="{FF2B5EF4-FFF2-40B4-BE49-F238E27FC236}">
                <a16:creationId xmlns:a16="http://schemas.microsoft.com/office/drawing/2014/main" id="{6CABA44C-9B83-4C83-9DFC-1D32FE4AF4BA}"/>
              </a:ext>
            </a:extLst>
          </p:cNvPr>
          <p:cNvSpPr txBox="1"/>
          <p:nvPr/>
        </p:nvSpPr>
        <p:spPr>
          <a:xfrm>
            <a:off x="3909102" y="1401105"/>
            <a:ext cx="4983396" cy="461665"/>
          </a:xfrm>
          <a:prstGeom prst="rect">
            <a:avLst/>
          </a:prstGeom>
          <a:solidFill>
            <a:srgbClr val="FD8008"/>
          </a:solidFill>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cs typeface="Arial"/>
              </a:rPr>
              <a:t>Dimensioning</a:t>
            </a:r>
          </a:p>
        </p:txBody>
      </p:sp>
      <p:sp>
        <p:nvSpPr>
          <p:cNvPr id="26" name="Google Shape;286;p37">
            <a:extLst>
              <a:ext uri="{FF2B5EF4-FFF2-40B4-BE49-F238E27FC236}">
                <a16:creationId xmlns:a16="http://schemas.microsoft.com/office/drawing/2014/main" id="{CD249CA8-85BD-5A47-B7A7-63594CB5C1A5}"/>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Tree>
    <p:extLst>
      <p:ext uri="{BB962C8B-B14F-4D97-AF65-F5344CB8AC3E}">
        <p14:creationId xmlns:p14="http://schemas.microsoft.com/office/powerpoint/2010/main" val="265209869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19"/>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1054" name="Google Shape;1054;p119"/>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200</a:t>
            </a:fld>
            <a:endParaRPr sz="1000" b="0" i="0" u="none" strike="noStrike" cap="none">
              <a:solidFill>
                <a:schemeClr val="dk1"/>
              </a:solidFill>
              <a:latin typeface="Arial"/>
              <a:ea typeface="Arial"/>
              <a:cs typeface="Arial"/>
              <a:sym typeface="Arial"/>
            </a:endParaRPr>
          </a:p>
        </p:txBody>
      </p:sp>
      <p:sp>
        <p:nvSpPr>
          <p:cNvPr id="1055" name="Google Shape;1055;p11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Status of Procurements</a:t>
            </a:r>
            <a:r>
              <a:rPr lang="en-US"/>
              <a:t>[2 of 2]</a:t>
            </a:r>
            <a:endParaRPr/>
          </a:p>
        </p:txBody>
      </p:sp>
      <p:sp>
        <p:nvSpPr>
          <p:cNvPr id="1057" name="Google Shape;1057;p119"/>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 </a:t>
            </a:r>
            <a:r>
              <a:rPr lang="en-US" sz="1000">
                <a:solidFill>
                  <a:schemeClr val="dk1"/>
                </a:solidFill>
              </a:rPr>
              <a:t>Vineet Khurana</a:t>
            </a:r>
            <a:endParaRPr lang="en-US" sz="1400" b="0" i="0" u="none" strike="noStrike" cap="none">
              <a:solidFill>
                <a:schemeClr val="dk1"/>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6077C4B5-371D-4FCB-AE24-00EB09D3B3A8}"/>
              </a:ext>
            </a:extLst>
          </p:cNvPr>
          <p:cNvGraphicFramePr>
            <a:graphicFrameLocks noGrp="1"/>
          </p:cNvGraphicFramePr>
          <p:nvPr>
            <p:extLst>
              <p:ext uri="{D42A27DB-BD31-4B8C-83A1-F6EECF244321}">
                <p14:modId xmlns:p14="http://schemas.microsoft.com/office/powerpoint/2010/main" val="4022922059"/>
              </p:ext>
            </p:extLst>
          </p:nvPr>
        </p:nvGraphicFramePr>
        <p:xfrm>
          <a:off x="401851" y="1489709"/>
          <a:ext cx="8401328" cy="4321434"/>
        </p:xfrm>
        <a:graphic>
          <a:graphicData uri="http://schemas.openxmlformats.org/drawingml/2006/table">
            <a:tbl>
              <a:tblPr>
                <a:effectLst>
                  <a:outerShdw blurRad="50800" dist="38100" dir="2700000" algn="tl" rotWithShape="0">
                    <a:prstClr val="black">
                      <a:alpha val="40000"/>
                    </a:prstClr>
                  </a:outerShdw>
                </a:effectLst>
              </a:tblPr>
              <a:tblGrid>
                <a:gridCol w="2340529">
                  <a:extLst>
                    <a:ext uri="{9D8B030D-6E8A-4147-A177-3AD203B41FA5}">
                      <a16:colId xmlns:a16="http://schemas.microsoft.com/office/drawing/2014/main" val="1822277101"/>
                    </a:ext>
                  </a:extLst>
                </a:gridCol>
                <a:gridCol w="3794760">
                  <a:extLst>
                    <a:ext uri="{9D8B030D-6E8A-4147-A177-3AD203B41FA5}">
                      <a16:colId xmlns:a16="http://schemas.microsoft.com/office/drawing/2014/main" val="830263998"/>
                    </a:ext>
                  </a:extLst>
                </a:gridCol>
                <a:gridCol w="2266039">
                  <a:extLst>
                    <a:ext uri="{9D8B030D-6E8A-4147-A177-3AD203B41FA5}">
                      <a16:colId xmlns:a16="http://schemas.microsoft.com/office/drawing/2014/main" val="658734483"/>
                    </a:ext>
                  </a:extLst>
                </a:gridCol>
              </a:tblGrid>
              <a:tr h="572202">
                <a:tc>
                  <a:txBody>
                    <a:bodyPr/>
                    <a:lstStyle/>
                    <a:p>
                      <a:pPr lvl="0" algn="ctr">
                        <a:buNone/>
                      </a:pPr>
                      <a:r>
                        <a:rPr lang="en-US" sz="1400" b="1" i="0" u="none" strike="noStrike" noProof="0">
                          <a:solidFill>
                            <a:schemeClr val="bg1"/>
                          </a:solidFill>
                          <a:latin typeface="Helvetica Neue"/>
                        </a:rPr>
                        <a:t>Components</a:t>
                      </a:r>
                      <a:endParaRPr lang="en-US" sz="1400" b="1">
                        <a:solidFill>
                          <a:schemeClr val="bg1"/>
                        </a:solidFill>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lvl="0" algn="ctr">
                        <a:buNone/>
                      </a:pPr>
                      <a:r>
                        <a:rPr lang="en-US" sz="1400" b="1" i="0" u="none" strike="noStrike" noProof="0">
                          <a:solidFill>
                            <a:schemeClr val="bg1"/>
                          </a:solidFill>
                          <a:latin typeface="Helvetica Neue"/>
                        </a:rPr>
                        <a:t>Procurement Status (y/n)</a:t>
                      </a:r>
                      <a:endParaRPr lang="en-US" sz="14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lvl="0" algn="ctr">
                        <a:buNone/>
                      </a:pPr>
                      <a:r>
                        <a:rPr lang="en-US" sz="1400" b="1" i="0" u="none" strike="noStrike" noProof="0">
                          <a:solidFill>
                            <a:schemeClr val="bg1"/>
                          </a:solidFill>
                          <a:latin typeface="Helvetica Neue"/>
                        </a:rPr>
                        <a:t>Arrival Status ETA-Ordered Date</a:t>
                      </a:r>
                      <a:endParaRPr lang="en-US" sz="1400" b="1">
                        <a:solidFill>
                          <a:schemeClr val="bg1"/>
                        </a:solidFill>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487680">
                <a:tc>
                  <a:txBody>
                    <a:bodyPr/>
                    <a:lstStyle/>
                    <a:p>
                      <a:pPr lvl="0" algn="l">
                        <a:buNone/>
                      </a:pPr>
                      <a:r>
                        <a:rPr lang="en-US" sz="1200" b="0" i="0" u="none" strike="noStrike" noProof="0">
                          <a:latin typeface="Helvetica Neue"/>
                        </a:rPr>
                        <a:t>RTC: DS3231</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400" b="1">
                          <a:solidFill>
                            <a:schemeClr val="tx1"/>
                          </a:solidFill>
                          <a:latin typeface="Helvetica Neue"/>
                          <a:ea typeface="Helvetica Neue" panose="02000503000000020004" pitchFamily="2" charset="0"/>
                          <a:cs typeface="Helvetica Neue" panose="02000503000000020004" pitchFamily="2" charset="0"/>
                        </a:rPr>
                        <a:t>Y</a:t>
                      </a:r>
                      <a:endParaRPr lang="en-US" sz="1400" b="1">
                        <a:solidFill>
                          <a:schemeClr val="tx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mr-IN" sz="1400" b="0" i="0" u="none" strike="noStrike" noProof="0">
                          <a:latin typeface="Mangal"/>
                          <a:cs typeface="Mangal"/>
                        </a:rPr>
                        <a:t>Before PDR-20/01/19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45818974"/>
                  </a:ext>
                </a:extLst>
              </a:tr>
              <a:tr h="543592">
                <a:tc>
                  <a:txBody>
                    <a:bodyPr/>
                    <a:lstStyle/>
                    <a:p>
                      <a:pPr lvl="0" algn="l">
                        <a:buNone/>
                      </a:pPr>
                      <a:r>
                        <a:rPr lang="is-IS" sz="1200" b="0" i="0" u="none" strike="noStrike" noProof="0">
                          <a:latin typeface="Helvetica Neue"/>
                        </a:rPr>
                        <a:t>3D Printed Container </a:t>
                      </a:r>
                      <a:endParaRPr lang="is-IS" sz="1200" b="0" i="0" u="none" strike="noStrike" noProof="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latin typeface="Helvetica Neue"/>
                          <a:ea typeface="Helvetica Neue" panose="02000503000000020004" pitchFamily="2" charset="0"/>
                          <a:cs typeface="Helvetica Neue" panose="02000503000000020004" pitchFamily="2" charset="0"/>
                        </a:rPr>
                        <a:t>Y</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latin typeface="Mangal"/>
                          <a:cs typeface="Mangal"/>
                        </a:rPr>
                        <a:t>After PDR- 25/02/19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r h="543592">
                <a:tc>
                  <a:txBody>
                    <a:bodyPr/>
                    <a:lstStyle/>
                    <a:p>
                      <a:pPr lvl="0" algn="l">
                        <a:buNone/>
                      </a:pPr>
                      <a:r>
                        <a:rPr lang="en-US" sz="1200" b="0" i="0" u="none" strike="noStrike" noProof="0">
                          <a:latin typeface="Helvetica Neue"/>
                        </a:rPr>
                        <a:t>3D Printed Payload</a:t>
                      </a:r>
                      <a:endParaRPr lang="en-US" sz="1200" b="0" i="0" u="none" strike="noStrike" noProof="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latin typeface="Helvetica Neue"/>
                          <a:ea typeface="Helvetica Neue" panose="02000503000000020004" pitchFamily="2" charset="0"/>
                          <a:cs typeface="Helvetica Neue" panose="02000503000000020004" pitchFamily="2" charset="0"/>
                        </a:rPr>
                        <a:t>Y</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2" algn="l">
                        <a:buNone/>
                      </a:pPr>
                      <a:r>
                        <a:rPr lang="en-US" sz="1200" b="0" i="0" u="none" strike="noStrike" noProof="0">
                          <a:latin typeface="Helvetica Neue"/>
                        </a:rPr>
                        <a:t>After PDR- 25/02/19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58522325"/>
                  </a:ext>
                </a:extLst>
              </a:tr>
              <a:tr h="543592">
                <a:tc>
                  <a:txBody>
                    <a:bodyPr/>
                    <a:lstStyle/>
                    <a:p>
                      <a:pPr lvl="0" algn="ctr">
                        <a:buNone/>
                      </a:pPr>
                      <a:r>
                        <a:rPr lang="en-US" sz="1400" b="1" i="0" u="none" strike="noStrike" noProof="0">
                          <a:solidFill>
                            <a:schemeClr val="bg1"/>
                          </a:solidFill>
                          <a:latin typeface="Helvetica Neue"/>
                        </a:rPr>
                        <a:t>GCS Hardware</a:t>
                      </a:r>
                      <a:endParaRPr lang="en-US" sz="1400" b="1">
                        <a:solidFill>
                          <a:schemeClr val="bg1"/>
                        </a:solidFill>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endParaRPr lang="en-US" sz="12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mr-IN" sz="1200">
                        <a:effectLst/>
                        <a:latin typeface="Helvetica Neue" panose="02000503000000020004" pitchFamily="2" charset="0"/>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44932612"/>
                  </a:ext>
                </a:extLst>
              </a:tr>
              <a:tr h="543592">
                <a:tc>
                  <a:txBody>
                    <a:bodyPr/>
                    <a:lstStyle/>
                    <a:p>
                      <a:pPr lvl="0" algn="l">
                        <a:buNone/>
                      </a:pPr>
                      <a:r>
                        <a:rPr lang="en-US" sz="1200" b="0" i="0" u="none" strike="noStrike" noProof="0">
                          <a:latin typeface="Helvetica Neue"/>
                        </a:rPr>
                        <a:t>Parabolic Antenna</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effectLst/>
                          <a:latin typeface="Helvetica Neue"/>
                          <a:ea typeface="Helvetica Neue" panose="02000503000000020004" pitchFamily="2" charset="0"/>
                          <a:cs typeface="Helvetica Neue" panose="02000503000000020004" pitchFamily="2" charset="0"/>
                        </a:rPr>
                        <a:t>Y</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lnSpc>
                          <a:spcPct val="100000"/>
                        </a:lnSpc>
                        <a:spcBef>
                          <a:spcPts val="0"/>
                        </a:spcBef>
                        <a:spcAft>
                          <a:spcPts val="0"/>
                        </a:spcAft>
                        <a:buNone/>
                      </a:pPr>
                      <a:r>
                        <a:rPr lang="en-US" sz="1200" b="0" i="0" u="none" strike="noStrike" noProof="0">
                          <a:latin typeface="Helvetica Neue"/>
                        </a:rPr>
                        <a:t>Received and tested</a:t>
                      </a:r>
                    </a:p>
                    <a:p>
                      <a:pPr lvl="0" algn="l">
                        <a:buNone/>
                      </a:pPr>
                      <a:endParaRPr lang="en-US" sz="1200" b="0" i="0" u="none" strike="noStrike" noProof="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603109832"/>
                  </a:ext>
                </a:extLst>
              </a:tr>
              <a:tr h="543592">
                <a:tc>
                  <a:txBody>
                    <a:bodyPr/>
                    <a:lstStyle/>
                    <a:p>
                      <a:pPr lvl="0" algn="l">
                        <a:buNone/>
                      </a:pPr>
                      <a:r>
                        <a:rPr lang="en-US" sz="1200" b="0" i="0" u="none" strike="noStrike" noProof="0">
                          <a:latin typeface="Helvetica Neue"/>
                        </a:rPr>
                        <a:t>XBEE Pro S2C</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latin typeface="Helvetica Neue"/>
                          <a:ea typeface="Helvetica Neue" panose="02000503000000020004" pitchFamily="2" charset="0"/>
                          <a:cs typeface="Helvetica Neue" panose="02000503000000020004" pitchFamily="2" charset="0"/>
                        </a:rPr>
                        <a:t>Y</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latin typeface="Helvetica Neue"/>
                        </a:rPr>
                        <a:t>After PDR- 20/02/19</a:t>
                      </a:r>
                      <a:endParaRPr lang="en-US">
                        <a:effectLst/>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77636580"/>
                  </a:ext>
                </a:extLst>
              </a:tr>
              <a:tr h="543592">
                <a:tc>
                  <a:txBody>
                    <a:bodyPr/>
                    <a:lstStyle/>
                    <a:p>
                      <a:pPr lvl="0" algn="l">
                        <a:buNone/>
                      </a:pPr>
                      <a:r>
                        <a:rPr lang="en-US" sz="1200" b="0" i="0" u="none" strike="noStrike" noProof="0">
                          <a:latin typeface="Helvetica Neue"/>
                        </a:rPr>
                        <a:t>Others</a:t>
                      </a: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solidFill>
                            <a:schemeClr val="tx1"/>
                          </a:solidFill>
                          <a:latin typeface="Helvetica Neue"/>
                          <a:ea typeface="Helvetica Neue" panose="02000503000000020004" pitchFamily="2" charset="0"/>
                          <a:cs typeface="Helvetica Neue" panose="02000503000000020004" pitchFamily="2" charset="0"/>
                        </a:rPr>
                        <a:t>Y</a:t>
                      </a:r>
                      <a:endParaRPr lang="en-US" sz="1200" b="1">
                        <a:solidFill>
                          <a:schemeClr val="tx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200" b="0" i="0" u="none" strike="noStrike" noProof="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67005558"/>
                  </a:ext>
                </a:extLst>
              </a:tr>
            </a:tbl>
          </a:graphicData>
        </a:graphic>
      </p:graphicFrame>
    </p:spTree>
    <p:extLst>
      <p:ext uri="{BB962C8B-B14F-4D97-AF65-F5344CB8AC3E}">
        <p14:creationId xmlns:p14="http://schemas.microsoft.com/office/powerpoint/2010/main" val="12368505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99"/>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928" name="Google Shape;928;p99"/>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201</a:t>
            </a:fld>
            <a:endParaRPr sz="1000" b="0" i="0" u="none" strike="noStrike" cap="none">
              <a:solidFill>
                <a:schemeClr val="dk1"/>
              </a:solidFill>
              <a:latin typeface="Arial"/>
              <a:ea typeface="Arial"/>
              <a:cs typeface="Arial"/>
              <a:sym typeface="Arial"/>
            </a:endParaRPr>
          </a:p>
        </p:txBody>
      </p:sp>
      <p:sp>
        <p:nvSpPr>
          <p:cNvPr id="929" name="Google Shape;929;p99"/>
          <p:cNvSpPr txBox="1">
            <a:spLocks noGrp="1"/>
          </p:cNvSpPr>
          <p:nvPr>
            <p:ph type="title"/>
          </p:nvPr>
        </p:nvSpPr>
        <p:spPr>
          <a:xfrm>
            <a:off x="1427672" y="76200"/>
            <a:ext cx="6317410" cy="83819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2400" b="1" i="0" u="none" strike="noStrike" cap="none" err="1">
                <a:latin typeface="Arial"/>
                <a:ea typeface="Arial"/>
                <a:cs typeface="Arial"/>
                <a:sym typeface="Arial"/>
              </a:rPr>
              <a:t>CanSat</a:t>
            </a:r>
            <a:r>
              <a:rPr lang="en-US" sz="2400" b="1" i="0" u="none" strike="noStrike" cap="none">
                <a:latin typeface="Arial"/>
                <a:ea typeface="Arial"/>
                <a:cs typeface="Arial"/>
                <a:sym typeface="Arial"/>
              </a:rPr>
              <a:t> Budget – Hardware(Electrical</a:t>
            </a:r>
            <a:r>
              <a:rPr lang="en-US"/>
              <a:t>)[1/2]</a:t>
            </a:r>
          </a:p>
        </p:txBody>
      </p:sp>
      <p:sp>
        <p:nvSpPr>
          <p:cNvPr id="931" name="Google Shape;931;p99"/>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 </a:t>
            </a:r>
            <a:r>
              <a:rPr lang="en-US" sz="1000">
                <a:solidFill>
                  <a:schemeClr val="dk1"/>
                </a:solidFill>
              </a:rPr>
              <a:t>Vineet Khurana</a:t>
            </a:r>
            <a:endParaRPr lang="en-US">
              <a:solidFill>
                <a:schemeClr val="dk1"/>
              </a:solidFill>
            </a:endParaRPr>
          </a:p>
        </p:txBody>
      </p:sp>
      <p:graphicFrame>
        <p:nvGraphicFramePr>
          <p:cNvPr id="4" name="Table 3">
            <a:extLst>
              <a:ext uri="{FF2B5EF4-FFF2-40B4-BE49-F238E27FC236}">
                <a16:creationId xmlns:a16="http://schemas.microsoft.com/office/drawing/2014/main" id="{A94D79B3-17FB-4DB0-A9B2-4D8B95F0C919}"/>
              </a:ext>
            </a:extLst>
          </p:cNvPr>
          <p:cNvGraphicFramePr>
            <a:graphicFrameLocks noGrp="1"/>
          </p:cNvGraphicFramePr>
          <p:nvPr>
            <p:extLst>
              <p:ext uri="{D42A27DB-BD31-4B8C-83A1-F6EECF244321}">
                <p14:modId xmlns:p14="http://schemas.microsoft.com/office/powerpoint/2010/main" val="1868538426"/>
              </p:ext>
            </p:extLst>
          </p:nvPr>
        </p:nvGraphicFramePr>
        <p:xfrm>
          <a:off x="263951" y="1138408"/>
          <a:ext cx="8689972" cy="4970842"/>
        </p:xfrm>
        <a:graphic>
          <a:graphicData uri="http://schemas.openxmlformats.org/drawingml/2006/table">
            <a:tbl>
              <a:tblPr firstRow="1" bandRow="1">
                <a:tableStyleId>{2D5ABB26-0587-4C30-8999-92F81FD0307C}</a:tableStyleId>
              </a:tblPr>
              <a:tblGrid>
                <a:gridCol w="798195">
                  <a:extLst>
                    <a:ext uri="{9D8B030D-6E8A-4147-A177-3AD203B41FA5}">
                      <a16:colId xmlns:a16="http://schemas.microsoft.com/office/drawing/2014/main" val="3969877977"/>
                    </a:ext>
                  </a:extLst>
                </a:gridCol>
                <a:gridCol w="1392555">
                  <a:extLst>
                    <a:ext uri="{9D8B030D-6E8A-4147-A177-3AD203B41FA5}">
                      <a16:colId xmlns:a16="http://schemas.microsoft.com/office/drawing/2014/main" val="1424495790"/>
                    </a:ext>
                  </a:extLst>
                </a:gridCol>
                <a:gridCol w="2912110">
                  <a:extLst>
                    <a:ext uri="{9D8B030D-6E8A-4147-A177-3AD203B41FA5}">
                      <a16:colId xmlns:a16="http://schemas.microsoft.com/office/drawing/2014/main" val="919172341"/>
                    </a:ext>
                  </a:extLst>
                </a:gridCol>
                <a:gridCol w="928369">
                  <a:extLst>
                    <a:ext uri="{9D8B030D-6E8A-4147-A177-3AD203B41FA5}">
                      <a16:colId xmlns:a16="http://schemas.microsoft.com/office/drawing/2014/main" val="1580689591"/>
                    </a:ext>
                  </a:extLst>
                </a:gridCol>
                <a:gridCol w="1280159">
                  <a:extLst>
                    <a:ext uri="{9D8B030D-6E8A-4147-A177-3AD203B41FA5}">
                      <a16:colId xmlns:a16="http://schemas.microsoft.com/office/drawing/2014/main" val="2879454904"/>
                    </a:ext>
                  </a:extLst>
                </a:gridCol>
                <a:gridCol w="1378584">
                  <a:extLst>
                    <a:ext uri="{9D8B030D-6E8A-4147-A177-3AD203B41FA5}">
                      <a16:colId xmlns:a16="http://schemas.microsoft.com/office/drawing/2014/main" val="3625413336"/>
                    </a:ext>
                  </a:extLst>
                </a:gridCol>
              </a:tblGrid>
              <a:tr h="460375">
                <a:tc gridSpan="2">
                  <a:txBody>
                    <a:bodyPr/>
                    <a:lstStyle/>
                    <a:p>
                      <a:pPr marL="74295">
                        <a:lnSpc>
                          <a:spcPct val="100000"/>
                        </a:lnSpc>
                        <a:spcBef>
                          <a:spcPts val="210"/>
                        </a:spcBef>
                      </a:pPr>
                      <a:r>
                        <a:rPr lang="en-US" sz="1550" b="1" spc="-90">
                          <a:solidFill>
                            <a:srgbClr val="FFFFFF"/>
                          </a:solidFill>
                          <a:latin typeface="Helvetica Neue"/>
                          <a:ea typeface="Helvetica Neue" panose="02000503000000020004" pitchFamily="2" charset="0"/>
                          <a:cs typeface="Helvetica Neue" panose="02000503000000020004" pitchFamily="2" charset="0"/>
                        </a:rPr>
                        <a:t>Part</a:t>
                      </a: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a:p>
                  </a:txBody>
                  <a:tcPr marL="0" marR="0" marT="0" marB="0"/>
                </a:tc>
                <a:tc>
                  <a:txBody>
                    <a:bodyPr/>
                    <a:lstStyle/>
                    <a:p>
                      <a:pPr marL="75565">
                        <a:lnSpc>
                          <a:spcPct val="100000"/>
                        </a:lnSpc>
                        <a:spcBef>
                          <a:spcPts val="210"/>
                        </a:spcBef>
                      </a:pPr>
                      <a:r>
                        <a:rPr lang="en-US" sz="1550" b="1" spc="-25">
                          <a:solidFill>
                            <a:srgbClr val="FFFFFF"/>
                          </a:solidFill>
                          <a:latin typeface="Helvetica Neue"/>
                          <a:ea typeface="Helvetica Neue" panose="02000503000000020004" pitchFamily="2" charset="0"/>
                          <a:cs typeface="Helvetica Neue" panose="02000503000000020004" pitchFamily="2" charset="0"/>
                        </a:rPr>
                        <a:t>Model</a:t>
                      </a: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nSpc>
                          <a:spcPct val="100000"/>
                        </a:lnSpc>
                        <a:spcBef>
                          <a:spcPts val="210"/>
                        </a:spcBef>
                      </a:pPr>
                      <a:r>
                        <a:rPr lang="en-US" sz="1550" b="1" spc="-75">
                          <a:solidFill>
                            <a:srgbClr val="FFFFFF"/>
                          </a:solidFill>
                          <a:latin typeface="Helvetica Neue"/>
                          <a:ea typeface="Helvetica Neue" panose="02000503000000020004" pitchFamily="2" charset="0"/>
                          <a:cs typeface="Helvetica Neue" panose="02000503000000020004" pitchFamily="2" charset="0"/>
                        </a:rPr>
                        <a:t>Quantity</a:t>
                      </a: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nSpc>
                          <a:spcPct val="100000"/>
                        </a:lnSpc>
                        <a:spcBef>
                          <a:spcPts val="210"/>
                        </a:spcBef>
                      </a:pPr>
                      <a:r>
                        <a:rPr lang="en-US" sz="1550" b="1" spc="-95">
                          <a:solidFill>
                            <a:srgbClr val="FFFFFF"/>
                          </a:solidFill>
                          <a:latin typeface="Helvetica Neue"/>
                          <a:ea typeface="Helvetica Neue" panose="02000503000000020004" pitchFamily="2" charset="0"/>
                          <a:cs typeface="Helvetica Neue" panose="02000503000000020004" pitchFamily="2" charset="0"/>
                        </a:rPr>
                        <a:t>Total </a:t>
                      </a:r>
                      <a:r>
                        <a:rPr lang="en-US" sz="1550" b="1" spc="-85">
                          <a:solidFill>
                            <a:srgbClr val="FFFFFF"/>
                          </a:solidFill>
                          <a:latin typeface="Helvetica Neue"/>
                          <a:ea typeface="Helvetica Neue" panose="02000503000000020004" pitchFamily="2" charset="0"/>
                          <a:cs typeface="Helvetica Neue" panose="02000503000000020004" pitchFamily="2" charset="0"/>
                        </a:rPr>
                        <a:t>Cost</a:t>
                      </a:r>
                      <a:r>
                        <a:rPr lang="en-US" sz="1550" b="1" spc="-160">
                          <a:solidFill>
                            <a:srgbClr val="FFFFFF"/>
                          </a:solidFill>
                          <a:latin typeface="Helvetica Neue"/>
                          <a:ea typeface="Helvetica Neue" panose="02000503000000020004" pitchFamily="2" charset="0"/>
                          <a:cs typeface="Helvetica Neue" panose="02000503000000020004" pitchFamily="2" charset="0"/>
                        </a:rPr>
                        <a:t> </a:t>
                      </a:r>
                      <a:r>
                        <a:rPr lang="en-US" sz="1550" b="1" spc="-105">
                          <a:solidFill>
                            <a:srgbClr val="FFFFFF"/>
                          </a:solidFill>
                          <a:latin typeface="Helvetica Neue"/>
                          <a:ea typeface="Helvetica Neue" panose="02000503000000020004" pitchFamily="2" charset="0"/>
                          <a:cs typeface="Helvetica Neue" panose="02000503000000020004" pitchFamily="2" charset="0"/>
                        </a:rPr>
                        <a:t>($)</a:t>
                      </a: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nSpc>
                          <a:spcPct val="100000"/>
                        </a:lnSpc>
                        <a:spcBef>
                          <a:spcPts val="210"/>
                        </a:spcBef>
                      </a:pPr>
                      <a:r>
                        <a:rPr lang="en-US" sz="1550" b="1" spc="-85">
                          <a:solidFill>
                            <a:srgbClr val="FFFFFF"/>
                          </a:solidFill>
                          <a:latin typeface="Helvetica Neue"/>
                          <a:ea typeface="Helvetica Neue" panose="02000503000000020004" pitchFamily="2" charset="0"/>
                          <a:cs typeface="Helvetica Neue" panose="02000503000000020004" pitchFamily="2" charset="0"/>
                        </a:rPr>
                        <a:t>Determination</a:t>
                      </a: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3976841598"/>
                  </a:ext>
                </a:extLst>
              </a:tr>
              <a:tr h="285177">
                <a:tc gridSpan="6">
                  <a:txBody>
                    <a:bodyPr/>
                    <a:lstStyle/>
                    <a:p>
                      <a:pPr marL="74295" algn="ctr">
                        <a:lnSpc>
                          <a:spcPct val="100000"/>
                        </a:lnSpc>
                        <a:spcBef>
                          <a:spcPts val="210"/>
                        </a:spcBef>
                      </a:pPr>
                      <a:r>
                        <a:rPr lang="en-US" sz="1550" b="1">
                          <a:solidFill>
                            <a:schemeClr val="bg1"/>
                          </a:solidFill>
                          <a:latin typeface="Helvetica Neue"/>
                          <a:ea typeface="Helvetica Neue" panose="02000503000000020004" pitchFamily="2" charset="0"/>
                          <a:cs typeface="Helvetica Neue" panose="02000503000000020004" pitchFamily="2" charset="0"/>
                        </a:rPr>
                        <a:t>PAYLOAD</a:t>
                      </a: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IN"/>
                    </a:p>
                  </a:txBody>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370147863"/>
                  </a:ext>
                </a:extLst>
              </a:tr>
              <a:tr h="271145">
                <a:tc gridSpan="2">
                  <a:txBody>
                    <a:bodyPr/>
                    <a:lstStyle/>
                    <a:p>
                      <a:pPr marL="74295">
                        <a:lnSpc>
                          <a:spcPct val="100000"/>
                        </a:lnSpc>
                        <a:spcBef>
                          <a:spcPts val="60"/>
                        </a:spcBef>
                      </a:pPr>
                      <a:r>
                        <a:rPr lang="en-US" sz="1550" b="1" spc="-75">
                          <a:solidFill>
                            <a:srgbClr val="FFFFFF"/>
                          </a:solidFill>
                          <a:latin typeface="Helvetica Neue"/>
                          <a:ea typeface="Helvetica Neue" panose="02000503000000020004" pitchFamily="2" charset="0"/>
                          <a:cs typeface="Helvetica Neue" panose="02000503000000020004" pitchFamily="2" charset="0"/>
                        </a:rPr>
                        <a:t>Microcontroller</a:t>
                      </a:r>
                      <a:endParaRPr lang="en-US" sz="1550" b="1">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nSpc>
                          <a:spcPct val="100000"/>
                        </a:lnSpc>
                        <a:spcBef>
                          <a:spcPts val="60"/>
                        </a:spcBef>
                      </a:pPr>
                      <a:r>
                        <a:rPr lang="en-IN" sz="1550" spc="-45">
                          <a:latin typeface="Helvetica Neue"/>
                          <a:ea typeface="Helvetica Neue" panose="02000503000000020004" pitchFamily="2" charset="0"/>
                          <a:cs typeface="Helvetica Neue" panose="02000503000000020004" pitchFamily="2" charset="0"/>
                        </a:rPr>
                        <a:t>Teensy 3.2</a:t>
                      </a:r>
                      <a:endParaRPr lang="en-IN"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0"/>
                        </a:spcBef>
                      </a:pPr>
                      <a:r>
                        <a:rPr lang="en-US" sz="1550">
                          <a:latin typeface="Helvetica Neue"/>
                          <a:ea typeface="Helvetica Neue" panose="02000503000000020004" pitchFamily="2" charset="0"/>
                          <a:cs typeface="Helvetica Neue" panose="02000503000000020004" pitchFamily="2" charset="0"/>
                        </a:rPr>
                        <a:t>1</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0"/>
                        </a:spcBef>
                      </a:pPr>
                      <a:r>
                        <a:rPr lang="en-US" sz="1550" spc="-75">
                          <a:latin typeface="Helvetica Neue"/>
                          <a:ea typeface="Helvetica Neue" panose="02000503000000020004" pitchFamily="2" charset="0"/>
                          <a:cs typeface="Helvetica Neue" panose="02000503000000020004" pitchFamily="2" charset="0"/>
                        </a:rPr>
                        <a:t>$29.5</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0"/>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171998176"/>
                  </a:ext>
                </a:extLst>
              </a:tr>
              <a:tr h="271145">
                <a:tc rowSpan="2">
                  <a:txBody>
                    <a:bodyPr/>
                    <a:lstStyle/>
                    <a:p>
                      <a:pPr marL="74295">
                        <a:lnSpc>
                          <a:spcPct val="100000"/>
                        </a:lnSpc>
                        <a:spcBef>
                          <a:spcPts val="60"/>
                        </a:spcBef>
                      </a:pPr>
                      <a:r>
                        <a:rPr lang="en-US" sz="1550" b="1" spc="-80">
                          <a:solidFill>
                            <a:srgbClr val="FFFFFF"/>
                          </a:solidFill>
                          <a:latin typeface="Helvetica Neue"/>
                          <a:ea typeface="Helvetica Neue" panose="02000503000000020004" pitchFamily="2" charset="0"/>
                          <a:cs typeface="Helvetica Neue" panose="02000503000000020004" pitchFamily="2" charset="0"/>
                        </a:rPr>
                        <a:t>Sensors</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4930">
                        <a:lnSpc>
                          <a:spcPct val="100000"/>
                        </a:lnSpc>
                        <a:spcBef>
                          <a:spcPts val="60"/>
                        </a:spcBef>
                      </a:pPr>
                      <a:r>
                        <a:rPr lang="en-US" sz="1550" b="1" spc="-80">
                          <a:solidFill>
                            <a:srgbClr val="FFFFFF"/>
                          </a:solidFill>
                          <a:latin typeface="Helvetica Neue"/>
                          <a:ea typeface="Helvetica Neue" panose="02000503000000020004" pitchFamily="2" charset="0"/>
                          <a:cs typeface="Helvetica Neue" panose="02000503000000020004" pitchFamily="2" charset="0"/>
                        </a:rPr>
                        <a:t>Air</a:t>
                      </a:r>
                      <a:r>
                        <a:rPr lang="en-US" sz="1550" b="1" spc="-140">
                          <a:solidFill>
                            <a:srgbClr val="FFFFFF"/>
                          </a:solidFill>
                          <a:latin typeface="Helvetica Neue"/>
                          <a:ea typeface="Helvetica Neue" panose="02000503000000020004" pitchFamily="2" charset="0"/>
                          <a:cs typeface="Helvetica Neue" panose="02000503000000020004" pitchFamily="2" charset="0"/>
                        </a:rPr>
                        <a:t> </a:t>
                      </a:r>
                      <a:r>
                        <a:rPr lang="en-US" sz="1550" b="1" spc="-95">
                          <a:solidFill>
                            <a:srgbClr val="FFFFFF"/>
                          </a:solidFill>
                          <a:latin typeface="Helvetica Neue"/>
                          <a:ea typeface="Helvetica Neue" panose="02000503000000020004" pitchFamily="2" charset="0"/>
                          <a:cs typeface="Helvetica Neue" panose="02000503000000020004" pitchFamily="2" charset="0"/>
                        </a:rPr>
                        <a:t>Pressure</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rowSpan="2">
                  <a:txBody>
                    <a:bodyPr/>
                    <a:lstStyle/>
                    <a:p>
                      <a:pPr marL="75565">
                        <a:lnSpc>
                          <a:spcPct val="100000"/>
                        </a:lnSpc>
                        <a:spcBef>
                          <a:spcPts val="60"/>
                        </a:spcBef>
                      </a:pPr>
                      <a:r>
                        <a:rPr lang="en-US" sz="1550" spc="-110">
                          <a:latin typeface="Helvetica Neue"/>
                          <a:ea typeface="Helvetica Neue" panose="02000503000000020004" pitchFamily="2" charset="0"/>
                          <a:cs typeface="Helvetica Neue" panose="02000503000000020004" pitchFamily="2" charset="0"/>
                        </a:rPr>
                        <a:t>BMP180</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2">
                  <a:txBody>
                    <a:bodyPr/>
                    <a:lstStyle/>
                    <a:p>
                      <a:pPr marL="75565">
                        <a:lnSpc>
                          <a:spcPct val="100000"/>
                        </a:lnSpc>
                        <a:spcBef>
                          <a:spcPts val="60"/>
                        </a:spcBef>
                      </a:pPr>
                      <a:r>
                        <a:rPr lang="en-IN" sz="1550">
                          <a:latin typeface="Helvetica Neue"/>
                          <a:ea typeface="Helvetica Neue" panose="02000503000000020004" pitchFamily="2" charset="0"/>
                          <a:cs typeface="Helvetica Neue" panose="02000503000000020004" pitchFamily="2" charset="0"/>
                        </a:rPr>
                        <a:t>2</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2">
                  <a:txBody>
                    <a:bodyPr/>
                    <a:lstStyle/>
                    <a:p>
                      <a:pPr marL="76200">
                        <a:lnSpc>
                          <a:spcPct val="100000"/>
                        </a:lnSpc>
                        <a:spcBef>
                          <a:spcPts val="60"/>
                        </a:spcBef>
                      </a:pPr>
                      <a:r>
                        <a:rPr lang="en-US" sz="1550" spc="-75">
                          <a:latin typeface="Helvetica Neue"/>
                          <a:ea typeface="Helvetica Neue" panose="02000503000000020004" pitchFamily="2" charset="0"/>
                          <a:cs typeface="Helvetica Neue" panose="02000503000000020004" pitchFamily="2" charset="0"/>
                        </a:rPr>
                        <a:t>$3.8</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2">
                  <a:txBody>
                    <a:bodyPr/>
                    <a:lstStyle/>
                    <a:p>
                      <a:pPr marL="76200">
                        <a:lnSpc>
                          <a:spcPct val="100000"/>
                        </a:lnSpc>
                        <a:spcBef>
                          <a:spcPts val="60"/>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188496401"/>
                  </a:ext>
                </a:extLst>
              </a:tr>
              <a:tr h="281940">
                <a:tc vMerge="1">
                  <a:txBody>
                    <a:bodyPr/>
                    <a:lstStyle/>
                    <a:p>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marL="74930">
                        <a:lnSpc>
                          <a:spcPct val="100000"/>
                        </a:lnSpc>
                        <a:spcBef>
                          <a:spcPts val="60"/>
                        </a:spcBef>
                      </a:pPr>
                      <a:r>
                        <a:rPr lang="en-US" sz="1550" b="1" spc="-105">
                          <a:solidFill>
                            <a:srgbClr val="FFFFFF"/>
                          </a:solidFill>
                          <a:latin typeface="Helvetica Neue"/>
                          <a:ea typeface="Helvetica Neue" panose="02000503000000020004" pitchFamily="2" charset="0"/>
                          <a:cs typeface="Helvetica Neue" panose="02000503000000020004" pitchFamily="2" charset="0"/>
                        </a:rPr>
                        <a:t>Temperature</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vMerge="1">
                  <a:txBody>
                    <a:bodyPr/>
                    <a:lstStyle/>
                    <a:p>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AECEE"/>
                    </a:solidFill>
                  </a:tcPr>
                </a:tc>
                <a:tc vMerge="1">
                  <a:txBody>
                    <a:bodyPr/>
                    <a:lstStyle/>
                    <a:p>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AECEE"/>
                    </a:solidFill>
                  </a:tcPr>
                </a:tc>
                <a:tc vMerge="1">
                  <a:txBody>
                    <a:bodyPr/>
                    <a:lstStyle/>
                    <a:p>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AECEE"/>
                    </a:solidFill>
                  </a:tcPr>
                </a:tc>
                <a:tc vMerge="1">
                  <a:txBody>
                    <a:bodyPr/>
                    <a:lstStyle/>
                    <a:p>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AECEE"/>
                    </a:solidFill>
                  </a:tcPr>
                </a:tc>
                <a:extLst>
                  <a:ext uri="{0D108BD9-81ED-4DB2-BD59-A6C34878D82A}">
                    <a16:rowId xmlns:a16="http://schemas.microsoft.com/office/drawing/2014/main" val="2353041842"/>
                  </a:ext>
                </a:extLst>
              </a:tr>
              <a:tr h="292100">
                <a:tc gridSpan="2">
                  <a:txBody>
                    <a:bodyPr/>
                    <a:lstStyle/>
                    <a:p>
                      <a:pPr marL="94615">
                        <a:lnSpc>
                          <a:spcPct val="100000"/>
                        </a:lnSpc>
                        <a:spcBef>
                          <a:spcPts val="60"/>
                        </a:spcBef>
                      </a:pPr>
                      <a:r>
                        <a:rPr lang="en-US" sz="1550" b="1" spc="-110">
                          <a:solidFill>
                            <a:srgbClr val="FFFFFF"/>
                          </a:solidFill>
                          <a:latin typeface="Helvetica Neue"/>
                          <a:ea typeface="Helvetica Neue" panose="02000503000000020004" pitchFamily="2" charset="0"/>
                          <a:cs typeface="Helvetica Neue" panose="02000503000000020004" pitchFamily="2" charset="0"/>
                        </a:rPr>
                        <a:t>Tilt</a:t>
                      </a:r>
                      <a:r>
                        <a:rPr lang="en-US" sz="1550" b="1" spc="-145">
                          <a:solidFill>
                            <a:srgbClr val="FFFFFF"/>
                          </a:solidFill>
                          <a:latin typeface="Helvetica Neue"/>
                          <a:ea typeface="Helvetica Neue" panose="02000503000000020004" pitchFamily="2" charset="0"/>
                          <a:cs typeface="Helvetica Neue" panose="02000503000000020004" pitchFamily="2" charset="0"/>
                        </a:rPr>
                        <a:t> </a:t>
                      </a:r>
                      <a:r>
                        <a:rPr lang="en-US" sz="1550" b="1" spc="-80">
                          <a:solidFill>
                            <a:srgbClr val="FFFFFF"/>
                          </a:solidFill>
                          <a:latin typeface="Helvetica Neue"/>
                          <a:ea typeface="Helvetica Neue" panose="02000503000000020004" pitchFamily="2" charset="0"/>
                          <a:cs typeface="Helvetica Neue" panose="02000503000000020004" pitchFamily="2" charset="0"/>
                        </a:rPr>
                        <a:t>Sensor</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nSpc>
                          <a:spcPct val="100000"/>
                        </a:lnSpc>
                        <a:spcBef>
                          <a:spcPts val="60"/>
                        </a:spcBef>
                      </a:pPr>
                      <a:r>
                        <a:rPr lang="en-IN" sz="1550" spc="-145">
                          <a:latin typeface="Helvetica Neue"/>
                          <a:ea typeface="Helvetica Neue" panose="02000503000000020004" pitchFamily="2" charset="0"/>
                          <a:cs typeface="Helvetica Neue" panose="02000503000000020004" pitchFamily="2" charset="0"/>
                        </a:rPr>
                        <a:t>MPU-6050</a:t>
                      </a:r>
                      <a:endParaRPr lang="en-IN"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0"/>
                        </a:spcBef>
                      </a:pPr>
                      <a:r>
                        <a:rPr lang="en-US" sz="1550">
                          <a:latin typeface="Helvetica Neue"/>
                          <a:ea typeface="Helvetica Neue" panose="02000503000000020004" pitchFamily="2" charset="0"/>
                          <a:cs typeface="Helvetica Neue" panose="02000503000000020004" pitchFamily="2" charset="0"/>
                        </a:rPr>
                        <a:t>1</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60"/>
                        </a:spcBef>
                      </a:pPr>
                      <a:r>
                        <a:rPr lang="en-US" sz="1550" spc="-75">
                          <a:latin typeface="Helvetica Neue"/>
                          <a:ea typeface="Helvetica Neue" panose="02000503000000020004" pitchFamily="2" charset="0"/>
                          <a:cs typeface="Helvetica Neue" panose="02000503000000020004" pitchFamily="2" charset="0"/>
                        </a:rPr>
                        <a:t>$1.8</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0"/>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271205489"/>
                  </a:ext>
                </a:extLst>
              </a:tr>
              <a:tr h="292100">
                <a:tc gridSpan="2">
                  <a:txBody>
                    <a:bodyPr/>
                    <a:lstStyle/>
                    <a:p>
                      <a:pPr marL="94615">
                        <a:lnSpc>
                          <a:spcPct val="100000"/>
                        </a:lnSpc>
                        <a:spcBef>
                          <a:spcPts val="60"/>
                        </a:spcBef>
                      </a:pPr>
                      <a:r>
                        <a:rPr lang="en-IN" sz="1550" b="1">
                          <a:solidFill>
                            <a:schemeClr val="bg1"/>
                          </a:solidFill>
                          <a:latin typeface="Helvetica Neue"/>
                          <a:ea typeface="Helvetica Neue" panose="02000503000000020004" pitchFamily="2" charset="0"/>
                          <a:cs typeface="Helvetica Neue" panose="02000503000000020004" pitchFamily="2" charset="0"/>
                        </a:rPr>
                        <a:t>Auto-gyro Blade spin Sensor</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lang="en-IN"/>
                    </a:p>
                  </a:txBody>
                  <a:tcPr/>
                </a:tc>
                <a:tc>
                  <a:txBody>
                    <a:bodyPr/>
                    <a:lstStyle/>
                    <a:p>
                      <a:pPr marL="75565">
                        <a:lnSpc>
                          <a:spcPct val="100000"/>
                        </a:lnSpc>
                        <a:spcBef>
                          <a:spcPts val="60"/>
                        </a:spcBef>
                      </a:pPr>
                      <a:r>
                        <a:rPr lang="en-US" sz="1600">
                          <a:solidFill>
                            <a:srgbClr val="000000"/>
                          </a:solidFill>
                          <a:effectLst/>
                          <a:latin typeface="Helvetica Neue"/>
                          <a:ea typeface="Helvetica Neue" panose="02000503000000020004" pitchFamily="2" charset="0"/>
                          <a:cs typeface="Helvetica Neue" panose="02000503000000020004" pitchFamily="2" charset="0"/>
                        </a:rPr>
                        <a:t>AH44E</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0"/>
                        </a:spcBef>
                      </a:pPr>
                      <a:r>
                        <a:rPr lang="en-IN" sz="1550">
                          <a:latin typeface="Helvetica Neue"/>
                          <a:ea typeface="Helvetica Neue" panose="02000503000000020004" pitchFamily="2" charset="0"/>
                          <a:cs typeface="Helvetica Neue" panose="02000503000000020004" pitchFamily="2" charset="0"/>
                        </a:rPr>
                        <a:t>1</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nSpc>
                          <a:spcPct val="100000"/>
                        </a:lnSpc>
                        <a:spcBef>
                          <a:spcPts val="60"/>
                        </a:spcBef>
                        <a:buNone/>
                      </a:pPr>
                      <a:r>
                        <a:rPr lang="en-US" sz="1550" b="0" i="0" u="none" strike="noStrike" noProof="0">
                          <a:solidFill>
                            <a:srgbClr val="000000"/>
                          </a:solidFill>
                          <a:latin typeface="Helvetica Neue"/>
                          <a:ea typeface="Helvetica Neue" panose="02000503000000020004" pitchFamily="2" charset="0"/>
                          <a:cs typeface="Helvetica Neue" panose="02000503000000020004" pitchFamily="2" charset="0"/>
                        </a:rPr>
                        <a:t>$1.6</a:t>
                      </a:r>
                      <a:endParaRPr lang="en-US">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IN" sz="1550" spc="-55">
                          <a:latin typeface="Helvetica Neue"/>
                          <a:ea typeface="Helvetica Neue" panose="02000503000000020004" pitchFamily="2" charset="0"/>
                          <a:cs typeface="Helvetica Neue" panose="02000503000000020004" pitchFamily="2" charset="0"/>
                        </a:rPr>
                        <a:t>Actual</a:t>
                      </a:r>
                      <a:endParaRPr lang="en-IN"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041046595"/>
                  </a:ext>
                </a:extLst>
              </a:tr>
              <a:tr h="292100">
                <a:tc gridSpan="2">
                  <a:txBody>
                    <a:bodyPr/>
                    <a:lstStyle/>
                    <a:p>
                      <a:pPr marL="94615">
                        <a:lnSpc>
                          <a:spcPct val="100000"/>
                        </a:lnSpc>
                        <a:spcBef>
                          <a:spcPts val="60"/>
                        </a:spcBef>
                      </a:pPr>
                      <a:r>
                        <a:rPr lang="en-US" sz="1550" b="1" spc="-95">
                          <a:solidFill>
                            <a:srgbClr val="FFFFFF"/>
                          </a:solidFill>
                          <a:latin typeface="Helvetica Neue"/>
                          <a:ea typeface="Helvetica Neue" panose="02000503000000020004" pitchFamily="2" charset="0"/>
                          <a:cs typeface="Helvetica Neue" panose="02000503000000020004" pitchFamily="2" charset="0"/>
                        </a:rPr>
                        <a:t>Camera</a:t>
                      </a:r>
                      <a:r>
                        <a:rPr lang="en-US" sz="1550" b="1" spc="-125">
                          <a:solidFill>
                            <a:srgbClr val="FFFFFF"/>
                          </a:solidFill>
                          <a:latin typeface="Helvetica Neue"/>
                          <a:ea typeface="Helvetica Neue" panose="02000503000000020004" pitchFamily="2" charset="0"/>
                          <a:cs typeface="Helvetica Neue" panose="02000503000000020004" pitchFamily="2" charset="0"/>
                        </a:rPr>
                        <a:t> </a:t>
                      </a:r>
                      <a:r>
                        <a:rPr lang="en-US" sz="1550" b="1" spc="-80">
                          <a:solidFill>
                            <a:srgbClr val="FFFFFF"/>
                          </a:solidFill>
                          <a:latin typeface="Helvetica Neue"/>
                          <a:ea typeface="Helvetica Neue" panose="02000503000000020004" pitchFamily="2" charset="0"/>
                          <a:cs typeface="Helvetica Neue" panose="02000503000000020004" pitchFamily="2" charset="0"/>
                        </a:rPr>
                        <a:t>Sensor</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lvl="0">
                        <a:lnSpc>
                          <a:spcPct val="100000"/>
                        </a:lnSpc>
                        <a:spcBef>
                          <a:spcPts val="60"/>
                        </a:spcBef>
                        <a:buNone/>
                      </a:pPr>
                      <a:r>
                        <a:rPr lang="en-US" sz="1550" b="0" i="0" u="none" strike="noStrike" noProof="0" err="1">
                          <a:solidFill>
                            <a:schemeClr val="tx1"/>
                          </a:solidFill>
                          <a:latin typeface="Helvetica Neue"/>
                          <a:ea typeface="Helvetica Neue" panose="02000503000000020004" pitchFamily="2" charset="0"/>
                          <a:cs typeface="Helvetica Neue" panose="02000503000000020004" pitchFamily="2" charset="0"/>
                        </a:rPr>
                        <a:t>Turbowing</a:t>
                      </a:r>
                      <a:r>
                        <a:rPr lang="en-US" sz="1550" b="0" i="0" u="none" strike="noStrike" noProof="0">
                          <a:solidFill>
                            <a:schemeClr val="tx1"/>
                          </a:solidFill>
                          <a:latin typeface="Helvetica Neue"/>
                          <a:ea typeface="Helvetica Neue" panose="02000503000000020004" pitchFamily="2" charset="0"/>
                          <a:cs typeface="Helvetica Neue" panose="02000503000000020004" pitchFamily="2" charset="0"/>
                        </a:rPr>
                        <a:t> cyclops </a:t>
                      </a:r>
                      <a:r>
                        <a:rPr lang="en-US" sz="1550" b="0" i="0" u="none" strike="noStrike" noProof="0" err="1">
                          <a:solidFill>
                            <a:schemeClr val="tx1"/>
                          </a:solidFill>
                          <a:latin typeface="Helvetica Neue"/>
                          <a:ea typeface="Helvetica Neue" panose="02000503000000020004" pitchFamily="2" charset="0"/>
                          <a:cs typeface="Helvetica Neue" panose="02000503000000020004" pitchFamily="2" charset="0"/>
                        </a:rPr>
                        <a:t>dvr</a:t>
                      </a:r>
                      <a:endParaRPr lang="en-US" err="1">
                        <a:solidFill>
                          <a:schemeClr val="tx1"/>
                        </a:solidFill>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0"/>
                        </a:spcBef>
                      </a:pPr>
                      <a:r>
                        <a:rPr lang="en-US" sz="1550">
                          <a:latin typeface="Helvetica Neue"/>
                          <a:ea typeface="Helvetica Neue" panose="02000503000000020004" pitchFamily="2" charset="0"/>
                          <a:cs typeface="Helvetica Neue" panose="02000503000000020004" pitchFamily="2" charset="0"/>
                        </a:rPr>
                        <a:t>1</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60"/>
                        </a:spcBef>
                      </a:pPr>
                      <a:r>
                        <a:rPr lang="en-IN" sz="1550" spc="-75">
                          <a:latin typeface="Helvetica Neue"/>
                          <a:ea typeface="Helvetica Neue" panose="02000503000000020004" pitchFamily="2" charset="0"/>
                          <a:cs typeface="Helvetica Neue" panose="02000503000000020004" pitchFamily="2" charset="0"/>
                        </a:rPr>
                        <a:t>$15.4</a:t>
                      </a:r>
                      <a:endParaRPr lang="en-IN"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0"/>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44034185"/>
                  </a:ext>
                </a:extLst>
              </a:tr>
              <a:tr h="292100">
                <a:tc gridSpan="2">
                  <a:txBody>
                    <a:bodyPr/>
                    <a:lstStyle/>
                    <a:p>
                      <a:pPr marL="94615">
                        <a:lnSpc>
                          <a:spcPct val="100000"/>
                        </a:lnSpc>
                        <a:spcBef>
                          <a:spcPts val="60"/>
                        </a:spcBef>
                      </a:pPr>
                      <a:r>
                        <a:rPr lang="en-US" sz="1550" b="1" spc="-70">
                          <a:solidFill>
                            <a:srgbClr val="FFFFFF"/>
                          </a:solidFill>
                          <a:latin typeface="Helvetica Neue"/>
                          <a:ea typeface="Helvetica Neue" panose="02000503000000020004" pitchFamily="2" charset="0"/>
                          <a:cs typeface="Helvetica Neue" panose="02000503000000020004" pitchFamily="2" charset="0"/>
                        </a:rPr>
                        <a:t>GPS</a:t>
                      </a:r>
                      <a:r>
                        <a:rPr lang="en-US" sz="1550" b="1" spc="-120">
                          <a:solidFill>
                            <a:srgbClr val="FFFFFF"/>
                          </a:solidFill>
                          <a:latin typeface="Helvetica Neue"/>
                          <a:ea typeface="Helvetica Neue" panose="02000503000000020004" pitchFamily="2" charset="0"/>
                          <a:cs typeface="Helvetica Neue" panose="02000503000000020004" pitchFamily="2" charset="0"/>
                        </a:rPr>
                        <a:t> </a:t>
                      </a:r>
                      <a:r>
                        <a:rPr lang="en-US" sz="1550" b="1" spc="-85">
                          <a:solidFill>
                            <a:srgbClr val="FFFFFF"/>
                          </a:solidFill>
                          <a:latin typeface="Helvetica Neue"/>
                          <a:ea typeface="Helvetica Neue" panose="02000503000000020004" pitchFamily="2" charset="0"/>
                          <a:cs typeface="Helvetica Neue" panose="02000503000000020004" pitchFamily="2" charset="0"/>
                        </a:rPr>
                        <a:t>Sensor</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nSpc>
                          <a:spcPct val="100000"/>
                        </a:lnSpc>
                        <a:spcBef>
                          <a:spcPts val="60"/>
                        </a:spcBef>
                      </a:pPr>
                      <a:r>
                        <a:rPr lang="en-IN" sz="1550" spc="-195">
                          <a:latin typeface="Helvetica Neue"/>
                          <a:ea typeface="Helvetica Neue" panose="02000503000000020004" pitchFamily="2" charset="0"/>
                          <a:cs typeface="Helvetica Neue" panose="02000503000000020004" pitchFamily="2" charset="0"/>
                        </a:rPr>
                        <a:t>NEO-6M</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0"/>
                        </a:spcBef>
                      </a:pPr>
                      <a:r>
                        <a:rPr lang="en-US" sz="1550">
                          <a:latin typeface="Helvetica Neue"/>
                          <a:ea typeface="Helvetica Neue" panose="02000503000000020004" pitchFamily="2" charset="0"/>
                          <a:cs typeface="Helvetica Neue" panose="02000503000000020004" pitchFamily="2" charset="0"/>
                        </a:rPr>
                        <a:t>1</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60"/>
                        </a:spcBef>
                      </a:pPr>
                      <a:r>
                        <a:rPr lang="en-US" sz="1550" spc="-80">
                          <a:latin typeface="Helvetica Neue"/>
                          <a:ea typeface="Helvetica Neue" panose="02000503000000020004" pitchFamily="2" charset="0"/>
                          <a:cs typeface="Helvetica Neue" panose="02000503000000020004" pitchFamily="2" charset="0"/>
                        </a:rPr>
                        <a:t>$10.13</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0"/>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57739618"/>
                  </a:ext>
                </a:extLst>
              </a:tr>
              <a:tr h="292100">
                <a:tc gridSpan="2">
                  <a:txBody>
                    <a:bodyPr/>
                    <a:lstStyle/>
                    <a:p>
                      <a:pPr marL="94615">
                        <a:lnSpc>
                          <a:spcPct val="100000"/>
                        </a:lnSpc>
                        <a:spcBef>
                          <a:spcPts val="65"/>
                        </a:spcBef>
                      </a:pPr>
                      <a:r>
                        <a:rPr lang="en-US" sz="1550" b="1" spc="-90">
                          <a:solidFill>
                            <a:srgbClr val="FFFFFF"/>
                          </a:solidFill>
                          <a:latin typeface="Helvetica Neue"/>
                          <a:ea typeface="Helvetica Neue" panose="02000503000000020004" pitchFamily="2" charset="0"/>
                          <a:cs typeface="Helvetica Neue" panose="02000503000000020004" pitchFamily="2" charset="0"/>
                        </a:rPr>
                        <a:t>Power </a:t>
                      </a:r>
                      <a:r>
                        <a:rPr lang="en-US" sz="1550" b="1" spc="-70">
                          <a:solidFill>
                            <a:srgbClr val="FFFFFF"/>
                          </a:solidFill>
                          <a:latin typeface="Helvetica Neue"/>
                          <a:ea typeface="Helvetica Neue" panose="02000503000000020004" pitchFamily="2" charset="0"/>
                          <a:cs typeface="Helvetica Neue" panose="02000503000000020004" pitchFamily="2" charset="0"/>
                        </a:rPr>
                        <a:t>Voltage</a:t>
                      </a:r>
                      <a:r>
                        <a:rPr lang="en-US" sz="1550" b="1" spc="-170">
                          <a:solidFill>
                            <a:srgbClr val="FFFFFF"/>
                          </a:solidFill>
                          <a:latin typeface="Helvetica Neue"/>
                          <a:ea typeface="Helvetica Neue" panose="02000503000000020004" pitchFamily="2" charset="0"/>
                          <a:cs typeface="Helvetica Neue" panose="02000503000000020004" pitchFamily="2" charset="0"/>
                        </a:rPr>
                        <a:t> </a:t>
                      </a:r>
                      <a:r>
                        <a:rPr lang="en-US" sz="1550" b="1" spc="-80">
                          <a:solidFill>
                            <a:srgbClr val="FFFFFF"/>
                          </a:solidFill>
                          <a:latin typeface="Helvetica Neue"/>
                          <a:ea typeface="Helvetica Neue" panose="02000503000000020004" pitchFamily="2" charset="0"/>
                          <a:cs typeface="Helvetica Neue" panose="02000503000000020004" pitchFamily="2" charset="0"/>
                        </a:rPr>
                        <a:t>Sensor</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nSpc>
                          <a:spcPct val="100000"/>
                        </a:lnSpc>
                        <a:spcBef>
                          <a:spcPts val="65"/>
                        </a:spcBef>
                      </a:pPr>
                      <a:r>
                        <a:rPr lang="en-US" sz="1550" spc="-70">
                          <a:latin typeface="Helvetica Neue"/>
                          <a:ea typeface="Helvetica Neue" panose="02000503000000020004" pitchFamily="2" charset="0"/>
                          <a:cs typeface="Helvetica Neue" panose="02000503000000020004" pitchFamily="2" charset="0"/>
                        </a:rPr>
                        <a:t>Voltage </a:t>
                      </a:r>
                      <a:r>
                        <a:rPr lang="en-US" sz="1550" spc="-55">
                          <a:latin typeface="Helvetica Neue"/>
                          <a:ea typeface="Helvetica Neue" panose="02000503000000020004" pitchFamily="2" charset="0"/>
                          <a:cs typeface="Helvetica Neue" panose="02000503000000020004" pitchFamily="2" charset="0"/>
                        </a:rPr>
                        <a:t>Divider</a:t>
                      </a:r>
                      <a:r>
                        <a:rPr lang="en-US" sz="1550" spc="-135">
                          <a:latin typeface="Helvetica Neue"/>
                          <a:ea typeface="Helvetica Neue" panose="02000503000000020004" pitchFamily="2" charset="0"/>
                          <a:cs typeface="Helvetica Neue" panose="02000503000000020004" pitchFamily="2" charset="0"/>
                        </a:rPr>
                        <a:t> </a:t>
                      </a:r>
                      <a:r>
                        <a:rPr lang="en-US" sz="1550" spc="-50">
                          <a:latin typeface="Helvetica Neue"/>
                          <a:ea typeface="Helvetica Neue" panose="02000503000000020004" pitchFamily="2" charset="0"/>
                          <a:cs typeface="Helvetica Neue" panose="02000503000000020004" pitchFamily="2" charset="0"/>
                        </a:rPr>
                        <a:t>Circuit</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5"/>
                        </a:spcBef>
                      </a:pPr>
                      <a:r>
                        <a:rPr lang="en-US" sz="1550">
                          <a:latin typeface="Helvetica Neue"/>
                          <a:ea typeface="Helvetica Neue" panose="02000503000000020004" pitchFamily="2" charset="0"/>
                          <a:cs typeface="Helvetica Neue" panose="02000503000000020004" pitchFamily="2" charset="0"/>
                        </a:rPr>
                        <a:t>1</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65"/>
                        </a:spcBef>
                      </a:pPr>
                      <a:r>
                        <a:rPr lang="en-US" sz="1550" spc="-85">
                          <a:latin typeface="Helvetica Neue"/>
                          <a:ea typeface="Helvetica Neue" panose="02000503000000020004" pitchFamily="2" charset="0"/>
                          <a:cs typeface="Helvetica Neue" panose="02000503000000020004" pitchFamily="2" charset="0"/>
                        </a:rPr>
                        <a:t>$1</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5"/>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120098005"/>
                  </a:ext>
                </a:extLst>
              </a:tr>
              <a:tr h="292100">
                <a:tc gridSpan="2">
                  <a:txBody>
                    <a:bodyPr/>
                    <a:lstStyle/>
                    <a:p>
                      <a:pPr marL="94615">
                        <a:lnSpc>
                          <a:spcPct val="100000"/>
                        </a:lnSpc>
                        <a:spcBef>
                          <a:spcPts val="65"/>
                        </a:spcBef>
                      </a:pPr>
                      <a:r>
                        <a:rPr lang="en-US" sz="1550" b="1" spc="-100">
                          <a:solidFill>
                            <a:srgbClr val="FFFFFF"/>
                          </a:solidFill>
                          <a:latin typeface="Helvetica Neue"/>
                          <a:ea typeface="Helvetica Neue" panose="02000503000000020004" pitchFamily="2" charset="0"/>
                          <a:cs typeface="Helvetica Neue" panose="02000503000000020004" pitchFamily="2" charset="0"/>
                        </a:rPr>
                        <a:t>XBEE</a:t>
                      </a:r>
                      <a:r>
                        <a:rPr lang="en-US" sz="1550" b="1" spc="-125">
                          <a:solidFill>
                            <a:srgbClr val="FFFFFF"/>
                          </a:solidFill>
                          <a:latin typeface="Helvetica Neue"/>
                          <a:ea typeface="Helvetica Neue" panose="02000503000000020004" pitchFamily="2" charset="0"/>
                          <a:cs typeface="Helvetica Neue" panose="02000503000000020004" pitchFamily="2" charset="0"/>
                        </a:rPr>
                        <a:t> </a:t>
                      </a:r>
                      <a:r>
                        <a:rPr lang="en-US" sz="1550" b="1" spc="-70">
                          <a:solidFill>
                            <a:srgbClr val="FFFFFF"/>
                          </a:solidFill>
                          <a:latin typeface="Helvetica Neue"/>
                          <a:ea typeface="Helvetica Neue" panose="02000503000000020004" pitchFamily="2" charset="0"/>
                          <a:cs typeface="Helvetica Neue" panose="02000503000000020004" pitchFamily="2" charset="0"/>
                        </a:rPr>
                        <a:t>Radio</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nSpc>
                          <a:spcPct val="100000"/>
                        </a:lnSpc>
                        <a:spcBef>
                          <a:spcPts val="65"/>
                        </a:spcBef>
                      </a:pPr>
                      <a:r>
                        <a:rPr lang="en-US" sz="1550" spc="-250">
                          <a:latin typeface="Helvetica Neue"/>
                          <a:ea typeface="Helvetica Neue" panose="02000503000000020004" pitchFamily="2" charset="0"/>
                          <a:cs typeface="Helvetica Neue" panose="02000503000000020004" pitchFamily="2" charset="0"/>
                        </a:rPr>
                        <a:t>XBEE </a:t>
                      </a:r>
                      <a:r>
                        <a:rPr lang="en-US" sz="1550" spc="-90">
                          <a:latin typeface="Helvetica Neue"/>
                          <a:ea typeface="Helvetica Neue" panose="02000503000000020004" pitchFamily="2" charset="0"/>
                          <a:cs typeface="Helvetica Neue" panose="02000503000000020004" pitchFamily="2" charset="0"/>
                        </a:rPr>
                        <a:t>Pro</a:t>
                      </a:r>
                      <a:r>
                        <a:rPr lang="en-US" sz="1550" spc="-105">
                          <a:latin typeface="Helvetica Neue"/>
                          <a:ea typeface="Helvetica Neue" panose="02000503000000020004" pitchFamily="2" charset="0"/>
                          <a:cs typeface="Helvetica Neue" panose="02000503000000020004" pitchFamily="2" charset="0"/>
                        </a:rPr>
                        <a:t> </a:t>
                      </a:r>
                      <a:r>
                        <a:rPr lang="en-US" sz="1550" spc="-240">
                          <a:latin typeface="Helvetica Neue"/>
                          <a:ea typeface="Helvetica Neue" panose="02000503000000020004" pitchFamily="2" charset="0"/>
                          <a:cs typeface="Helvetica Neue" panose="02000503000000020004" pitchFamily="2" charset="0"/>
                        </a:rPr>
                        <a:t>S2C</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5"/>
                        </a:spcBef>
                      </a:pPr>
                      <a:r>
                        <a:rPr lang="en-US" sz="1550">
                          <a:latin typeface="Helvetica Neue"/>
                          <a:ea typeface="Helvetica Neue" panose="02000503000000020004" pitchFamily="2" charset="0"/>
                          <a:cs typeface="Helvetica Neue" panose="02000503000000020004" pitchFamily="2" charset="0"/>
                        </a:rPr>
                        <a:t>1</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65"/>
                        </a:spcBef>
                      </a:pPr>
                      <a:r>
                        <a:rPr lang="en-US" sz="1550" spc="-75">
                          <a:latin typeface="Helvetica Neue"/>
                          <a:ea typeface="Helvetica Neue" panose="02000503000000020004" pitchFamily="2" charset="0"/>
                          <a:cs typeface="Helvetica Neue" panose="02000503000000020004" pitchFamily="2" charset="0"/>
                        </a:rPr>
                        <a:t>$33.8</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5"/>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898092226"/>
                  </a:ext>
                </a:extLst>
              </a:tr>
              <a:tr h="292100">
                <a:tc gridSpan="2">
                  <a:txBody>
                    <a:bodyPr/>
                    <a:lstStyle/>
                    <a:p>
                      <a:pPr marL="94615">
                        <a:lnSpc>
                          <a:spcPct val="100000"/>
                        </a:lnSpc>
                        <a:spcBef>
                          <a:spcPts val="65"/>
                        </a:spcBef>
                      </a:pPr>
                      <a:r>
                        <a:rPr lang="en-IN" sz="1550" b="1" spc="-85" err="1">
                          <a:solidFill>
                            <a:srgbClr val="FFFFFF"/>
                          </a:solidFill>
                          <a:latin typeface="Helvetica Neue"/>
                          <a:ea typeface="Helvetica Neue" panose="02000503000000020004" pitchFamily="2" charset="0"/>
                          <a:cs typeface="Helvetica Neue" panose="02000503000000020004" pitchFamily="2" charset="0"/>
                        </a:rPr>
                        <a:t>CanSat</a:t>
                      </a:r>
                      <a:r>
                        <a:rPr lang="en-IN" sz="1550" b="1" spc="-110">
                          <a:solidFill>
                            <a:srgbClr val="FFFFFF"/>
                          </a:solidFill>
                          <a:latin typeface="Helvetica Neue"/>
                          <a:ea typeface="Helvetica Neue" panose="02000503000000020004" pitchFamily="2" charset="0"/>
                          <a:cs typeface="Helvetica Neue" panose="02000503000000020004" pitchFamily="2" charset="0"/>
                        </a:rPr>
                        <a:t> </a:t>
                      </a:r>
                      <a:r>
                        <a:rPr lang="en-IN" sz="1550" b="1" spc="-80">
                          <a:solidFill>
                            <a:srgbClr val="FFFFFF"/>
                          </a:solidFill>
                          <a:latin typeface="Helvetica Neue"/>
                          <a:ea typeface="Helvetica Neue" panose="02000503000000020004" pitchFamily="2" charset="0"/>
                          <a:cs typeface="Helvetica Neue" panose="02000503000000020004" pitchFamily="2" charset="0"/>
                        </a:rPr>
                        <a:t>Antenna</a:t>
                      </a:r>
                      <a:endParaRPr lang="en-IN"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nSpc>
                          <a:spcPct val="100000"/>
                        </a:lnSpc>
                        <a:spcBef>
                          <a:spcPts val="65"/>
                        </a:spcBef>
                      </a:pPr>
                      <a:r>
                        <a:rPr lang="en-US" sz="1550" spc="-175">
                          <a:latin typeface="Helvetica Neue"/>
                          <a:ea typeface="Helvetica Neue" panose="02000503000000020004" pitchFamily="2" charset="0"/>
                          <a:cs typeface="Helvetica Neue" panose="02000503000000020004" pitchFamily="2" charset="0"/>
                        </a:rPr>
                        <a:t>FXP70 </a:t>
                      </a:r>
                      <a:r>
                        <a:rPr lang="en-US" sz="1550" spc="-85">
                          <a:latin typeface="Helvetica Neue"/>
                          <a:ea typeface="Helvetica Neue" panose="02000503000000020004" pitchFamily="2" charset="0"/>
                          <a:cs typeface="Helvetica Neue" panose="02000503000000020004" pitchFamily="2" charset="0"/>
                        </a:rPr>
                        <a:t>Freedom (Patch</a:t>
                      </a:r>
                      <a:r>
                        <a:rPr lang="en-US" sz="1550" spc="-250">
                          <a:latin typeface="Helvetica Neue"/>
                          <a:ea typeface="Helvetica Neue" panose="02000503000000020004" pitchFamily="2" charset="0"/>
                          <a:cs typeface="Helvetica Neue" panose="02000503000000020004" pitchFamily="2" charset="0"/>
                        </a:rPr>
                        <a:t> </a:t>
                      </a:r>
                      <a:r>
                        <a:rPr lang="en-US" sz="1550" spc="-60">
                          <a:latin typeface="Helvetica Neue"/>
                          <a:ea typeface="Helvetica Neue" panose="02000503000000020004" pitchFamily="2" charset="0"/>
                          <a:cs typeface="Helvetica Neue" panose="02000503000000020004" pitchFamily="2" charset="0"/>
                        </a:rPr>
                        <a:t>Antenna)</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5"/>
                        </a:spcBef>
                      </a:pPr>
                      <a:r>
                        <a:rPr lang="en-US" sz="1550">
                          <a:latin typeface="Helvetica Neue"/>
                          <a:ea typeface="Helvetica Neue" panose="02000503000000020004" pitchFamily="2" charset="0"/>
                          <a:cs typeface="Helvetica Neue" panose="02000503000000020004" pitchFamily="2" charset="0"/>
                        </a:rPr>
                        <a:t>1</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65"/>
                        </a:spcBef>
                      </a:pPr>
                      <a:r>
                        <a:rPr lang="en-US" sz="1550" spc="-75">
                          <a:latin typeface="Helvetica Neue"/>
                          <a:ea typeface="Helvetica Neue" panose="02000503000000020004" pitchFamily="2" charset="0"/>
                          <a:cs typeface="Helvetica Neue" panose="02000503000000020004" pitchFamily="2" charset="0"/>
                        </a:rPr>
                        <a:t>$4.52</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5"/>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016260316"/>
                  </a:ext>
                </a:extLst>
              </a:tr>
              <a:tr h="292100">
                <a:tc gridSpan="2">
                  <a:txBody>
                    <a:bodyPr/>
                    <a:lstStyle/>
                    <a:p>
                      <a:pPr marL="94615">
                        <a:lnSpc>
                          <a:spcPct val="100000"/>
                        </a:lnSpc>
                        <a:spcBef>
                          <a:spcPts val="65"/>
                        </a:spcBef>
                      </a:pPr>
                      <a:r>
                        <a:rPr lang="en-US" sz="1550" b="1" spc="-70">
                          <a:solidFill>
                            <a:srgbClr val="FFFFFF"/>
                          </a:solidFill>
                          <a:latin typeface="Helvetica Neue"/>
                          <a:ea typeface="Helvetica Neue" panose="02000503000000020004" pitchFamily="2" charset="0"/>
                          <a:cs typeface="Helvetica Neue" panose="02000503000000020004" pitchFamily="2" charset="0"/>
                        </a:rPr>
                        <a:t>Audio</a:t>
                      </a:r>
                      <a:r>
                        <a:rPr lang="en-US" sz="1550" b="1" spc="-110">
                          <a:solidFill>
                            <a:srgbClr val="FFFFFF"/>
                          </a:solidFill>
                          <a:latin typeface="Helvetica Neue"/>
                          <a:ea typeface="Helvetica Neue" panose="02000503000000020004" pitchFamily="2" charset="0"/>
                          <a:cs typeface="Helvetica Neue" panose="02000503000000020004" pitchFamily="2" charset="0"/>
                        </a:rPr>
                        <a:t> </a:t>
                      </a:r>
                      <a:r>
                        <a:rPr lang="en-US" sz="1550" b="1" spc="-90">
                          <a:solidFill>
                            <a:srgbClr val="FFFFFF"/>
                          </a:solidFill>
                          <a:latin typeface="Helvetica Neue"/>
                          <a:ea typeface="Helvetica Neue" panose="02000503000000020004" pitchFamily="2" charset="0"/>
                          <a:cs typeface="Helvetica Neue" panose="02000503000000020004" pitchFamily="2" charset="0"/>
                        </a:rPr>
                        <a:t>Beacon</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nSpc>
                          <a:spcPct val="100000"/>
                        </a:lnSpc>
                        <a:spcBef>
                          <a:spcPts val="65"/>
                        </a:spcBef>
                      </a:pPr>
                      <a:r>
                        <a:rPr lang="en-IN" sz="1550" spc="-110">
                          <a:latin typeface="Helvetica Neue"/>
                          <a:ea typeface="Helvetica Neue" panose="02000503000000020004" pitchFamily="2" charset="0"/>
                          <a:cs typeface="Helvetica Neue" panose="02000503000000020004" pitchFamily="2" charset="0"/>
                        </a:rPr>
                        <a:t>MCKPI-G2437</a:t>
                      </a:r>
                      <a:endParaRPr lang="en-IN"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5"/>
                        </a:spcBef>
                      </a:pPr>
                      <a:r>
                        <a:rPr lang="en-US" sz="1550">
                          <a:latin typeface="Helvetica Neue"/>
                          <a:ea typeface="Helvetica Neue" panose="02000503000000020004" pitchFamily="2" charset="0"/>
                          <a:cs typeface="Helvetica Neue" panose="02000503000000020004" pitchFamily="2" charset="0"/>
                        </a:rPr>
                        <a:t>1</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65"/>
                        </a:spcBef>
                      </a:pPr>
                      <a:r>
                        <a:rPr lang="en-US" sz="1550" spc="-90">
                          <a:latin typeface="Helvetica Neue"/>
                          <a:ea typeface="Helvetica Neue" panose="02000503000000020004" pitchFamily="2" charset="0"/>
                          <a:cs typeface="Helvetica Neue" panose="02000503000000020004" pitchFamily="2" charset="0"/>
                        </a:rPr>
                        <a:t>$1</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5"/>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527796300"/>
                  </a:ext>
                </a:extLst>
              </a:tr>
              <a:tr h="292100">
                <a:tc gridSpan="2">
                  <a:txBody>
                    <a:bodyPr/>
                    <a:lstStyle/>
                    <a:p>
                      <a:pPr marL="94615">
                        <a:lnSpc>
                          <a:spcPct val="100000"/>
                        </a:lnSpc>
                        <a:spcBef>
                          <a:spcPts val="65"/>
                        </a:spcBef>
                      </a:pPr>
                      <a:r>
                        <a:rPr lang="en-US" sz="1550" b="1" spc="-85">
                          <a:solidFill>
                            <a:srgbClr val="FFFFFF"/>
                          </a:solidFill>
                          <a:latin typeface="Helvetica Neue"/>
                          <a:ea typeface="Helvetica Neue" panose="02000503000000020004" pitchFamily="2" charset="0"/>
                          <a:cs typeface="Helvetica Neue" panose="02000503000000020004" pitchFamily="2" charset="0"/>
                        </a:rPr>
                        <a:t>Battery</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lvl="0">
                        <a:lnSpc>
                          <a:spcPct val="100000"/>
                        </a:lnSpc>
                        <a:spcBef>
                          <a:spcPts val="65"/>
                        </a:spcBef>
                        <a:buNone/>
                      </a:pPr>
                      <a:r>
                        <a:rPr lang="en-US" sz="1550">
                          <a:latin typeface="Helvetica Neue"/>
                        </a:rPr>
                        <a:t>9V Li-Ion</a:t>
                      </a:r>
                      <a:endParaRPr lang="en-US"/>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5"/>
                        </a:spcBef>
                      </a:pPr>
                      <a:r>
                        <a:rPr lang="en-US" sz="1550">
                          <a:latin typeface="Helvetica Neue"/>
                          <a:ea typeface="Helvetica Neue" panose="02000503000000020004" pitchFamily="2" charset="0"/>
                          <a:cs typeface="Helvetica Neue" panose="02000503000000020004" pitchFamily="2" charset="0"/>
                        </a:rPr>
                        <a:t>3</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65"/>
                        </a:spcBef>
                      </a:pPr>
                      <a:r>
                        <a:rPr lang="en-US" sz="1550" spc="-85">
                          <a:latin typeface="Helvetica Neue"/>
                          <a:ea typeface="Helvetica Neue" panose="02000503000000020004" pitchFamily="2" charset="0"/>
                          <a:cs typeface="Helvetica Neue" panose="02000503000000020004" pitchFamily="2" charset="0"/>
                        </a:rPr>
                        <a:t>$15</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5"/>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923278825"/>
                  </a:ext>
                </a:extLst>
              </a:tr>
              <a:tr h="292100">
                <a:tc gridSpan="2">
                  <a:txBody>
                    <a:bodyPr/>
                    <a:lstStyle/>
                    <a:p>
                      <a:pPr marL="94615">
                        <a:lnSpc>
                          <a:spcPct val="100000"/>
                        </a:lnSpc>
                        <a:spcBef>
                          <a:spcPts val="65"/>
                        </a:spcBef>
                      </a:pPr>
                      <a:r>
                        <a:rPr lang="en-US" sz="1550" b="1" spc="-85">
                          <a:solidFill>
                            <a:srgbClr val="FFFFFF"/>
                          </a:solidFill>
                          <a:latin typeface="Helvetica Neue"/>
                          <a:ea typeface="Helvetica Neue" panose="02000503000000020004" pitchFamily="2" charset="0"/>
                          <a:cs typeface="Helvetica Neue" panose="02000503000000020004" pitchFamily="2" charset="0"/>
                        </a:rPr>
                        <a:t>Servo</a:t>
                      </a:r>
                      <a:r>
                        <a:rPr lang="en-US" sz="1550" b="1" spc="-114">
                          <a:solidFill>
                            <a:srgbClr val="FFFFFF"/>
                          </a:solidFill>
                          <a:latin typeface="Helvetica Neue"/>
                          <a:ea typeface="Helvetica Neue" panose="02000503000000020004" pitchFamily="2" charset="0"/>
                          <a:cs typeface="Helvetica Neue" panose="02000503000000020004" pitchFamily="2" charset="0"/>
                        </a:rPr>
                        <a:t> </a:t>
                      </a:r>
                      <a:r>
                        <a:rPr lang="en-US" sz="1550" b="1" spc="-20">
                          <a:solidFill>
                            <a:srgbClr val="FFFFFF"/>
                          </a:solidFill>
                          <a:latin typeface="Helvetica Neue"/>
                          <a:ea typeface="Helvetica Neue" panose="02000503000000020004" pitchFamily="2" charset="0"/>
                          <a:cs typeface="Helvetica Neue" panose="02000503000000020004" pitchFamily="2" charset="0"/>
                        </a:rPr>
                        <a:t>Motor</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nSpc>
                          <a:spcPct val="100000"/>
                        </a:lnSpc>
                        <a:spcBef>
                          <a:spcPts val="65"/>
                        </a:spcBef>
                      </a:pPr>
                      <a:r>
                        <a:rPr lang="en-US" sz="1550" spc="-20">
                          <a:latin typeface="Helvetica Neue"/>
                          <a:ea typeface="Helvetica Neue" panose="02000503000000020004" pitchFamily="2" charset="0"/>
                          <a:cs typeface="Helvetica Neue" panose="02000503000000020004" pitchFamily="2" charset="0"/>
                        </a:rPr>
                        <a:t>Micro </a:t>
                      </a:r>
                      <a:r>
                        <a:rPr lang="en-US" sz="1550" spc="-110">
                          <a:latin typeface="Helvetica Neue"/>
                          <a:ea typeface="Helvetica Neue" panose="02000503000000020004" pitchFamily="2" charset="0"/>
                          <a:cs typeface="Helvetica Neue" panose="02000503000000020004" pitchFamily="2" charset="0"/>
                        </a:rPr>
                        <a:t>Servo</a:t>
                      </a:r>
                      <a:r>
                        <a:rPr lang="en-US" sz="1550" spc="-170">
                          <a:latin typeface="Helvetica Neue"/>
                          <a:ea typeface="Helvetica Neue" panose="02000503000000020004" pitchFamily="2" charset="0"/>
                          <a:cs typeface="Helvetica Neue" panose="02000503000000020004" pitchFamily="2" charset="0"/>
                        </a:rPr>
                        <a:t> </a:t>
                      </a:r>
                      <a:r>
                        <a:rPr lang="en-US" sz="1550" spc="-80">
                          <a:latin typeface="Helvetica Neue"/>
                          <a:ea typeface="Helvetica Neue" panose="02000503000000020004" pitchFamily="2" charset="0"/>
                          <a:cs typeface="Helvetica Neue" panose="02000503000000020004" pitchFamily="2" charset="0"/>
                        </a:rPr>
                        <a:t>(9g)</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5"/>
                        </a:spcBef>
                      </a:pPr>
                      <a:r>
                        <a:rPr lang="en-US" sz="1550">
                          <a:latin typeface="Helvetica Neue"/>
                          <a:ea typeface="Helvetica Neue" panose="02000503000000020004" pitchFamily="2" charset="0"/>
                          <a:cs typeface="Helvetica Neue" panose="02000503000000020004" pitchFamily="2" charset="0"/>
                        </a:rPr>
                        <a:t>1</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65"/>
                        </a:spcBef>
                      </a:pPr>
                      <a:r>
                        <a:rPr lang="en-US" sz="1550" spc="-75">
                          <a:latin typeface="Helvetica Neue"/>
                          <a:ea typeface="Helvetica Neue" panose="02000503000000020004" pitchFamily="2" charset="0"/>
                          <a:cs typeface="Helvetica Neue" panose="02000503000000020004" pitchFamily="2" charset="0"/>
                        </a:rPr>
                        <a:t>$6.96</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5"/>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424268817"/>
                  </a:ext>
                </a:extLst>
              </a:tr>
              <a:tr h="292100">
                <a:tc gridSpan="2">
                  <a:txBody>
                    <a:bodyPr/>
                    <a:lstStyle/>
                    <a:p>
                      <a:pPr marL="94615" lvl="0">
                        <a:lnSpc>
                          <a:spcPct val="100000"/>
                        </a:lnSpc>
                        <a:spcBef>
                          <a:spcPts val="65"/>
                        </a:spcBef>
                        <a:buNone/>
                      </a:pPr>
                      <a:r>
                        <a:rPr lang="en-US" sz="1550" b="1" spc="-85">
                          <a:solidFill>
                            <a:srgbClr val="FFFFFF"/>
                          </a:solidFill>
                          <a:latin typeface="Helvetica Neue"/>
                          <a:ea typeface="Helvetica Neue" panose="02000503000000020004" pitchFamily="2" charset="0"/>
                          <a:cs typeface="Helvetica Neue" panose="02000503000000020004" pitchFamily="2" charset="0"/>
                        </a:rPr>
                        <a:t>BLDC Motor</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lang="en-US"/>
                    </a:p>
                  </a:txBody>
                  <a:tcPr/>
                </a:tc>
                <a:tc>
                  <a:txBody>
                    <a:bodyPr/>
                    <a:lstStyle/>
                    <a:p>
                      <a:pPr marL="75565" lvl="0">
                        <a:lnSpc>
                          <a:spcPct val="100000"/>
                        </a:lnSpc>
                        <a:spcBef>
                          <a:spcPts val="65"/>
                        </a:spcBef>
                        <a:buNone/>
                      </a:pPr>
                      <a:r>
                        <a:rPr lang="en-US" sz="1550" spc="-20">
                          <a:latin typeface="Helvetica Neue"/>
                          <a:ea typeface="Helvetica Neue" panose="02000503000000020004" pitchFamily="2" charset="0"/>
                          <a:cs typeface="Helvetica Neue" panose="02000503000000020004" pitchFamily="2" charset="0"/>
                        </a:rPr>
                        <a:t>82212/13T</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lvl="0">
                        <a:lnSpc>
                          <a:spcPct val="100000"/>
                        </a:lnSpc>
                        <a:spcBef>
                          <a:spcPts val="65"/>
                        </a:spcBef>
                        <a:buNone/>
                      </a:pPr>
                      <a:r>
                        <a:rPr lang="en-US" sz="1550">
                          <a:latin typeface="Helvetica Neue"/>
                          <a:ea typeface="Helvetica Neue" panose="02000503000000020004" pitchFamily="2" charset="0"/>
                          <a:cs typeface="Helvetica Neue" panose="02000503000000020004" pitchFamily="2" charset="0"/>
                        </a:rPr>
                        <a:t>1</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nSpc>
                          <a:spcPct val="100000"/>
                        </a:lnSpc>
                        <a:spcBef>
                          <a:spcPts val="65"/>
                        </a:spcBef>
                        <a:buNone/>
                      </a:pPr>
                      <a:r>
                        <a:rPr lang="en-US" sz="1550" spc="-75">
                          <a:latin typeface="Helvetica Neue"/>
                          <a:ea typeface="Helvetica Neue" panose="02000503000000020004" pitchFamily="2" charset="0"/>
                          <a:cs typeface="Helvetica Neue" panose="02000503000000020004" pitchFamily="2" charset="0"/>
                        </a:rPr>
                        <a:t>$5.4</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lvl="0">
                        <a:lnSpc>
                          <a:spcPct val="100000"/>
                        </a:lnSpc>
                        <a:spcBef>
                          <a:spcPts val="65"/>
                        </a:spcBef>
                        <a:buNone/>
                      </a:pPr>
                      <a:r>
                        <a:rPr lang="en-US" sz="1550" spc="-55">
                          <a:latin typeface="Helvetica Neue"/>
                          <a:ea typeface="Helvetica Neue" panose="02000503000000020004" pitchFamily="2" charset="0"/>
                          <a:cs typeface="Helvetica Neue" panose="02000503000000020004" pitchFamily="2" charset="0"/>
                        </a:rPr>
                        <a:t>Actual</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93407962"/>
                  </a:ext>
                </a:extLst>
              </a:tr>
            </a:tbl>
          </a:graphicData>
        </a:graphic>
      </p:graphicFrame>
    </p:spTree>
    <p:extLst>
      <p:ext uri="{BB962C8B-B14F-4D97-AF65-F5344CB8AC3E}">
        <p14:creationId xmlns:p14="http://schemas.microsoft.com/office/powerpoint/2010/main" val="3616592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AC976-109D-463C-B4C2-38C7DD66BB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202</a:t>
            </a:fld>
            <a:endParaRPr lang="en-US"/>
          </a:p>
        </p:txBody>
      </p:sp>
      <p:graphicFrame>
        <p:nvGraphicFramePr>
          <p:cNvPr id="3" name="object 4">
            <a:extLst>
              <a:ext uri="{FF2B5EF4-FFF2-40B4-BE49-F238E27FC236}">
                <a16:creationId xmlns:a16="http://schemas.microsoft.com/office/drawing/2014/main" id="{55693396-84ED-4879-B456-D741386CB9D4}"/>
              </a:ext>
            </a:extLst>
          </p:cNvPr>
          <p:cNvGraphicFramePr>
            <a:graphicFrameLocks noGrp="1"/>
          </p:cNvGraphicFramePr>
          <p:nvPr>
            <p:extLst>
              <p:ext uri="{D42A27DB-BD31-4B8C-83A1-F6EECF244321}">
                <p14:modId xmlns:p14="http://schemas.microsoft.com/office/powerpoint/2010/main" val="255356357"/>
              </p:ext>
            </p:extLst>
          </p:nvPr>
        </p:nvGraphicFramePr>
        <p:xfrm>
          <a:off x="356633" y="1386020"/>
          <a:ext cx="8421535" cy="3680459"/>
        </p:xfrm>
        <a:graphic>
          <a:graphicData uri="http://schemas.openxmlformats.org/drawingml/2006/table">
            <a:tbl>
              <a:tblPr firstRow="1" bandRow="1">
                <a:tableStyleId>{2D5ABB26-0587-4C30-8999-92F81FD0307C}</a:tableStyleId>
              </a:tblPr>
              <a:tblGrid>
                <a:gridCol w="2660429">
                  <a:extLst>
                    <a:ext uri="{9D8B030D-6E8A-4147-A177-3AD203B41FA5}">
                      <a16:colId xmlns:a16="http://schemas.microsoft.com/office/drawing/2014/main" val="20000"/>
                    </a:ext>
                  </a:extLst>
                </a:gridCol>
                <a:gridCol w="2561896">
                  <a:extLst>
                    <a:ext uri="{9D8B030D-6E8A-4147-A177-3AD203B41FA5}">
                      <a16:colId xmlns:a16="http://schemas.microsoft.com/office/drawing/2014/main" val="20001"/>
                    </a:ext>
                  </a:extLst>
                </a:gridCol>
                <a:gridCol w="1075788">
                  <a:extLst>
                    <a:ext uri="{9D8B030D-6E8A-4147-A177-3AD203B41FA5}">
                      <a16:colId xmlns:a16="http://schemas.microsoft.com/office/drawing/2014/main" val="20002"/>
                    </a:ext>
                  </a:extLst>
                </a:gridCol>
                <a:gridCol w="1123292">
                  <a:extLst>
                    <a:ext uri="{9D8B030D-6E8A-4147-A177-3AD203B41FA5}">
                      <a16:colId xmlns:a16="http://schemas.microsoft.com/office/drawing/2014/main" val="20003"/>
                    </a:ext>
                  </a:extLst>
                </a:gridCol>
                <a:gridCol w="1000130">
                  <a:extLst>
                    <a:ext uri="{9D8B030D-6E8A-4147-A177-3AD203B41FA5}">
                      <a16:colId xmlns:a16="http://schemas.microsoft.com/office/drawing/2014/main" val="20004"/>
                    </a:ext>
                  </a:extLst>
                </a:gridCol>
              </a:tblGrid>
              <a:tr h="429895">
                <a:tc>
                  <a:txBody>
                    <a:bodyPr/>
                    <a:lstStyle/>
                    <a:p>
                      <a:pPr marL="74295">
                        <a:lnSpc>
                          <a:spcPct val="100000"/>
                        </a:lnSpc>
                        <a:spcBef>
                          <a:spcPts val="210"/>
                        </a:spcBef>
                      </a:pPr>
                      <a:r>
                        <a:rPr lang="en-US" sz="1550" b="1" spc="-90">
                          <a:solidFill>
                            <a:srgbClr val="FFFFFF"/>
                          </a:solidFill>
                          <a:latin typeface="Helvetica Neue"/>
                          <a:ea typeface="Helvetica Neue" panose="02000503000000020004" pitchFamily="2" charset="0"/>
                          <a:cs typeface="Helvetica Neue" panose="02000503000000020004" pitchFamily="2" charset="0"/>
                        </a:rPr>
                        <a:t>Part</a:t>
                      </a: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nSpc>
                          <a:spcPct val="100000"/>
                        </a:lnSpc>
                        <a:spcBef>
                          <a:spcPts val="210"/>
                        </a:spcBef>
                      </a:pPr>
                      <a:r>
                        <a:rPr lang="en-US" sz="1550" b="1" spc="-25">
                          <a:solidFill>
                            <a:srgbClr val="FFFFFF"/>
                          </a:solidFill>
                          <a:latin typeface="Helvetica Neue"/>
                          <a:ea typeface="Helvetica Neue" panose="02000503000000020004" pitchFamily="2" charset="0"/>
                          <a:cs typeface="Helvetica Neue" panose="02000503000000020004" pitchFamily="2" charset="0"/>
                        </a:rPr>
                        <a:t>Model</a:t>
                      </a: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nSpc>
                          <a:spcPct val="100000"/>
                        </a:lnSpc>
                        <a:spcBef>
                          <a:spcPts val="210"/>
                        </a:spcBef>
                      </a:pPr>
                      <a:r>
                        <a:rPr lang="en-US" sz="1550" b="1" spc="-75">
                          <a:solidFill>
                            <a:srgbClr val="FFFFFF"/>
                          </a:solidFill>
                          <a:latin typeface="Helvetica Neue"/>
                          <a:ea typeface="Helvetica Neue" panose="02000503000000020004" pitchFamily="2" charset="0"/>
                          <a:cs typeface="Helvetica Neue" panose="02000503000000020004" pitchFamily="2" charset="0"/>
                        </a:rPr>
                        <a:t>Quantity</a:t>
                      </a: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nSpc>
                          <a:spcPct val="100000"/>
                        </a:lnSpc>
                        <a:spcBef>
                          <a:spcPts val="210"/>
                        </a:spcBef>
                      </a:pPr>
                      <a:r>
                        <a:rPr lang="en-US" sz="1550" b="1" spc="-95">
                          <a:solidFill>
                            <a:srgbClr val="FFFFFF"/>
                          </a:solidFill>
                          <a:latin typeface="Helvetica Neue"/>
                          <a:ea typeface="Helvetica Neue" panose="02000503000000020004" pitchFamily="2" charset="0"/>
                          <a:cs typeface="Helvetica Neue" panose="02000503000000020004" pitchFamily="2" charset="0"/>
                        </a:rPr>
                        <a:t>Total </a:t>
                      </a:r>
                      <a:r>
                        <a:rPr lang="en-US" sz="1550" b="1" spc="-85">
                          <a:solidFill>
                            <a:srgbClr val="FFFFFF"/>
                          </a:solidFill>
                          <a:latin typeface="Helvetica Neue"/>
                          <a:ea typeface="Helvetica Neue" panose="02000503000000020004" pitchFamily="2" charset="0"/>
                          <a:cs typeface="Helvetica Neue" panose="02000503000000020004" pitchFamily="2" charset="0"/>
                        </a:rPr>
                        <a:t>Cost</a:t>
                      </a:r>
                      <a:r>
                        <a:rPr lang="en-US" sz="1550" b="1" spc="-160">
                          <a:solidFill>
                            <a:srgbClr val="FFFFFF"/>
                          </a:solidFill>
                          <a:latin typeface="Helvetica Neue"/>
                          <a:ea typeface="Helvetica Neue" panose="02000503000000020004" pitchFamily="2" charset="0"/>
                          <a:cs typeface="Helvetica Neue" panose="02000503000000020004" pitchFamily="2" charset="0"/>
                        </a:rPr>
                        <a:t> </a:t>
                      </a:r>
                      <a:r>
                        <a:rPr lang="en-US" sz="1550" b="1" spc="-105">
                          <a:solidFill>
                            <a:srgbClr val="FFFFFF"/>
                          </a:solidFill>
                          <a:latin typeface="Helvetica Neue"/>
                          <a:ea typeface="Helvetica Neue" panose="02000503000000020004" pitchFamily="2" charset="0"/>
                          <a:cs typeface="Helvetica Neue" panose="02000503000000020004" pitchFamily="2" charset="0"/>
                        </a:rPr>
                        <a:t>($)</a:t>
                      </a: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nSpc>
                          <a:spcPct val="100000"/>
                        </a:lnSpc>
                        <a:spcBef>
                          <a:spcPts val="210"/>
                        </a:spcBef>
                      </a:pPr>
                      <a:r>
                        <a:rPr lang="en-US" sz="1550" b="1" spc="-85">
                          <a:solidFill>
                            <a:srgbClr val="FFFFFF"/>
                          </a:solidFill>
                          <a:latin typeface="Helvetica Neue"/>
                          <a:ea typeface="Helvetica Neue" panose="02000503000000020004" pitchFamily="2" charset="0"/>
                          <a:cs typeface="Helvetica Neue" panose="02000503000000020004" pitchFamily="2" charset="0"/>
                        </a:rPr>
                        <a:t>Determination</a:t>
                      </a: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000"/>
                  </a:ext>
                </a:extLst>
              </a:tr>
              <a:tr h="288290">
                <a:tc>
                  <a:txBody>
                    <a:bodyPr/>
                    <a:lstStyle/>
                    <a:p>
                      <a:pPr marL="94615" lvl="0">
                        <a:lnSpc>
                          <a:spcPct val="100000"/>
                        </a:lnSpc>
                        <a:spcBef>
                          <a:spcPts val="65"/>
                        </a:spcBef>
                        <a:buNone/>
                      </a:pPr>
                      <a:r>
                        <a:rPr lang="en-US" sz="1550" b="1" i="0" u="none" strike="noStrike" spc="-35" noProof="0">
                          <a:solidFill>
                            <a:srgbClr val="FFFFFF"/>
                          </a:solidFill>
                          <a:latin typeface="Helvetica Neue"/>
                        </a:rPr>
                        <a:t>SD Card</a:t>
                      </a:r>
                      <a:endParaRPr lang="en-US"/>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lvl="0">
                        <a:lnSpc>
                          <a:spcPct val="100000"/>
                        </a:lnSpc>
                        <a:spcBef>
                          <a:spcPts val="65"/>
                        </a:spcBef>
                        <a:buNone/>
                      </a:pPr>
                      <a:r>
                        <a:rPr lang="en-US" sz="1550" b="0" i="0" u="none" strike="noStrike" spc="-35" noProof="0">
                          <a:solidFill>
                            <a:srgbClr val="000000"/>
                          </a:solidFill>
                          <a:latin typeface="Helvetica Neue"/>
                        </a:rPr>
                        <a:t>SanDisk Class 10</a:t>
                      </a:r>
                      <a:endParaRPr lang="en-US"/>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lvl="0">
                        <a:lnSpc>
                          <a:spcPct val="100000"/>
                        </a:lnSpc>
                        <a:spcBef>
                          <a:spcPts val="65"/>
                        </a:spcBef>
                        <a:buNone/>
                      </a:pPr>
                      <a:r>
                        <a:rPr lang="en-US" sz="1550" b="0" i="0" u="none" strike="noStrike" noProof="0">
                          <a:solidFill>
                            <a:srgbClr val="000000"/>
                          </a:solidFill>
                          <a:latin typeface="Helvetica Neue"/>
                        </a:rPr>
                        <a:t>1</a:t>
                      </a:r>
                      <a:endParaRPr lang="en-US"/>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nSpc>
                          <a:spcPct val="100000"/>
                        </a:lnSpc>
                        <a:spcBef>
                          <a:spcPts val="65"/>
                        </a:spcBef>
                        <a:buNone/>
                      </a:pPr>
                      <a:r>
                        <a:rPr lang="en-US" sz="1550" b="0" i="0" u="none" strike="noStrike" spc="-75" noProof="0">
                          <a:solidFill>
                            <a:srgbClr val="000000"/>
                          </a:solidFill>
                          <a:latin typeface="Helvetica Neue"/>
                        </a:rPr>
                        <a:t>$3.5</a:t>
                      </a:r>
                      <a:endParaRPr lang="en-US"/>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lvl="0">
                        <a:lnSpc>
                          <a:spcPct val="100000"/>
                        </a:lnSpc>
                        <a:spcBef>
                          <a:spcPts val="65"/>
                        </a:spcBef>
                        <a:buNone/>
                      </a:pPr>
                      <a:r>
                        <a:rPr lang="en-US" sz="1550" b="0" i="0" u="none" strike="noStrike" spc="-55" noProof="0">
                          <a:solidFill>
                            <a:srgbClr val="000000"/>
                          </a:solidFill>
                          <a:latin typeface="Helvetica Neue"/>
                        </a:rPr>
                        <a:t>Actual</a:t>
                      </a:r>
                      <a:endParaRPr lang="en-US"/>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583630567"/>
                  </a:ext>
                </a:extLst>
              </a:tr>
              <a:tr h="288290">
                <a:tc>
                  <a:txBody>
                    <a:bodyPr/>
                    <a:lstStyle/>
                    <a:p>
                      <a:pPr marL="94615">
                        <a:lnSpc>
                          <a:spcPct val="100000"/>
                        </a:lnSpc>
                        <a:spcBef>
                          <a:spcPts val="65"/>
                        </a:spcBef>
                      </a:pPr>
                      <a:r>
                        <a:rPr lang="en-US" sz="1550" b="1" spc="-45">
                          <a:solidFill>
                            <a:srgbClr val="FFFFFF"/>
                          </a:solidFill>
                          <a:latin typeface="Helvetica Neue"/>
                          <a:ea typeface="Helvetica Neue" panose="02000503000000020004" pitchFamily="2" charset="0"/>
                          <a:cs typeface="Helvetica Neue" panose="02000503000000020004" pitchFamily="2" charset="0"/>
                        </a:rPr>
                        <a:t>SD </a:t>
                      </a:r>
                      <a:r>
                        <a:rPr lang="en-US" sz="1550" b="1" spc="-100">
                          <a:solidFill>
                            <a:srgbClr val="FFFFFF"/>
                          </a:solidFill>
                          <a:latin typeface="Helvetica Neue"/>
                          <a:ea typeface="Helvetica Neue" panose="02000503000000020004" pitchFamily="2" charset="0"/>
                          <a:cs typeface="Helvetica Neue" panose="02000503000000020004" pitchFamily="2" charset="0"/>
                        </a:rPr>
                        <a:t>Card</a:t>
                      </a:r>
                      <a:r>
                        <a:rPr lang="en-US" sz="1550" b="1" spc="-195">
                          <a:solidFill>
                            <a:srgbClr val="FFFFFF"/>
                          </a:solidFill>
                          <a:latin typeface="Helvetica Neue"/>
                          <a:ea typeface="Helvetica Neue" panose="02000503000000020004" pitchFamily="2" charset="0"/>
                          <a:cs typeface="Helvetica Neue" panose="02000503000000020004" pitchFamily="2" charset="0"/>
                        </a:rPr>
                        <a:t> </a:t>
                      </a:r>
                      <a:r>
                        <a:rPr lang="en-US" sz="1550" b="1" spc="-35">
                          <a:solidFill>
                            <a:srgbClr val="FFFFFF"/>
                          </a:solidFill>
                          <a:latin typeface="Helvetica Neue"/>
                          <a:ea typeface="Helvetica Neue" panose="02000503000000020004" pitchFamily="2" charset="0"/>
                          <a:cs typeface="Helvetica Neue" panose="02000503000000020004" pitchFamily="2" charset="0"/>
                        </a:rPr>
                        <a:t>Module</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nSpc>
                          <a:spcPct val="100000"/>
                        </a:lnSpc>
                        <a:spcBef>
                          <a:spcPts val="65"/>
                        </a:spcBef>
                      </a:pPr>
                      <a:r>
                        <a:rPr lang="en-IN" sz="1550" spc="-45">
                          <a:latin typeface="Helvetica Neue"/>
                          <a:ea typeface="Helvetica Neue" panose="02000503000000020004" pitchFamily="2" charset="0"/>
                          <a:cs typeface="Helvetica Neue" panose="02000503000000020004" pitchFamily="2" charset="0"/>
                        </a:rPr>
                        <a:t>Generic </a:t>
                      </a:r>
                      <a:r>
                        <a:rPr lang="en-IN" sz="1550" spc="-250">
                          <a:latin typeface="Helvetica Neue"/>
                          <a:ea typeface="Helvetica Neue" panose="02000503000000020004" pitchFamily="2" charset="0"/>
                          <a:cs typeface="Helvetica Neue" panose="02000503000000020004" pitchFamily="2" charset="0"/>
                        </a:rPr>
                        <a:t>SD </a:t>
                      </a:r>
                      <a:r>
                        <a:rPr lang="en-IN" sz="1550" spc="-114">
                          <a:latin typeface="Helvetica Neue"/>
                          <a:ea typeface="Helvetica Neue" panose="02000503000000020004" pitchFamily="2" charset="0"/>
                          <a:cs typeface="Helvetica Neue" panose="02000503000000020004" pitchFamily="2" charset="0"/>
                        </a:rPr>
                        <a:t>Card</a:t>
                      </a:r>
                      <a:r>
                        <a:rPr lang="en-IN" sz="1550" spc="-175">
                          <a:latin typeface="Helvetica Neue"/>
                          <a:ea typeface="Helvetica Neue" panose="02000503000000020004" pitchFamily="2" charset="0"/>
                          <a:cs typeface="Helvetica Neue" panose="02000503000000020004" pitchFamily="2" charset="0"/>
                        </a:rPr>
                        <a:t> </a:t>
                      </a:r>
                      <a:r>
                        <a:rPr lang="en-IN" sz="1550" spc="-35">
                          <a:latin typeface="Helvetica Neue"/>
                          <a:ea typeface="Helvetica Neue" panose="02000503000000020004" pitchFamily="2" charset="0"/>
                          <a:cs typeface="Helvetica Neue" panose="02000503000000020004" pitchFamily="2" charset="0"/>
                        </a:rPr>
                        <a:t>Module</a:t>
                      </a:r>
                      <a:endParaRPr lang="en-IN"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5"/>
                        </a:spcBef>
                      </a:pPr>
                      <a:r>
                        <a:rPr lang="en-US" sz="1550">
                          <a:latin typeface="Helvetica Neue"/>
                          <a:ea typeface="Helvetica Neue" panose="02000503000000020004" pitchFamily="2" charset="0"/>
                          <a:cs typeface="Helvetica Neue" panose="02000503000000020004" pitchFamily="2" charset="0"/>
                        </a:rPr>
                        <a:t>1</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65"/>
                        </a:spcBef>
                      </a:pPr>
                      <a:r>
                        <a:rPr lang="en-US" sz="1550" spc="-75">
                          <a:latin typeface="Helvetica Neue"/>
                          <a:ea typeface="Helvetica Neue" panose="02000503000000020004" pitchFamily="2" charset="0"/>
                          <a:cs typeface="Helvetica Neue" panose="02000503000000020004" pitchFamily="2" charset="0"/>
                        </a:rPr>
                        <a:t>$4.7</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5"/>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028113338"/>
                  </a:ext>
                </a:extLst>
              </a:tr>
              <a:tr h="288290">
                <a:tc>
                  <a:txBody>
                    <a:bodyPr/>
                    <a:lstStyle/>
                    <a:p>
                      <a:pPr marL="94615">
                        <a:lnSpc>
                          <a:spcPct val="100000"/>
                        </a:lnSpc>
                        <a:spcBef>
                          <a:spcPts val="70"/>
                        </a:spcBef>
                      </a:pPr>
                      <a:r>
                        <a:rPr lang="en-US" sz="1550" b="1" spc="-130">
                          <a:solidFill>
                            <a:srgbClr val="FFFFFF"/>
                          </a:solidFill>
                          <a:latin typeface="Helvetica Neue"/>
                          <a:ea typeface="Helvetica Neue" panose="02000503000000020004" pitchFamily="2" charset="0"/>
                          <a:cs typeface="Helvetica Neue" panose="02000503000000020004" pitchFamily="2" charset="0"/>
                        </a:rPr>
                        <a:t>RTC</a:t>
                      </a:r>
                      <a:endParaRPr lang="en-US" sz="1550">
                        <a:latin typeface="Helvetica Neue"/>
                        <a:ea typeface="Helvetica Neue" panose="02000503000000020004" pitchFamily="2" charset="0"/>
                        <a:cs typeface="Helvetica Neue" panose="02000503000000020004" pitchFamily="2" charset="0"/>
                      </a:endParaRP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nSpc>
                          <a:spcPct val="100000"/>
                        </a:lnSpc>
                        <a:spcBef>
                          <a:spcPts val="70"/>
                        </a:spcBef>
                      </a:pPr>
                      <a:r>
                        <a:rPr lang="en-US" sz="1550" spc="-250">
                          <a:latin typeface="Helvetica Neue"/>
                          <a:ea typeface="Helvetica Neue" panose="02000503000000020004" pitchFamily="2" charset="0"/>
                          <a:cs typeface="Helvetica Neue" panose="02000503000000020004" pitchFamily="2" charset="0"/>
                        </a:rPr>
                        <a:t>DS</a:t>
                      </a:r>
                      <a:r>
                        <a:rPr lang="en-US" sz="1550" spc="-85">
                          <a:latin typeface="Helvetica Neue"/>
                          <a:ea typeface="Helvetica Neue" panose="02000503000000020004" pitchFamily="2" charset="0"/>
                          <a:cs typeface="Helvetica Neue" panose="02000503000000020004" pitchFamily="2" charset="0"/>
                        </a:rPr>
                        <a:t> 3231</a:t>
                      </a:r>
                      <a:endParaRPr lang="en-US" sz="1550">
                        <a:latin typeface="Helvetica Neue"/>
                        <a:ea typeface="Helvetica Neue" panose="02000503000000020004" pitchFamily="2" charset="0"/>
                        <a:cs typeface="Helvetica Neue" panose="02000503000000020004" pitchFamily="2" charset="0"/>
                      </a:endParaRP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70"/>
                        </a:spcBef>
                      </a:pPr>
                      <a:r>
                        <a:rPr lang="en-US" sz="1550">
                          <a:latin typeface="Helvetica Neue"/>
                          <a:ea typeface="Helvetica Neue" panose="02000503000000020004" pitchFamily="2" charset="0"/>
                          <a:cs typeface="Helvetica Neue" panose="02000503000000020004" pitchFamily="2" charset="0"/>
                        </a:rPr>
                        <a:t>1</a:t>
                      </a: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70"/>
                        </a:spcBef>
                      </a:pPr>
                      <a:r>
                        <a:rPr lang="en-US" sz="1550" spc="-75">
                          <a:latin typeface="Helvetica Neue"/>
                          <a:ea typeface="Helvetica Neue" panose="02000503000000020004" pitchFamily="2" charset="0"/>
                          <a:cs typeface="Helvetica Neue" panose="02000503000000020004" pitchFamily="2" charset="0"/>
                        </a:rPr>
                        <a:t>$5.97</a:t>
                      </a:r>
                      <a:endParaRPr lang="en-US" sz="1550">
                        <a:latin typeface="Helvetica Neue"/>
                        <a:ea typeface="Helvetica Neue" panose="02000503000000020004" pitchFamily="2" charset="0"/>
                        <a:cs typeface="Helvetica Neue" panose="02000503000000020004" pitchFamily="2" charset="0"/>
                      </a:endParaRP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70"/>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52579628"/>
                  </a:ext>
                </a:extLst>
              </a:tr>
              <a:tr h="288290">
                <a:tc rowSpan="2">
                  <a:txBody>
                    <a:bodyPr/>
                    <a:lstStyle/>
                    <a:p>
                      <a:pPr marL="94615">
                        <a:lnSpc>
                          <a:spcPct val="100000"/>
                        </a:lnSpc>
                        <a:spcBef>
                          <a:spcPts val="70"/>
                        </a:spcBef>
                      </a:pPr>
                      <a:r>
                        <a:rPr lang="en-US" sz="1550" b="1" spc="-70">
                          <a:solidFill>
                            <a:srgbClr val="FFFFFF"/>
                          </a:solidFill>
                          <a:latin typeface="Helvetica Neue"/>
                          <a:ea typeface="Helvetica Neue" panose="02000503000000020004" pitchFamily="2" charset="0"/>
                          <a:cs typeface="Helvetica Neue" panose="02000503000000020004" pitchFamily="2" charset="0"/>
                        </a:rPr>
                        <a:t>Voltage</a:t>
                      </a:r>
                      <a:r>
                        <a:rPr lang="en-US" sz="1550" b="1" spc="-130">
                          <a:solidFill>
                            <a:srgbClr val="FFFFFF"/>
                          </a:solidFill>
                          <a:latin typeface="Helvetica Neue"/>
                          <a:ea typeface="Helvetica Neue" panose="02000503000000020004" pitchFamily="2" charset="0"/>
                          <a:cs typeface="Helvetica Neue" panose="02000503000000020004" pitchFamily="2" charset="0"/>
                        </a:rPr>
                        <a:t> </a:t>
                      </a:r>
                      <a:r>
                        <a:rPr lang="en-US" sz="1550" b="1" spc="-80">
                          <a:solidFill>
                            <a:srgbClr val="FFFFFF"/>
                          </a:solidFill>
                          <a:latin typeface="Helvetica Neue"/>
                          <a:ea typeface="Helvetica Neue" panose="02000503000000020004" pitchFamily="2" charset="0"/>
                          <a:cs typeface="Helvetica Neue" panose="02000503000000020004" pitchFamily="2" charset="0"/>
                        </a:rPr>
                        <a:t>Regulator</a:t>
                      </a:r>
                      <a:endParaRPr lang="en-US" sz="1550">
                        <a:latin typeface="Helvetica Neue"/>
                        <a:ea typeface="Helvetica Neue" panose="02000503000000020004" pitchFamily="2" charset="0"/>
                        <a:cs typeface="Helvetica Neue" panose="02000503000000020004" pitchFamily="2" charset="0"/>
                      </a:endParaRP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nSpc>
                          <a:spcPct val="100000"/>
                        </a:lnSpc>
                        <a:spcBef>
                          <a:spcPts val="70"/>
                        </a:spcBef>
                      </a:pPr>
                      <a:r>
                        <a:rPr lang="en-US" sz="1550" spc="-95">
                          <a:latin typeface="Helvetica Neue"/>
                          <a:ea typeface="Helvetica Neue" panose="02000503000000020004" pitchFamily="2" charset="0"/>
                          <a:cs typeface="Helvetica Neue" panose="02000503000000020004" pitchFamily="2" charset="0"/>
                        </a:rPr>
                        <a:t>LM</a:t>
                      </a:r>
                      <a:r>
                        <a:rPr lang="en-US" sz="1550" spc="-85">
                          <a:latin typeface="Helvetica Neue"/>
                          <a:ea typeface="Helvetica Neue" panose="02000503000000020004" pitchFamily="2" charset="0"/>
                          <a:cs typeface="Helvetica Neue" panose="02000503000000020004" pitchFamily="2" charset="0"/>
                        </a:rPr>
                        <a:t> </a:t>
                      </a:r>
                      <a:r>
                        <a:rPr lang="en-US" sz="1550" spc="-90">
                          <a:latin typeface="Helvetica Neue"/>
                          <a:ea typeface="Helvetica Neue" panose="02000503000000020004" pitchFamily="2" charset="0"/>
                          <a:cs typeface="Helvetica Neue" panose="02000503000000020004" pitchFamily="2" charset="0"/>
                        </a:rPr>
                        <a:t>7805(5V)</a:t>
                      </a:r>
                      <a:endParaRPr lang="en-US" sz="1550">
                        <a:latin typeface="Helvetica Neue"/>
                        <a:ea typeface="Helvetica Neue" panose="02000503000000020004" pitchFamily="2" charset="0"/>
                        <a:cs typeface="Helvetica Neue" panose="02000503000000020004" pitchFamily="2" charset="0"/>
                      </a:endParaRP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70"/>
                        </a:spcBef>
                      </a:pPr>
                      <a:r>
                        <a:rPr lang="en-US" sz="1550">
                          <a:latin typeface="Helvetica Neue"/>
                          <a:ea typeface="Helvetica Neue" panose="02000503000000020004" pitchFamily="2" charset="0"/>
                          <a:cs typeface="Helvetica Neue" panose="02000503000000020004" pitchFamily="2" charset="0"/>
                        </a:rPr>
                        <a:t>1</a:t>
                      </a: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nSpc>
                          <a:spcPct val="100000"/>
                        </a:lnSpc>
                        <a:spcBef>
                          <a:spcPts val="70"/>
                        </a:spcBef>
                      </a:pPr>
                      <a:r>
                        <a:rPr lang="en-US" sz="1550" spc="-75">
                          <a:latin typeface="Helvetica Neue"/>
                          <a:ea typeface="Helvetica Neue" panose="02000503000000020004" pitchFamily="2" charset="0"/>
                          <a:cs typeface="Helvetica Neue" panose="02000503000000020004" pitchFamily="2" charset="0"/>
                        </a:rPr>
                        <a:t>$2.5</a:t>
                      </a:r>
                      <a:endParaRPr lang="en-US" sz="1550">
                        <a:latin typeface="Helvetica Neue"/>
                        <a:ea typeface="Helvetica Neue" panose="02000503000000020004" pitchFamily="2" charset="0"/>
                        <a:cs typeface="Helvetica Neue" panose="02000503000000020004" pitchFamily="2" charset="0"/>
                      </a:endParaRP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70"/>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04556646"/>
                  </a:ext>
                </a:extLst>
              </a:tr>
              <a:tr h="288290">
                <a:tc vMerge="1">
                  <a:txBody>
                    <a:bodyPr/>
                    <a:lstStyle/>
                    <a:p>
                      <a:endParaRP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r>
                        <a:rPr lang="en-IN">
                          <a:latin typeface="Helvetica Neue"/>
                          <a:ea typeface="Helvetica Neue" panose="02000503000000020004" pitchFamily="2" charset="0"/>
                          <a:cs typeface="Helvetica Neue" panose="02000503000000020004" pitchFamily="2" charset="0"/>
                        </a:rPr>
                        <a:t>LM7111(3.3V)</a:t>
                      </a: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IN">
                          <a:latin typeface="Helvetica Neue"/>
                          <a:ea typeface="Helvetica Neue" panose="02000503000000020004" pitchFamily="2" charset="0"/>
                          <a:cs typeface="Helvetica Neue" panose="02000503000000020004" pitchFamily="2" charset="0"/>
                        </a:rPr>
                        <a:t> 1</a:t>
                      </a: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US" sz="1400" b="0" i="0" u="none" strike="noStrike" noProof="0">
                          <a:solidFill>
                            <a:srgbClr val="000000"/>
                          </a:solidFill>
                          <a:latin typeface="Helvetica Neue"/>
                          <a:ea typeface="Helvetica Neue" panose="02000503000000020004" pitchFamily="2" charset="0"/>
                          <a:cs typeface="Helvetica Neue" panose="02000503000000020004" pitchFamily="2" charset="0"/>
                        </a:rPr>
                        <a:t>$2.5</a:t>
                      </a:r>
                      <a:endParaRPr lang="en-US">
                        <a:latin typeface="Helvetica Neue"/>
                        <a:ea typeface="Helvetica Neue" panose="02000503000000020004" pitchFamily="2" charset="0"/>
                        <a:cs typeface="Helvetica Neue" panose="02000503000000020004" pitchFamily="2" charset="0"/>
                      </a:endParaRP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IN">
                          <a:latin typeface="Helvetica Neue"/>
                          <a:ea typeface="Helvetica Neue" panose="02000503000000020004" pitchFamily="2" charset="0"/>
                          <a:cs typeface="Helvetica Neue" panose="02000503000000020004" pitchFamily="2" charset="0"/>
                        </a:rPr>
                        <a:t>Actual</a:t>
                      </a:r>
                    </a:p>
                  </a:txBody>
                  <a:tcPr marL="0" marR="0" marT="88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1"/>
                  </a:ext>
                </a:extLst>
              </a:tr>
              <a:tr h="288290">
                <a:tc>
                  <a:txBody>
                    <a:bodyPr/>
                    <a:lstStyle/>
                    <a:p>
                      <a:pPr marL="74295">
                        <a:lnSpc>
                          <a:spcPct val="100000"/>
                        </a:lnSpc>
                        <a:spcBef>
                          <a:spcPts val="60"/>
                        </a:spcBef>
                      </a:pPr>
                      <a:r>
                        <a:rPr lang="en-US" sz="1550" b="1" spc="-90">
                          <a:solidFill>
                            <a:srgbClr val="FFFFFF"/>
                          </a:solidFill>
                          <a:latin typeface="Helvetica Neue"/>
                          <a:ea typeface="Helvetica Neue" panose="02000503000000020004" pitchFamily="2" charset="0"/>
                          <a:cs typeface="Helvetica Neue" panose="02000503000000020004" pitchFamily="2" charset="0"/>
                        </a:rPr>
                        <a:t>Communication</a:t>
                      </a:r>
                      <a:r>
                        <a:rPr lang="en-US" sz="1550" b="1" spc="-100">
                          <a:solidFill>
                            <a:srgbClr val="FFFFFF"/>
                          </a:solidFill>
                          <a:latin typeface="Helvetica Neue"/>
                          <a:ea typeface="Helvetica Neue" panose="02000503000000020004" pitchFamily="2" charset="0"/>
                          <a:cs typeface="Helvetica Neue" panose="02000503000000020004" pitchFamily="2" charset="0"/>
                        </a:rPr>
                        <a:t> </a:t>
                      </a:r>
                      <a:r>
                        <a:rPr lang="en-US" sz="1550" b="1" spc="-35">
                          <a:solidFill>
                            <a:srgbClr val="FFFFFF"/>
                          </a:solidFill>
                          <a:latin typeface="Helvetica Neue"/>
                          <a:ea typeface="Helvetica Neue" panose="02000503000000020004" pitchFamily="2" charset="0"/>
                          <a:cs typeface="Helvetica Neue" panose="02000503000000020004" pitchFamily="2" charset="0"/>
                        </a:rPr>
                        <a:t>Module</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nSpc>
                          <a:spcPct val="100000"/>
                        </a:lnSpc>
                        <a:spcBef>
                          <a:spcPts val="60"/>
                        </a:spcBef>
                      </a:pPr>
                      <a:r>
                        <a:rPr lang="en-US" sz="1550" spc="-250">
                          <a:latin typeface="Helvetica Neue"/>
                          <a:ea typeface="Helvetica Neue" panose="02000503000000020004" pitchFamily="2" charset="0"/>
                          <a:cs typeface="Helvetica Neue" panose="02000503000000020004" pitchFamily="2" charset="0"/>
                        </a:rPr>
                        <a:t>XBEE </a:t>
                      </a:r>
                      <a:r>
                        <a:rPr lang="en-US" sz="1550" spc="-90">
                          <a:latin typeface="Helvetica Neue"/>
                          <a:ea typeface="Helvetica Neue" panose="02000503000000020004" pitchFamily="2" charset="0"/>
                          <a:cs typeface="Helvetica Neue" panose="02000503000000020004" pitchFamily="2" charset="0"/>
                        </a:rPr>
                        <a:t>Pro</a:t>
                      </a:r>
                      <a:r>
                        <a:rPr lang="en-US" sz="1550" spc="-105">
                          <a:latin typeface="Helvetica Neue"/>
                          <a:ea typeface="Helvetica Neue" panose="02000503000000020004" pitchFamily="2" charset="0"/>
                          <a:cs typeface="Helvetica Neue" panose="02000503000000020004" pitchFamily="2" charset="0"/>
                        </a:rPr>
                        <a:t> </a:t>
                      </a:r>
                      <a:r>
                        <a:rPr lang="en-US" sz="1550" spc="-240">
                          <a:latin typeface="Helvetica Neue"/>
                          <a:ea typeface="Helvetica Neue" panose="02000503000000020004" pitchFamily="2" charset="0"/>
                          <a:cs typeface="Helvetica Neue" panose="02000503000000020004" pitchFamily="2" charset="0"/>
                        </a:rPr>
                        <a:t>S2C</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0"/>
                        </a:spcBef>
                      </a:pPr>
                      <a:r>
                        <a:rPr lang="en-US" sz="1550">
                          <a:latin typeface="Helvetica Neue"/>
                          <a:ea typeface="Helvetica Neue" panose="02000503000000020004" pitchFamily="2" charset="0"/>
                          <a:cs typeface="Helvetica Neue" panose="02000503000000020004" pitchFamily="2" charset="0"/>
                        </a:rPr>
                        <a:t>1</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0"/>
                        </a:spcBef>
                      </a:pPr>
                      <a:r>
                        <a:rPr lang="en-US" sz="1550" spc="-75">
                          <a:latin typeface="Helvetica Neue"/>
                          <a:ea typeface="Helvetica Neue" panose="02000503000000020004" pitchFamily="2" charset="0"/>
                          <a:cs typeface="Helvetica Neue" panose="02000503000000020004" pitchFamily="2" charset="0"/>
                        </a:rPr>
                        <a:t>$33.8</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0"/>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2"/>
                  </a:ext>
                </a:extLst>
              </a:tr>
              <a:tr h="288290">
                <a:tc>
                  <a:txBody>
                    <a:bodyPr/>
                    <a:lstStyle/>
                    <a:p>
                      <a:pPr marL="74295">
                        <a:lnSpc>
                          <a:spcPct val="100000"/>
                        </a:lnSpc>
                        <a:spcBef>
                          <a:spcPts val="60"/>
                        </a:spcBef>
                      </a:pPr>
                      <a:r>
                        <a:rPr lang="en-US" sz="1550" b="1" spc="-75">
                          <a:solidFill>
                            <a:srgbClr val="FFFFFF"/>
                          </a:solidFill>
                          <a:latin typeface="Helvetica Neue"/>
                          <a:ea typeface="Helvetica Neue" panose="02000503000000020004" pitchFamily="2" charset="0"/>
                          <a:cs typeface="Helvetica Neue" panose="02000503000000020004" pitchFamily="2" charset="0"/>
                        </a:rPr>
                        <a:t>Base </a:t>
                      </a:r>
                      <a:r>
                        <a:rPr lang="en-US" sz="1550" b="1" spc="-110">
                          <a:solidFill>
                            <a:srgbClr val="FFFFFF"/>
                          </a:solidFill>
                          <a:latin typeface="Helvetica Neue"/>
                          <a:ea typeface="Helvetica Neue" panose="02000503000000020004" pitchFamily="2" charset="0"/>
                          <a:cs typeface="Helvetica Neue" panose="02000503000000020004" pitchFamily="2" charset="0"/>
                        </a:rPr>
                        <a:t>Circuit</a:t>
                      </a:r>
                      <a:r>
                        <a:rPr lang="en-US" sz="1550" b="1" spc="-170">
                          <a:solidFill>
                            <a:srgbClr val="FFFFFF"/>
                          </a:solidFill>
                          <a:latin typeface="Helvetica Neue"/>
                          <a:ea typeface="Helvetica Neue" panose="02000503000000020004" pitchFamily="2" charset="0"/>
                          <a:cs typeface="Helvetica Neue" panose="02000503000000020004" pitchFamily="2" charset="0"/>
                        </a:rPr>
                        <a:t> </a:t>
                      </a:r>
                      <a:r>
                        <a:rPr lang="en-US" sz="1550" b="1" spc="-70">
                          <a:solidFill>
                            <a:srgbClr val="FFFFFF"/>
                          </a:solidFill>
                          <a:latin typeface="Helvetica Neue"/>
                          <a:ea typeface="Helvetica Neue" panose="02000503000000020004" pitchFamily="2" charset="0"/>
                          <a:cs typeface="Helvetica Neue" panose="02000503000000020004" pitchFamily="2" charset="0"/>
                        </a:rPr>
                        <a:t>Boards</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nSpc>
                          <a:spcPct val="100000"/>
                        </a:lnSpc>
                        <a:spcBef>
                          <a:spcPts val="60"/>
                        </a:spcBef>
                      </a:pPr>
                      <a:r>
                        <a:rPr lang="en-US" sz="1550" spc="-240">
                          <a:latin typeface="Helvetica Neue"/>
                          <a:ea typeface="Helvetica Neue" panose="02000503000000020004" pitchFamily="2" charset="0"/>
                          <a:cs typeface="Helvetica Neue" panose="02000503000000020004" pitchFamily="2" charset="0"/>
                        </a:rPr>
                        <a:t>P.C.B.</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nSpc>
                          <a:spcPct val="100000"/>
                        </a:lnSpc>
                        <a:spcBef>
                          <a:spcPts val="60"/>
                        </a:spcBef>
                      </a:pPr>
                      <a:r>
                        <a:rPr lang="en-US" sz="1550">
                          <a:latin typeface="Helvetica Neue"/>
                          <a:ea typeface="Helvetica Neue" panose="02000503000000020004" pitchFamily="2" charset="0"/>
                          <a:cs typeface="Helvetica Neue" panose="02000503000000020004" pitchFamily="2" charset="0"/>
                        </a:rPr>
                        <a:t>1</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0"/>
                        </a:spcBef>
                      </a:pPr>
                      <a:r>
                        <a:rPr lang="en-US" sz="1550" spc="-85">
                          <a:latin typeface="Helvetica Neue"/>
                          <a:ea typeface="Helvetica Neue" panose="02000503000000020004" pitchFamily="2" charset="0"/>
                          <a:cs typeface="Helvetica Neue" panose="02000503000000020004" pitchFamily="2" charset="0"/>
                        </a:rPr>
                        <a:t>$10</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0"/>
                        </a:spcBef>
                      </a:pPr>
                      <a:r>
                        <a:rPr lang="en-US" sz="1550" spc="-55">
                          <a:latin typeface="Helvetica Neue"/>
                          <a:ea typeface="Helvetica Neue" panose="02000503000000020004" pitchFamily="2" charset="0"/>
                          <a:cs typeface="Helvetica Neue" panose="02000503000000020004" pitchFamily="2" charset="0"/>
                        </a:rPr>
                        <a:t>Actual</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3"/>
                  </a:ext>
                </a:extLst>
              </a:tr>
              <a:tr h="288925">
                <a:tc>
                  <a:txBody>
                    <a:bodyPr/>
                    <a:lstStyle/>
                    <a:p>
                      <a:pPr marL="74295">
                        <a:lnSpc>
                          <a:spcPct val="100000"/>
                        </a:lnSpc>
                        <a:spcBef>
                          <a:spcPts val="60"/>
                        </a:spcBef>
                      </a:pPr>
                      <a:r>
                        <a:rPr lang="en-US" sz="1550" b="1" spc="-90">
                          <a:solidFill>
                            <a:srgbClr val="FFFFFF"/>
                          </a:solidFill>
                          <a:latin typeface="Helvetica Neue"/>
                          <a:ea typeface="Helvetica Neue" panose="02000503000000020004" pitchFamily="2" charset="0"/>
                          <a:cs typeface="Helvetica Neue" panose="02000503000000020004" pitchFamily="2" charset="0"/>
                        </a:rPr>
                        <a:t>Others</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nSpc>
                          <a:spcPct val="100000"/>
                        </a:lnSpc>
                      </a:pPr>
                      <a:endParaRPr sz="1500">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nSpc>
                          <a:spcPct val="100000"/>
                        </a:lnSpc>
                      </a:pPr>
                      <a:endParaRPr sz="1500">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0"/>
                        </a:spcBef>
                      </a:pPr>
                      <a:r>
                        <a:rPr lang="en-US" sz="1550" spc="-85">
                          <a:latin typeface="Helvetica Neue"/>
                          <a:ea typeface="Helvetica Neue" panose="02000503000000020004" pitchFamily="2" charset="0"/>
                          <a:cs typeface="Helvetica Neue" panose="02000503000000020004" pitchFamily="2" charset="0"/>
                        </a:rPr>
                        <a:t>$20</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nSpc>
                          <a:spcPct val="100000"/>
                        </a:lnSpc>
                        <a:spcBef>
                          <a:spcPts val="60"/>
                        </a:spcBef>
                      </a:pPr>
                      <a:r>
                        <a:rPr lang="en-US" sz="1550" spc="-70">
                          <a:latin typeface="Helvetica Neue"/>
                          <a:ea typeface="Helvetica Neue" panose="02000503000000020004" pitchFamily="2" charset="0"/>
                          <a:cs typeface="Helvetica Neue" panose="02000503000000020004" pitchFamily="2" charset="0"/>
                        </a:rPr>
                        <a:t>Estimate</a:t>
                      </a:r>
                      <a:endParaRPr lang="en-US" sz="1550">
                        <a:latin typeface="Helvetica Neue"/>
                        <a:ea typeface="Helvetica Neue" panose="02000503000000020004" pitchFamily="2" charset="0"/>
                        <a:cs typeface="Helvetica Neue" panose="02000503000000020004" pitchFamily="2" charset="0"/>
                      </a:endParaRP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4"/>
                  </a:ext>
                </a:extLst>
              </a:tr>
              <a:tr h="874394">
                <a:tc gridSpan="3">
                  <a:txBody>
                    <a:bodyPr/>
                    <a:lstStyle/>
                    <a:p>
                      <a:pPr>
                        <a:lnSpc>
                          <a:spcPct val="100000"/>
                        </a:lnSpc>
                        <a:spcBef>
                          <a:spcPts val="40"/>
                        </a:spcBef>
                      </a:pPr>
                      <a:endParaRPr lang="en-US" sz="1900">
                        <a:latin typeface="Helvetica Neue" panose="02000503000000020004" pitchFamily="2" charset="0"/>
                        <a:ea typeface="Helvetica Neue" panose="02000503000000020004" pitchFamily="2" charset="0"/>
                        <a:cs typeface="Helvetica Neue" panose="02000503000000020004" pitchFamily="2" charset="0"/>
                      </a:endParaRPr>
                    </a:p>
                    <a:p>
                      <a:pPr marL="385445" algn="ctr">
                        <a:lnSpc>
                          <a:spcPct val="100000"/>
                        </a:lnSpc>
                      </a:pPr>
                      <a:r>
                        <a:rPr lang="en-US" sz="2400" b="1" spc="-210">
                          <a:solidFill>
                            <a:srgbClr val="FFFFFF"/>
                          </a:solidFill>
                          <a:latin typeface="Helvetica Neue"/>
                          <a:ea typeface="Helvetica Neue" panose="02000503000000020004" pitchFamily="2" charset="0"/>
                          <a:cs typeface="Helvetica Neue" panose="02000503000000020004" pitchFamily="2" charset="0"/>
                        </a:rPr>
                        <a:t>TOTAL</a:t>
                      </a:r>
                      <a:endParaRPr lang="en-US" sz="2400">
                        <a:latin typeface="Helvetica Neue"/>
                        <a:ea typeface="Helvetica Neue" panose="02000503000000020004" pitchFamily="2" charset="0"/>
                        <a:cs typeface="Helvetica Neue" panose="02000503000000020004" pitchFamily="2" charset="0"/>
                      </a:endParaRPr>
                    </a:p>
                  </a:txBody>
                  <a:tcPr marL="0" marR="0" marT="508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5080" marB="0">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AD09"/>
                    </a:solidFill>
                  </a:tcPr>
                </a:tc>
                <a:tc hMerge="1">
                  <a:txBody>
                    <a:bodyPr/>
                    <a:lstStyle/>
                    <a:p>
                      <a:endParaRPr/>
                    </a:p>
                  </a:txBody>
                  <a:tcPr marL="0" marR="0" marT="5080"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AD09"/>
                    </a:solidFill>
                  </a:tcPr>
                </a:tc>
                <a:tc>
                  <a:txBody>
                    <a:bodyPr/>
                    <a:lstStyle/>
                    <a:p>
                      <a:pPr>
                        <a:lnSpc>
                          <a:spcPct val="100000"/>
                        </a:lnSpc>
                        <a:spcBef>
                          <a:spcPts val="40"/>
                        </a:spcBef>
                      </a:pPr>
                      <a:endParaRPr lang="en-US" sz="1900">
                        <a:latin typeface="Helvetica Neue" panose="02000503000000020004" pitchFamily="2" charset="0"/>
                        <a:ea typeface="Helvetica Neue" panose="02000503000000020004" pitchFamily="2" charset="0"/>
                        <a:cs typeface="Helvetica Neue" panose="02000503000000020004" pitchFamily="2" charset="0"/>
                      </a:endParaRPr>
                    </a:p>
                    <a:p>
                      <a:pPr marL="76200">
                        <a:lnSpc>
                          <a:spcPct val="100000"/>
                        </a:lnSpc>
                      </a:pPr>
                      <a:r>
                        <a:rPr lang="en-US" sz="2000" b="1" spc="-204">
                          <a:latin typeface="Helvetica Neue"/>
                          <a:ea typeface="Helvetica Neue" panose="02000503000000020004" pitchFamily="2" charset="0"/>
                          <a:cs typeface="Helvetica Neue" panose="02000503000000020004" pitchFamily="2" charset="0"/>
                        </a:rPr>
                        <a:t>$258.84</a:t>
                      </a:r>
                      <a:endParaRPr lang="en-US" sz="2000">
                        <a:latin typeface="Helvetica Neue"/>
                        <a:ea typeface="Helvetica Neue" panose="02000503000000020004" pitchFamily="2" charset="0"/>
                        <a:cs typeface="Helvetica Neue" panose="02000503000000020004" pitchFamily="2" charset="0"/>
                      </a:endParaRPr>
                    </a:p>
                  </a:txBody>
                  <a:tcPr marL="0" marR="0" marT="508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0000"/>
                        </a:lnSpc>
                      </a:pPr>
                      <a:endParaRPr sz="1500">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3708D2C0-595B-489B-843A-FC1D3C50F734}"/>
              </a:ext>
            </a:extLst>
          </p:cNvPr>
          <p:cNvSpPr/>
          <p:nvPr/>
        </p:nvSpPr>
        <p:spPr>
          <a:xfrm>
            <a:off x="1274433" y="276441"/>
            <a:ext cx="6343404" cy="461665"/>
          </a:xfrm>
          <a:prstGeom prst="rect">
            <a:avLst/>
          </a:prstGeom>
        </p:spPr>
        <p:txBody>
          <a:bodyPr wrap="none" anchor="t">
            <a:spAutoFit/>
          </a:bodyPr>
          <a:lstStyle/>
          <a:p>
            <a:pPr algn="ctr"/>
            <a:r>
              <a:rPr lang="en-US" sz="2400" b="1" err="1">
                <a:solidFill>
                  <a:schemeClr val="accent2"/>
                </a:solidFill>
              </a:rPr>
              <a:t>CanSat</a:t>
            </a:r>
            <a:r>
              <a:rPr lang="en-US" sz="2400" b="1">
                <a:solidFill>
                  <a:schemeClr val="accent2"/>
                </a:solidFill>
              </a:rPr>
              <a:t> Budget – Hardware(Electrical)[2/2]</a:t>
            </a:r>
            <a:endParaRPr lang="en-IN" sz="2400">
              <a:solidFill>
                <a:schemeClr val="accent2"/>
              </a:solidFill>
            </a:endParaRPr>
          </a:p>
        </p:txBody>
      </p:sp>
      <p:sp>
        <p:nvSpPr>
          <p:cNvPr id="5" name="TextBox 4">
            <a:extLst>
              <a:ext uri="{FF2B5EF4-FFF2-40B4-BE49-F238E27FC236}">
                <a16:creationId xmlns:a16="http://schemas.microsoft.com/office/drawing/2014/main" id="{E59DCBCC-BA8A-4E8C-AC85-E878901B29FB}"/>
              </a:ext>
            </a:extLst>
          </p:cNvPr>
          <p:cNvSpPr txBox="1"/>
          <p:nvPr/>
        </p:nvSpPr>
        <p:spPr>
          <a:xfrm>
            <a:off x="230038" y="6449683"/>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Presenter:  Vineet Khurana</a:t>
            </a:r>
          </a:p>
        </p:txBody>
      </p:sp>
      <p:sp>
        <p:nvSpPr>
          <p:cNvPr id="6" name="TextBox 5">
            <a:extLst>
              <a:ext uri="{FF2B5EF4-FFF2-40B4-BE49-F238E27FC236}">
                <a16:creationId xmlns:a16="http://schemas.microsoft.com/office/drawing/2014/main" id="{A4EDECFD-B7D9-486D-9C61-55738365F014}"/>
              </a:ext>
            </a:extLst>
          </p:cNvPr>
          <p:cNvSpPr txBox="1"/>
          <p:nvPr/>
        </p:nvSpPr>
        <p:spPr>
          <a:xfrm>
            <a:off x="3723736" y="6449683"/>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t>CanSat</a:t>
            </a:r>
            <a:r>
              <a:rPr lang="en-US" sz="1000"/>
              <a:t> 2019 PDR: Team 3279(Team Kalam)​​​​</a:t>
            </a:r>
          </a:p>
        </p:txBody>
      </p:sp>
    </p:spTree>
    <p:extLst>
      <p:ext uri="{BB962C8B-B14F-4D97-AF65-F5344CB8AC3E}">
        <p14:creationId xmlns:p14="http://schemas.microsoft.com/office/powerpoint/2010/main" val="26723669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8015C1-3D3C-4E64-BEC9-E29EAD6FCF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203</a:t>
            </a:fld>
            <a:endParaRPr lang="en-US"/>
          </a:p>
        </p:txBody>
      </p:sp>
      <p:sp>
        <p:nvSpPr>
          <p:cNvPr id="4" name="TextBox 1">
            <a:extLst>
              <a:ext uri="{FF2B5EF4-FFF2-40B4-BE49-F238E27FC236}">
                <a16:creationId xmlns:a16="http://schemas.microsoft.com/office/drawing/2014/main" id="{1115C47B-9908-4680-9E9D-3EAAAC6CEECA}"/>
              </a:ext>
            </a:extLst>
          </p:cNvPr>
          <p:cNvSpPr txBox="1"/>
          <p:nvPr/>
        </p:nvSpPr>
        <p:spPr>
          <a:xfrm>
            <a:off x="1308342" y="238665"/>
            <a:ext cx="6599205" cy="461665"/>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err="1">
                <a:solidFill>
                  <a:schemeClr val="accent2"/>
                </a:solidFill>
              </a:rPr>
              <a:t>CanSat</a:t>
            </a:r>
            <a:r>
              <a:rPr lang="en-US" sz="2400" b="1">
                <a:solidFill>
                  <a:schemeClr val="accent2"/>
                </a:solidFill>
              </a:rPr>
              <a:t> Budget – Hardware(Mechanical)[1/2]</a:t>
            </a:r>
          </a:p>
        </p:txBody>
      </p:sp>
      <p:graphicFrame>
        <p:nvGraphicFramePr>
          <p:cNvPr id="5" name="Table 4">
            <a:extLst>
              <a:ext uri="{FF2B5EF4-FFF2-40B4-BE49-F238E27FC236}">
                <a16:creationId xmlns:a16="http://schemas.microsoft.com/office/drawing/2014/main" id="{29EB997A-6E8C-4C64-BEE8-DAE65A3B92F4}"/>
              </a:ext>
            </a:extLst>
          </p:cNvPr>
          <p:cNvGraphicFramePr>
            <a:graphicFrameLocks noGrp="1"/>
          </p:cNvGraphicFramePr>
          <p:nvPr>
            <p:extLst>
              <p:ext uri="{D42A27DB-BD31-4B8C-83A1-F6EECF244321}">
                <p14:modId xmlns:p14="http://schemas.microsoft.com/office/powerpoint/2010/main" val="1437051750"/>
              </p:ext>
            </p:extLst>
          </p:nvPr>
        </p:nvGraphicFramePr>
        <p:xfrm>
          <a:off x="612936" y="1550649"/>
          <a:ext cx="8210226" cy="4299202"/>
        </p:xfrm>
        <a:graphic>
          <a:graphicData uri="http://schemas.openxmlformats.org/drawingml/2006/table">
            <a:tbl>
              <a:tblPr firstRow="1" bandRow="1"/>
              <a:tblGrid>
                <a:gridCol w="815606">
                  <a:extLst>
                    <a:ext uri="{9D8B030D-6E8A-4147-A177-3AD203B41FA5}">
                      <a16:colId xmlns:a16="http://schemas.microsoft.com/office/drawing/2014/main" val="32461059"/>
                    </a:ext>
                  </a:extLst>
                </a:gridCol>
                <a:gridCol w="1298066">
                  <a:extLst>
                    <a:ext uri="{9D8B030D-6E8A-4147-A177-3AD203B41FA5}">
                      <a16:colId xmlns:a16="http://schemas.microsoft.com/office/drawing/2014/main" val="1078187442"/>
                    </a:ext>
                  </a:extLst>
                </a:gridCol>
                <a:gridCol w="1715805">
                  <a:extLst>
                    <a:ext uri="{9D8B030D-6E8A-4147-A177-3AD203B41FA5}">
                      <a16:colId xmlns:a16="http://schemas.microsoft.com/office/drawing/2014/main" val="4274616683"/>
                    </a:ext>
                  </a:extLst>
                </a:gridCol>
                <a:gridCol w="1075625">
                  <a:extLst>
                    <a:ext uri="{9D8B030D-6E8A-4147-A177-3AD203B41FA5}">
                      <a16:colId xmlns:a16="http://schemas.microsoft.com/office/drawing/2014/main" val="963728558"/>
                    </a:ext>
                  </a:extLst>
                </a:gridCol>
                <a:gridCol w="1571448">
                  <a:extLst>
                    <a:ext uri="{9D8B030D-6E8A-4147-A177-3AD203B41FA5}">
                      <a16:colId xmlns:a16="http://schemas.microsoft.com/office/drawing/2014/main" val="2112093775"/>
                    </a:ext>
                  </a:extLst>
                </a:gridCol>
                <a:gridCol w="1733676">
                  <a:extLst>
                    <a:ext uri="{9D8B030D-6E8A-4147-A177-3AD203B41FA5}">
                      <a16:colId xmlns:a16="http://schemas.microsoft.com/office/drawing/2014/main" val="1387381673"/>
                    </a:ext>
                  </a:extLst>
                </a:gridCol>
              </a:tblGrid>
              <a:tr h="358029">
                <a:tc gridSpan="2">
                  <a:txBody>
                    <a:bodyPr/>
                    <a:lstStyle/>
                    <a:p>
                      <a:pPr marL="74295" algn="ctr" rtl="0" fontAlgn="t">
                        <a:spcBef>
                          <a:spcPts val="0"/>
                        </a:spcBef>
                        <a:spcAft>
                          <a:spcPts val="0"/>
                        </a:spcAft>
                      </a:pPr>
                      <a:r>
                        <a:rPr lang="en-US" sz="1550" b="1">
                          <a:solidFill>
                            <a:schemeClr val="bg1"/>
                          </a:solidFill>
                          <a:effectLst/>
                        </a:rPr>
                        <a:t>Part</a:t>
                      </a:r>
                      <a:endParaRPr lang="en-US" b="1">
                        <a:solidFill>
                          <a:schemeClr val="bg1"/>
                        </a:solidFill>
                        <a:effectLst/>
                      </a:endParaRPr>
                    </a:p>
                  </a:txBody>
                  <a:tcPr marT="28575">
                    <a:solidFill>
                      <a:srgbClr val="FD8008"/>
                    </a:solidFill>
                  </a:tcPr>
                </a:tc>
                <a:tc hMerge="1">
                  <a:txBody>
                    <a:bodyPr/>
                    <a:lstStyle/>
                    <a:p>
                      <a:pPr marL="74295" rtl="0" fontAlgn="t">
                        <a:spcBef>
                          <a:spcPts val="0"/>
                        </a:spcBef>
                        <a:spcAft>
                          <a:spcPts val="0"/>
                        </a:spcAft>
                      </a:pPr>
                      <a:endParaRPr lang="en-US">
                        <a:effectLst/>
                      </a:endParaRPr>
                    </a:p>
                  </a:txBody>
                  <a:tcPr marT="28575"/>
                </a:tc>
                <a:tc>
                  <a:txBody>
                    <a:bodyPr/>
                    <a:lstStyle/>
                    <a:p>
                      <a:pPr marL="75565" lvl="0" algn="ctr" rtl="0" fontAlgn="t">
                        <a:spcBef>
                          <a:spcPts val="0"/>
                        </a:spcBef>
                        <a:spcAft>
                          <a:spcPts val="0"/>
                        </a:spcAft>
                        <a:buNone/>
                      </a:pPr>
                      <a:r>
                        <a:rPr lang="en-US" sz="1550" b="1">
                          <a:solidFill>
                            <a:schemeClr val="bg1"/>
                          </a:solidFill>
                        </a:rPr>
                        <a:t>Model</a:t>
                      </a:r>
                      <a:endParaRPr lang="en-US" b="1">
                        <a:solidFill>
                          <a:schemeClr val="bg1"/>
                        </a:solidFill>
                        <a:effectLst/>
                      </a:endParaRPr>
                    </a:p>
                  </a:txBody>
                  <a:tcPr marT="28575">
                    <a:solidFill>
                      <a:srgbClr val="FD8008"/>
                    </a:solidFill>
                  </a:tcPr>
                </a:tc>
                <a:tc>
                  <a:txBody>
                    <a:bodyPr/>
                    <a:lstStyle/>
                    <a:p>
                      <a:pPr marL="75565" lvl="0" algn="ctr" rtl="0" fontAlgn="t">
                        <a:spcBef>
                          <a:spcPts val="0"/>
                        </a:spcBef>
                        <a:spcAft>
                          <a:spcPts val="0"/>
                        </a:spcAft>
                        <a:buNone/>
                      </a:pPr>
                      <a:r>
                        <a:rPr lang="en-US" sz="1550" b="1">
                          <a:solidFill>
                            <a:schemeClr val="bg1"/>
                          </a:solidFill>
                        </a:rPr>
                        <a:t>Quantity</a:t>
                      </a:r>
                      <a:endParaRPr lang="en-US" b="1">
                        <a:solidFill>
                          <a:schemeClr val="bg1"/>
                        </a:solidFill>
                        <a:effectLst/>
                      </a:endParaRPr>
                    </a:p>
                  </a:txBody>
                  <a:tcPr marT="28575">
                    <a:solidFill>
                      <a:srgbClr val="FD8008"/>
                    </a:solidFill>
                  </a:tcPr>
                </a:tc>
                <a:tc>
                  <a:txBody>
                    <a:bodyPr/>
                    <a:lstStyle/>
                    <a:p>
                      <a:pPr marL="76200" lvl="0" algn="ctr" rtl="0">
                        <a:spcBef>
                          <a:spcPts val="0"/>
                        </a:spcBef>
                        <a:spcAft>
                          <a:spcPts val="0"/>
                        </a:spcAft>
                        <a:buNone/>
                      </a:pPr>
                      <a:r>
                        <a:rPr lang="en-US" sz="1550" b="1">
                          <a:solidFill>
                            <a:schemeClr val="bg1"/>
                          </a:solidFill>
                        </a:rPr>
                        <a:t>Total Cost ($)</a:t>
                      </a:r>
                      <a:endParaRPr lang="en-US" b="1">
                        <a:solidFill>
                          <a:schemeClr val="bg1"/>
                        </a:solidFill>
                        <a:effectLst/>
                      </a:endParaRPr>
                    </a:p>
                  </a:txBody>
                  <a:tcPr marT="28575">
                    <a:solidFill>
                      <a:srgbClr val="FD8008"/>
                    </a:solidFill>
                  </a:tcPr>
                </a:tc>
                <a:tc>
                  <a:txBody>
                    <a:bodyPr/>
                    <a:lstStyle/>
                    <a:p>
                      <a:pPr marL="76200" lvl="0" algn="ctr" rtl="0" fontAlgn="t">
                        <a:spcBef>
                          <a:spcPts val="0"/>
                        </a:spcBef>
                        <a:spcAft>
                          <a:spcPts val="0"/>
                        </a:spcAft>
                        <a:buNone/>
                      </a:pPr>
                      <a:r>
                        <a:rPr lang="en-US" sz="1550" b="1">
                          <a:solidFill>
                            <a:schemeClr val="bg1"/>
                          </a:solidFill>
                        </a:rPr>
                        <a:t>Determination</a:t>
                      </a:r>
                      <a:endParaRPr lang="en-US" b="1">
                        <a:solidFill>
                          <a:schemeClr val="bg1"/>
                        </a:solidFill>
                        <a:effectLst/>
                      </a:endParaRPr>
                    </a:p>
                  </a:txBody>
                  <a:tcPr marT="28575">
                    <a:solidFill>
                      <a:srgbClr val="FD8008"/>
                    </a:solidFill>
                  </a:tcPr>
                </a:tc>
                <a:extLst>
                  <a:ext uri="{0D108BD9-81ED-4DB2-BD59-A6C34878D82A}">
                    <a16:rowId xmlns:a16="http://schemas.microsoft.com/office/drawing/2014/main" val="1864579997"/>
                  </a:ext>
                </a:extLst>
              </a:tr>
              <a:tr h="260385">
                <a:tc gridSpan="6">
                  <a:txBody>
                    <a:bodyPr/>
                    <a:lstStyle/>
                    <a:p>
                      <a:pPr marL="94615" algn="ctr" rtl="0" fontAlgn="t">
                        <a:spcBef>
                          <a:spcPts val="0"/>
                        </a:spcBef>
                        <a:spcAft>
                          <a:spcPts val="0"/>
                        </a:spcAft>
                      </a:pPr>
                      <a:r>
                        <a:rPr lang="en-US" sz="1550" b="1">
                          <a:solidFill>
                            <a:schemeClr val="bg1"/>
                          </a:solidFill>
                        </a:rPr>
                        <a:t>Container</a:t>
                      </a:r>
                      <a:endParaRPr lang="en-US" sz="1550" b="1">
                        <a:solidFill>
                          <a:schemeClr val="bg1"/>
                        </a:solidFill>
                        <a:effectLst/>
                      </a:endParaRPr>
                    </a:p>
                  </a:txBody>
                  <a:tcPr marT="9525">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94615" rtl="0" fontAlgn="t">
                        <a:spcBef>
                          <a:spcPts val="0"/>
                        </a:spcBef>
                        <a:spcAft>
                          <a:spcPts val="0"/>
                        </a:spcAft>
                      </a:pPr>
                      <a:endParaRPr lang="en-US" sz="1550">
                        <a:effectLst/>
                      </a:endParaRPr>
                    </a:p>
                  </a:txBody>
                  <a:tcPr marT="9525">
                    <a:solidFill>
                      <a:srgbClr val="FF0000"/>
                    </a:solidFill>
                  </a:tcPr>
                </a:tc>
                <a:extLst>
                  <a:ext uri="{0D108BD9-81ED-4DB2-BD59-A6C34878D82A}">
                    <a16:rowId xmlns:a16="http://schemas.microsoft.com/office/drawing/2014/main" val="1794452465"/>
                  </a:ext>
                </a:extLst>
              </a:tr>
              <a:tr h="699784">
                <a:tc gridSpan="2">
                  <a:txBody>
                    <a:bodyPr/>
                    <a:lstStyle/>
                    <a:p>
                      <a:pPr marL="94615" algn="l" rtl="0">
                        <a:spcBef>
                          <a:spcPts val="0"/>
                        </a:spcBef>
                        <a:spcAft>
                          <a:spcPts val="0"/>
                        </a:spcAft>
                      </a:pPr>
                      <a:r>
                        <a:rPr lang="en-US" sz="1550" b="1">
                          <a:solidFill>
                            <a:schemeClr val="bg1"/>
                          </a:solidFill>
                        </a:rPr>
                        <a:t>Parachute and Electronics Section</a:t>
                      </a:r>
                      <a:endParaRPr lang="en-US" sz="1550" b="1">
                        <a:solidFill>
                          <a:schemeClr val="bg1"/>
                        </a:solidFill>
                        <a:effectLst/>
                      </a:endParaRPr>
                    </a:p>
                  </a:txBody>
                  <a:tcPr marT="9525">
                    <a:solidFill>
                      <a:srgbClr val="FFC000"/>
                    </a:solidFill>
                  </a:tcPr>
                </a:tc>
                <a:tc hMerge="1">
                  <a:txBody>
                    <a:bodyPr/>
                    <a:lstStyle/>
                    <a:p>
                      <a:pPr marL="94615" rtl="0">
                        <a:spcBef>
                          <a:spcPts val="0"/>
                        </a:spcBef>
                        <a:spcAft>
                          <a:spcPts val="0"/>
                        </a:spcAft>
                      </a:pPr>
                      <a:endParaRPr lang="en-US" sz="1550">
                        <a:effectLst/>
                      </a:endParaRPr>
                    </a:p>
                  </a:txBody>
                  <a:tcPr marT="9525"/>
                </a:tc>
                <a:tc>
                  <a:txBody>
                    <a:bodyPr/>
                    <a:lstStyle/>
                    <a:p>
                      <a:pPr marL="75565" lvl="0" algn="l" rtl="0">
                        <a:spcBef>
                          <a:spcPts val="0"/>
                        </a:spcBef>
                        <a:spcAft>
                          <a:spcPts val="0"/>
                        </a:spcAft>
                        <a:buNone/>
                      </a:pPr>
                      <a:r>
                        <a:rPr lang="en-US" sz="1550"/>
                        <a:t>CNC machined HDPE</a:t>
                      </a:r>
                    </a:p>
                  </a:txBody>
                  <a:tcPr marT="9525">
                    <a:solidFill>
                      <a:srgbClr val="F9F5E4"/>
                    </a:solidFill>
                  </a:tcPr>
                </a:tc>
                <a:tc>
                  <a:txBody>
                    <a:bodyPr/>
                    <a:lstStyle/>
                    <a:p>
                      <a:pPr marL="75565" lvl="0" algn="l" rtl="0" fontAlgn="t">
                        <a:spcBef>
                          <a:spcPts val="0"/>
                        </a:spcBef>
                        <a:spcAft>
                          <a:spcPts val="0"/>
                        </a:spcAft>
                        <a:buNone/>
                      </a:pPr>
                      <a:r>
                        <a:rPr lang="en-US" sz="1550"/>
                        <a:t>1</a:t>
                      </a:r>
                      <a:endParaRPr lang="en-US">
                        <a:effectLst/>
                      </a:endParaRPr>
                    </a:p>
                  </a:txBody>
                  <a:tcPr marT="9525">
                    <a:solidFill>
                      <a:srgbClr val="F9F5E4"/>
                    </a:solidFill>
                  </a:tcPr>
                </a:tc>
                <a:tc>
                  <a:txBody>
                    <a:bodyPr/>
                    <a:lstStyle/>
                    <a:p>
                      <a:pPr marL="51435" lvl="0" algn="l" rtl="0" fontAlgn="t">
                        <a:spcBef>
                          <a:spcPts val="0"/>
                        </a:spcBef>
                        <a:spcAft>
                          <a:spcPts val="0"/>
                        </a:spcAft>
                        <a:buNone/>
                      </a:pPr>
                      <a:r>
                        <a:rPr lang="en-US" sz="1550"/>
                        <a:t>$45</a:t>
                      </a:r>
                      <a:endParaRPr lang="en-US">
                        <a:effectLst/>
                      </a:endParaRPr>
                    </a:p>
                  </a:txBody>
                  <a:tcPr marT="9525">
                    <a:solidFill>
                      <a:srgbClr val="F9F5E4"/>
                    </a:solidFill>
                  </a:tcPr>
                </a:tc>
                <a:tc>
                  <a:txBody>
                    <a:bodyPr/>
                    <a:lstStyle/>
                    <a:p>
                      <a:pPr marL="76200" lvl="0" algn="l" rtl="0" fontAlgn="t">
                        <a:spcBef>
                          <a:spcPts val="0"/>
                        </a:spcBef>
                        <a:spcAft>
                          <a:spcPts val="0"/>
                        </a:spcAft>
                        <a:buNone/>
                      </a:pPr>
                      <a:r>
                        <a:rPr lang="en-US" sz="1550"/>
                        <a:t>Actual</a:t>
                      </a:r>
                      <a:endParaRPr lang="en-US" sz="1550">
                        <a:effectLst/>
                      </a:endParaRPr>
                    </a:p>
                  </a:txBody>
                  <a:tcPr marT="9525">
                    <a:solidFill>
                      <a:srgbClr val="F9F5E4"/>
                    </a:solidFill>
                  </a:tcPr>
                </a:tc>
                <a:extLst>
                  <a:ext uri="{0D108BD9-81ED-4DB2-BD59-A6C34878D82A}">
                    <a16:rowId xmlns:a16="http://schemas.microsoft.com/office/drawing/2014/main" val="1069961033"/>
                  </a:ext>
                </a:extLst>
              </a:tr>
              <a:tr h="455673">
                <a:tc gridSpan="2">
                  <a:txBody>
                    <a:bodyPr/>
                    <a:lstStyle/>
                    <a:p>
                      <a:pPr marL="94615" algn="l" rtl="0">
                        <a:spcBef>
                          <a:spcPts val="0"/>
                        </a:spcBef>
                        <a:spcAft>
                          <a:spcPts val="0"/>
                        </a:spcAft>
                      </a:pPr>
                      <a:r>
                        <a:rPr lang="en-US" sz="1550" b="1">
                          <a:solidFill>
                            <a:schemeClr val="bg1"/>
                          </a:solidFill>
                        </a:rPr>
                        <a:t>Parachute mounting lid</a:t>
                      </a:r>
                      <a:endParaRPr lang="en-US" sz="1550" b="1">
                        <a:solidFill>
                          <a:schemeClr val="bg1"/>
                        </a:solidFill>
                        <a:effectLst/>
                      </a:endParaRPr>
                    </a:p>
                  </a:txBody>
                  <a:tcPr marT="9525">
                    <a:solidFill>
                      <a:srgbClr val="FFC000"/>
                    </a:solidFill>
                  </a:tcPr>
                </a:tc>
                <a:tc hMerge="1">
                  <a:txBody>
                    <a:bodyPr/>
                    <a:lstStyle/>
                    <a:p>
                      <a:pPr marL="94615" rtl="0">
                        <a:spcBef>
                          <a:spcPts val="0"/>
                        </a:spcBef>
                        <a:spcAft>
                          <a:spcPts val="0"/>
                        </a:spcAft>
                      </a:pPr>
                      <a:endParaRPr lang="en-US" sz="1550">
                        <a:effectLst/>
                      </a:endParaRPr>
                    </a:p>
                  </a:txBody>
                  <a:tcPr marT="9525"/>
                </a:tc>
                <a:tc>
                  <a:txBody>
                    <a:bodyPr/>
                    <a:lstStyle/>
                    <a:p>
                      <a:pPr marL="75565" lvl="0" algn="l">
                        <a:spcBef>
                          <a:spcPts val="0"/>
                        </a:spcBef>
                        <a:spcAft>
                          <a:spcPts val="0"/>
                        </a:spcAft>
                        <a:buNone/>
                      </a:pPr>
                      <a:r>
                        <a:rPr lang="en-US" sz="1550" b="0" i="0" u="none" strike="noStrike" noProof="0">
                          <a:solidFill>
                            <a:srgbClr val="000000"/>
                          </a:solidFill>
                          <a:latin typeface="Arial"/>
                        </a:rPr>
                        <a:t>CNC machined HDPE</a:t>
                      </a:r>
                      <a:endParaRPr lang="en-US"/>
                    </a:p>
                  </a:txBody>
                  <a:tcPr marT="9525">
                    <a:solidFill>
                      <a:srgbClr val="F9F5E4"/>
                    </a:solidFill>
                  </a:tcPr>
                </a:tc>
                <a:tc>
                  <a:txBody>
                    <a:bodyPr/>
                    <a:lstStyle/>
                    <a:p>
                      <a:pPr marL="75565" lvl="0" algn="l" rtl="0" fontAlgn="t">
                        <a:spcBef>
                          <a:spcPts val="0"/>
                        </a:spcBef>
                        <a:spcAft>
                          <a:spcPts val="0"/>
                        </a:spcAft>
                        <a:buNone/>
                      </a:pPr>
                      <a:r>
                        <a:rPr lang="en-US" sz="1550"/>
                        <a:t>1</a:t>
                      </a:r>
                      <a:endParaRPr lang="en-US">
                        <a:effectLst/>
                      </a:endParaRPr>
                    </a:p>
                  </a:txBody>
                  <a:tcPr marT="9525">
                    <a:solidFill>
                      <a:srgbClr val="F9F5E4"/>
                    </a:solidFill>
                  </a:tcPr>
                </a:tc>
                <a:tc>
                  <a:txBody>
                    <a:bodyPr/>
                    <a:lstStyle/>
                    <a:p>
                      <a:pPr marL="51435" lvl="0" algn="l" rtl="0" fontAlgn="t">
                        <a:spcBef>
                          <a:spcPts val="0"/>
                        </a:spcBef>
                        <a:spcAft>
                          <a:spcPts val="0"/>
                        </a:spcAft>
                        <a:buNone/>
                      </a:pPr>
                      <a:r>
                        <a:rPr lang="en-US" sz="1550"/>
                        <a:t>$8</a:t>
                      </a:r>
                      <a:endParaRPr lang="en-US">
                        <a:effectLst/>
                      </a:endParaRPr>
                    </a:p>
                  </a:txBody>
                  <a:tcPr marT="9525">
                    <a:solidFill>
                      <a:srgbClr val="F9F5E4"/>
                    </a:solidFill>
                  </a:tcPr>
                </a:tc>
                <a:tc>
                  <a:txBody>
                    <a:bodyPr/>
                    <a:lstStyle/>
                    <a:p>
                      <a:pPr marL="76200" lvl="0" algn="l" rtl="0" fontAlgn="t">
                        <a:spcBef>
                          <a:spcPts val="0"/>
                        </a:spcBef>
                        <a:spcAft>
                          <a:spcPts val="0"/>
                        </a:spcAft>
                        <a:buNone/>
                      </a:pPr>
                      <a:r>
                        <a:rPr lang="en-US" sz="1550"/>
                        <a:t>Actual</a:t>
                      </a:r>
                      <a:endParaRPr lang="en-US">
                        <a:effectLst/>
                      </a:endParaRPr>
                    </a:p>
                  </a:txBody>
                  <a:tcPr marT="9525">
                    <a:solidFill>
                      <a:srgbClr val="F9F5E4"/>
                    </a:solidFill>
                  </a:tcPr>
                </a:tc>
                <a:extLst>
                  <a:ext uri="{0D108BD9-81ED-4DB2-BD59-A6C34878D82A}">
                    <a16:rowId xmlns:a16="http://schemas.microsoft.com/office/drawing/2014/main" val="2594872084"/>
                  </a:ext>
                </a:extLst>
              </a:tr>
              <a:tr h="179969">
                <a:tc rowSpan="3">
                  <a:txBody>
                    <a:bodyPr/>
                    <a:lstStyle/>
                    <a:p>
                      <a:pPr marL="94615" algn="l" rtl="0" fontAlgn="t">
                        <a:spcBef>
                          <a:spcPts val="0"/>
                        </a:spcBef>
                        <a:spcAft>
                          <a:spcPts val="0"/>
                        </a:spcAft>
                      </a:pPr>
                      <a:r>
                        <a:rPr lang="en-US" sz="1550" b="1">
                          <a:solidFill>
                            <a:schemeClr val="bg1"/>
                          </a:solidFill>
                        </a:rPr>
                        <a:t>Ribs</a:t>
                      </a:r>
                      <a:endParaRPr lang="en-US" sz="1550" b="1">
                        <a:solidFill>
                          <a:schemeClr val="bg1"/>
                        </a:solidFill>
                        <a:effectLst/>
                      </a:endParaRPr>
                    </a:p>
                  </a:txBody>
                  <a:tcPr marT="9525">
                    <a:solidFill>
                      <a:srgbClr val="FFC000"/>
                    </a:solidFill>
                  </a:tcPr>
                </a:tc>
                <a:tc>
                  <a:txBody>
                    <a:bodyPr/>
                    <a:lstStyle/>
                    <a:p>
                      <a:pPr marL="94615" lvl="0" algn="l">
                        <a:spcBef>
                          <a:spcPts val="0"/>
                        </a:spcBef>
                        <a:spcAft>
                          <a:spcPts val="0"/>
                        </a:spcAft>
                        <a:buNone/>
                      </a:pPr>
                      <a:r>
                        <a:rPr lang="en-US" sz="1550" b="1">
                          <a:solidFill>
                            <a:schemeClr val="bg1"/>
                          </a:solidFill>
                        </a:rPr>
                        <a:t>Main body</a:t>
                      </a:r>
                      <a:endParaRPr lang="en-US" sz="1550" b="1">
                        <a:solidFill>
                          <a:schemeClr val="bg1"/>
                        </a:solidFill>
                        <a:effectLst/>
                      </a:endParaRPr>
                    </a:p>
                  </a:txBody>
                  <a:tcPr marT="9525">
                    <a:solidFill>
                      <a:srgbClr val="FFC000"/>
                    </a:solidFill>
                  </a:tcPr>
                </a:tc>
                <a:tc>
                  <a:txBody>
                    <a:bodyPr/>
                    <a:lstStyle/>
                    <a:p>
                      <a:pPr marL="75565" lvl="0" algn="l">
                        <a:spcBef>
                          <a:spcPts val="0"/>
                        </a:spcBef>
                        <a:spcAft>
                          <a:spcPts val="0"/>
                        </a:spcAft>
                        <a:buNone/>
                      </a:pPr>
                      <a:r>
                        <a:rPr lang="en-US" sz="1550" b="0" i="0" u="none" strike="noStrike" noProof="0">
                          <a:solidFill>
                            <a:srgbClr val="000000"/>
                          </a:solidFill>
                          <a:latin typeface="Arial"/>
                        </a:rPr>
                        <a:t>CNC machined HDPE</a:t>
                      </a:r>
                      <a:endParaRPr lang="en-US"/>
                    </a:p>
                  </a:txBody>
                  <a:tcPr marT="9525">
                    <a:solidFill>
                      <a:srgbClr val="F9F5E4"/>
                    </a:solidFill>
                  </a:tcPr>
                </a:tc>
                <a:tc>
                  <a:txBody>
                    <a:bodyPr/>
                    <a:lstStyle/>
                    <a:p>
                      <a:pPr marL="75565" lvl="0" algn="l" rtl="0" fontAlgn="t">
                        <a:spcBef>
                          <a:spcPts val="0"/>
                        </a:spcBef>
                        <a:spcAft>
                          <a:spcPts val="0"/>
                        </a:spcAft>
                        <a:buNone/>
                      </a:pPr>
                      <a:r>
                        <a:rPr lang="en-US" sz="1550"/>
                        <a:t>2</a:t>
                      </a:r>
                      <a:endParaRPr lang="en-US" sz="1550">
                        <a:effectLst/>
                      </a:endParaRPr>
                    </a:p>
                  </a:txBody>
                  <a:tcPr marT="9525">
                    <a:solidFill>
                      <a:srgbClr val="F9F5E4"/>
                    </a:solidFill>
                  </a:tcPr>
                </a:tc>
                <a:tc>
                  <a:txBody>
                    <a:bodyPr/>
                    <a:lstStyle/>
                    <a:p>
                      <a:pPr marL="51435" lvl="0" algn="l" rtl="0" fontAlgn="t">
                        <a:spcBef>
                          <a:spcPts val="0"/>
                        </a:spcBef>
                        <a:spcAft>
                          <a:spcPts val="0"/>
                        </a:spcAft>
                        <a:buNone/>
                      </a:pPr>
                      <a:r>
                        <a:rPr lang="en-US" sz="1550"/>
                        <a:t>$30</a:t>
                      </a:r>
                      <a:endParaRPr lang="en-US">
                        <a:effectLst/>
                      </a:endParaRPr>
                    </a:p>
                  </a:txBody>
                  <a:tcPr marT="9525">
                    <a:solidFill>
                      <a:srgbClr val="F9F5E4"/>
                    </a:solidFill>
                  </a:tcPr>
                </a:tc>
                <a:tc>
                  <a:txBody>
                    <a:bodyPr/>
                    <a:lstStyle/>
                    <a:p>
                      <a:pPr marL="76200" lvl="0" algn="l" fontAlgn="t">
                        <a:spcBef>
                          <a:spcPts val="0"/>
                        </a:spcBef>
                        <a:spcAft>
                          <a:spcPts val="0"/>
                        </a:spcAft>
                        <a:buNone/>
                      </a:pPr>
                      <a:r>
                        <a:rPr lang="en-US" sz="1550" b="0" i="0" u="none" strike="noStrike" noProof="0">
                          <a:solidFill>
                            <a:srgbClr val="000000"/>
                          </a:solidFill>
                          <a:latin typeface="Arial"/>
                        </a:rPr>
                        <a:t>Actual</a:t>
                      </a:r>
                      <a:endParaRPr lang="en-US">
                        <a:effectLst/>
                      </a:endParaRPr>
                    </a:p>
                  </a:txBody>
                  <a:tcPr marT="9525">
                    <a:solidFill>
                      <a:srgbClr val="F9F5E4"/>
                    </a:solidFill>
                  </a:tcPr>
                </a:tc>
                <a:extLst>
                  <a:ext uri="{0D108BD9-81ED-4DB2-BD59-A6C34878D82A}">
                    <a16:rowId xmlns:a16="http://schemas.microsoft.com/office/drawing/2014/main" val="810122914"/>
                  </a:ext>
                </a:extLst>
              </a:tr>
              <a:tr h="570542">
                <a:tc vMerge="1">
                  <a:txBody>
                    <a:bodyPr/>
                    <a:lstStyle/>
                    <a:p>
                      <a:endParaRPr lang="en-US"/>
                    </a:p>
                  </a:txBody>
                  <a:tcPr/>
                </a:tc>
                <a:tc>
                  <a:txBody>
                    <a:bodyPr/>
                    <a:lstStyle/>
                    <a:p>
                      <a:pPr marL="94615" lvl="0" algn="l">
                        <a:spcBef>
                          <a:spcPts val="0"/>
                        </a:spcBef>
                        <a:spcAft>
                          <a:spcPts val="0"/>
                        </a:spcAft>
                        <a:buNone/>
                      </a:pPr>
                      <a:r>
                        <a:rPr lang="en-US" sz="1550" b="1">
                          <a:solidFill>
                            <a:schemeClr val="bg1"/>
                          </a:solidFill>
                        </a:rPr>
                        <a:t>Supporting structure </a:t>
                      </a:r>
                      <a:endParaRPr lang="en-US" b="1">
                        <a:solidFill>
                          <a:schemeClr val="bg1"/>
                        </a:solidFill>
                        <a:effectLst/>
                      </a:endParaRPr>
                    </a:p>
                  </a:txBody>
                  <a:tcPr marT="9525">
                    <a:solidFill>
                      <a:srgbClr val="FFC000"/>
                    </a:solidFill>
                  </a:tcPr>
                </a:tc>
                <a:tc>
                  <a:txBody>
                    <a:bodyPr/>
                    <a:lstStyle/>
                    <a:p>
                      <a:pPr marL="75565" lvl="0" algn="l">
                        <a:spcBef>
                          <a:spcPts val="0"/>
                        </a:spcBef>
                        <a:spcAft>
                          <a:spcPts val="0"/>
                        </a:spcAft>
                        <a:buNone/>
                      </a:pPr>
                      <a:r>
                        <a:rPr lang="en-US" sz="1550" b="0" i="0" u="none" strike="noStrike" noProof="0">
                          <a:solidFill>
                            <a:srgbClr val="000000"/>
                          </a:solidFill>
                          <a:latin typeface="Arial"/>
                        </a:rPr>
                        <a:t>CNC machined HDPE</a:t>
                      </a:r>
                      <a:endParaRPr lang="en-US"/>
                    </a:p>
                  </a:txBody>
                  <a:tcPr marT="9525">
                    <a:solidFill>
                      <a:srgbClr val="F9F5E4"/>
                    </a:solidFill>
                  </a:tcPr>
                </a:tc>
                <a:tc>
                  <a:txBody>
                    <a:bodyPr/>
                    <a:lstStyle/>
                    <a:p>
                      <a:pPr marL="75565" lvl="0" algn="l">
                        <a:spcBef>
                          <a:spcPts val="0"/>
                        </a:spcBef>
                        <a:spcAft>
                          <a:spcPts val="0"/>
                        </a:spcAft>
                        <a:buNone/>
                      </a:pPr>
                      <a:r>
                        <a:rPr lang="en-US" sz="1550"/>
                        <a:t>4</a:t>
                      </a:r>
                      <a:endParaRPr lang="en-US"/>
                    </a:p>
                  </a:txBody>
                  <a:tcPr marT="9525">
                    <a:solidFill>
                      <a:srgbClr val="F9F5E4"/>
                    </a:solidFill>
                  </a:tcPr>
                </a:tc>
                <a:tc>
                  <a:txBody>
                    <a:bodyPr/>
                    <a:lstStyle/>
                    <a:p>
                      <a:pPr marL="51435" lvl="0" algn="l">
                        <a:spcBef>
                          <a:spcPts val="0"/>
                        </a:spcBef>
                        <a:spcAft>
                          <a:spcPts val="0"/>
                        </a:spcAft>
                        <a:buNone/>
                      </a:pPr>
                      <a:r>
                        <a:rPr lang="en-US" sz="1550"/>
                        <a:t>$30</a:t>
                      </a:r>
                      <a:endParaRPr lang="en-US"/>
                    </a:p>
                  </a:txBody>
                  <a:tcPr marT="9525">
                    <a:solidFill>
                      <a:srgbClr val="F9F5E4"/>
                    </a:solidFill>
                  </a:tcPr>
                </a:tc>
                <a:tc>
                  <a:txBody>
                    <a:bodyPr/>
                    <a:lstStyle/>
                    <a:p>
                      <a:pPr marL="76200" lvl="0" algn="l">
                        <a:spcBef>
                          <a:spcPts val="0"/>
                        </a:spcBef>
                        <a:spcAft>
                          <a:spcPts val="0"/>
                        </a:spcAft>
                        <a:buNone/>
                      </a:pPr>
                      <a:r>
                        <a:rPr lang="en-US" sz="1550" b="0" i="0" u="none" strike="noStrike" noProof="0">
                          <a:solidFill>
                            <a:srgbClr val="000000"/>
                          </a:solidFill>
                          <a:latin typeface="Arial"/>
                        </a:rPr>
                        <a:t>Actual</a:t>
                      </a:r>
                      <a:endParaRPr lang="en-US"/>
                    </a:p>
                  </a:txBody>
                  <a:tcPr marT="9525">
                    <a:solidFill>
                      <a:srgbClr val="F9F5E4"/>
                    </a:solidFill>
                  </a:tcPr>
                </a:tc>
                <a:extLst>
                  <a:ext uri="{0D108BD9-81ED-4DB2-BD59-A6C34878D82A}">
                    <a16:rowId xmlns:a16="http://schemas.microsoft.com/office/drawing/2014/main" val="3294211774"/>
                  </a:ext>
                </a:extLst>
              </a:tr>
              <a:tr h="629033">
                <a:tc vMerge="1">
                  <a:txBody>
                    <a:bodyPr/>
                    <a:lstStyle/>
                    <a:p>
                      <a:endParaRPr lang="en-US"/>
                    </a:p>
                  </a:txBody>
                  <a:tcPr/>
                </a:tc>
                <a:tc>
                  <a:txBody>
                    <a:bodyPr/>
                    <a:lstStyle/>
                    <a:p>
                      <a:pPr marL="94615" lvl="0" algn="l">
                        <a:spcBef>
                          <a:spcPts val="0"/>
                        </a:spcBef>
                        <a:spcAft>
                          <a:spcPts val="0"/>
                        </a:spcAft>
                        <a:buNone/>
                      </a:pPr>
                      <a:r>
                        <a:rPr lang="en-US" sz="1550" b="1">
                          <a:solidFill>
                            <a:schemeClr val="bg1"/>
                          </a:solidFill>
                        </a:rPr>
                        <a:t>Base</a:t>
                      </a:r>
                      <a:endParaRPr lang="en-US" b="1">
                        <a:solidFill>
                          <a:schemeClr val="bg1"/>
                        </a:solidFill>
                        <a:effectLst/>
                      </a:endParaRPr>
                    </a:p>
                  </a:txBody>
                  <a:tcPr marT="9525">
                    <a:solidFill>
                      <a:srgbClr val="FFC000"/>
                    </a:solidFill>
                  </a:tcPr>
                </a:tc>
                <a:tc>
                  <a:txBody>
                    <a:bodyPr/>
                    <a:lstStyle/>
                    <a:p>
                      <a:pPr marL="75565" lvl="0" algn="l">
                        <a:spcBef>
                          <a:spcPts val="0"/>
                        </a:spcBef>
                        <a:spcAft>
                          <a:spcPts val="0"/>
                        </a:spcAft>
                        <a:buNone/>
                      </a:pPr>
                      <a:r>
                        <a:rPr lang="en-US" sz="1550" b="0" i="0" u="none" strike="noStrike" noProof="0">
                          <a:solidFill>
                            <a:srgbClr val="000000"/>
                          </a:solidFill>
                          <a:latin typeface="Arial"/>
                        </a:rPr>
                        <a:t>CNC machined HDPE</a:t>
                      </a:r>
                      <a:endParaRPr lang="en-US"/>
                    </a:p>
                  </a:txBody>
                  <a:tcPr marT="9525">
                    <a:solidFill>
                      <a:srgbClr val="F9F5E4"/>
                    </a:solidFill>
                  </a:tcPr>
                </a:tc>
                <a:tc>
                  <a:txBody>
                    <a:bodyPr/>
                    <a:lstStyle/>
                    <a:p>
                      <a:pPr marL="75565" lvl="0" algn="l">
                        <a:spcBef>
                          <a:spcPts val="0"/>
                        </a:spcBef>
                        <a:spcAft>
                          <a:spcPts val="0"/>
                        </a:spcAft>
                        <a:buNone/>
                      </a:pPr>
                      <a:r>
                        <a:rPr lang="en-US" sz="1550"/>
                        <a:t>2</a:t>
                      </a:r>
                    </a:p>
                  </a:txBody>
                  <a:tcPr marT="9525">
                    <a:solidFill>
                      <a:srgbClr val="F9F5E4"/>
                    </a:solidFill>
                  </a:tcPr>
                </a:tc>
                <a:tc>
                  <a:txBody>
                    <a:bodyPr/>
                    <a:lstStyle/>
                    <a:p>
                      <a:pPr marL="51435" lvl="0" algn="l">
                        <a:spcBef>
                          <a:spcPts val="0"/>
                        </a:spcBef>
                        <a:spcAft>
                          <a:spcPts val="0"/>
                        </a:spcAft>
                        <a:buNone/>
                      </a:pPr>
                      <a:r>
                        <a:rPr lang="en-US" sz="1550"/>
                        <a:t>$15</a:t>
                      </a:r>
                      <a:endParaRPr lang="en-US"/>
                    </a:p>
                  </a:txBody>
                  <a:tcPr marT="9525">
                    <a:solidFill>
                      <a:srgbClr val="F9F5E4"/>
                    </a:solidFill>
                  </a:tcPr>
                </a:tc>
                <a:tc>
                  <a:txBody>
                    <a:bodyPr/>
                    <a:lstStyle/>
                    <a:p>
                      <a:pPr marL="76200" lvl="0" algn="l">
                        <a:spcBef>
                          <a:spcPts val="0"/>
                        </a:spcBef>
                        <a:spcAft>
                          <a:spcPts val="0"/>
                        </a:spcAft>
                        <a:buNone/>
                      </a:pPr>
                      <a:r>
                        <a:rPr lang="en-US" sz="1550" b="0" i="0" u="none" strike="noStrike" noProof="0">
                          <a:solidFill>
                            <a:srgbClr val="000000"/>
                          </a:solidFill>
                          <a:latin typeface="Arial"/>
                        </a:rPr>
                        <a:t>Actual</a:t>
                      </a:r>
                      <a:endParaRPr lang="en-US"/>
                    </a:p>
                  </a:txBody>
                  <a:tcPr marT="9525">
                    <a:solidFill>
                      <a:srgbClr val="F9F5E4"/>
                    </a:solidFill>
                  </a:tcPr>
                </a:tc>
                <a:extLst>
                  <a:ext uri="{0D108BD9-81ED-4DB2-BD59-A6C34878D82A}">
                    <a16:rowId xmlns:a16="http://schemas.microsoft.com/office/drawing/2014/main" val="1845529666"/>
                  </a:ext>
                </a:extLst>
              </a:tr>
              <a:tr h="501616">
                <a:tc>
                  <a:txBody>
                    <a:bodyPr/>
                    <a:lstStyle/>
                    <a:p>
                      <a:pPr marL="94615" lvl="0" algn="l" fontAlgn="t">
                        <a:spcBef>
                          <a:spcPts val="0"/>
                        </a:spcBef>
                        <a:spcAft>
                          <a:spcPts val="0"/>
                        </a:spcAft>
                        <a:buNone/>
                      </a:pPr>
                      <a:r>
                        <a:rPr lang="en-US" sz="1550" b="1">
                          <a:solidFill>
                            <a:schemeClr val="bg1"/>
                          </a:solidFill>
                        </a:rPr>
                        <a:t>Cage</a:t>
                      </a:r>
                      <a:endParaRPr lang="en-US" sz="1550" b="1">
                        <a:solidFill>
                          <a:schemeClr val="bg1"/>
                        </a:solidFill>
                        <a:effectLst/>
                      </a:endParaRPr>
                    </a:p>
                  </a:txBody>
                  <a:tcPr marT="9525">
                    <a:solidFill>
                      <a:srgbClr val="FFC000"/>
                    </a:solidFill>
                  </a:tcPr>
                </a:tc>
                <a:tc>
                  <a:txBody>
                    <a:bodyPr/>
                    <a:lstStyle/>
                    <a:p>
                      <a:pPr marL="94615" lvl="0" algn="l">
                        <a:spcBef>
                          <a:spcPts val="0"/>
                        </a:spcBef>
                        <a:spcAft>
                          <a:spcPts val="0"/>
                        </a:spcAft>
                        <a:buNone/>
                      </a:pPr>
                      <a:endParaRPr lang="en-US" sz="1550" b="1">
                        <a:solidFill>
                          <a:schemeClr val="bg1"/>
                        </a:solidFill>
                      </a:endParaRPr>
                    </a:p>
                  </a:txBody>
                  <a:tcPr marT="9525">
                    <a:solidFill>
                      <a:srgbClr val="FFC000"/>
                    </a:solidFill>
                  </a:tcPr>
                </a:tc>
                <a:tc>
                  <a:txBody>
                    <a:bodyPr/>
                    <a:lstStyle/>
                    <a:p>
                      <a:pPr marL="75565" lvl="0" algn="l">
                        <a:spcBef>
                          <a:spcPts val="0"/>
                        </a:spcBef>
                        <a:spcAft>
                          <a:spcPts val="0"/>
                        </a:spcAft>
                        <a:buNone/>
                      </a:pPr>
                      <a:r>
                        <a:rPr lang="en-US" sz="1550" b="0" i="0" u="none" strike="noStrike" noProof="0">
                          <a:solidFill>
                            <a:srgbClr val="000000"/>
                          </a:solidFill>
                          <a:latin typeface="Arial"/>
                        </a:rPr>
                        <a:t>3D printed ABS</a:t>
                      </a:r>
                    </a:p>
                  </a:txBody>
                  <a:tcPr marT="9525">
                    <a:solidFill>
                      <a:srgbClr val="F9F5E4"/>
                    </a:solidFill>
                  </a:tcPr>
                </a:tc>
                <a:tc>
                  <a:txBody>
                    <a:bodyPr/>
                    <a:lstStyle/>
                    <a:p>
                      <a:pPr marL="75565" lvl="0" algn="l">
                        <a:spcBef>
                          <a:spcPts val="0"/>
                        </a:spcBef>
                        <a:spcAft>
                          <a:spcPts val="0"/>
                        </a:spcAft>
                        <a:buNone/>
                      </a:pPr>
                      <a:r>
                        <a:rPr lang="en-US" sz="1550"/>
                        <a:t>1</a:t>
                      </a:r>
                    </a:p>
                  </a:txBody>
                  <a:tcPr marT="9525">
                    <a:solidFill>
                      <a:srgbClr val="F9F5E4"/>
                    </a:solidFill>
                  </a:tcPr>
                </a:tc>
                <a:tc>
                  <a:txBody>
                    <a:bodyPr/>
                    <a:lstStyle/>
                    <a:p>
                      <a:pPr marL="51435" lvl="0" algn="l">
                        <a:spcBef>
                          <a:spcPts val="0"/>
                        </a:spcBef>
                        <a:spcAft>
                          <a:spcPts val="0"/>
                        </a:spcAft>
                        <a:buNone/>
                      </a:pPr>
                      <a:r>
                        <a:rPr lang="en-US" sz="1550"/>
                        <a:t>$15</a:t>
                      </a:r>
                    </a:p>
                  </a:txBody>
                  <a:tcPr marT="9525">
                    <a:solidFill>
                      <a:srgbClr val="F9F5E4"/>
                    </a:solidFill>
                  </a:tcPr>
                </a:tc>
                <a:tc>
                  <a:txBody>
                    <a:bodyPr/>
                    <a:lstStyle/>
                    <a:p>
                      <a:pPr marL="76200" lvl="0" algn="l">
                        <a:spcBef>
                          <a:spcPts val="0"/>
                        </a:spcBef>
                        <a:spcAft>
                          <a:spcPts val="0"/>
                        </a:spcAft>
                        <a:buNone/>
                      </a:pPr>
                      <a:r>
                        <a:rPr lang="en-US" sz="1550" b="0" i="0" u="none" strike="noStrike" noProof="0">
                          <a:solidFill>
                            <a:srgbClr val="000000"/>
                          </a:solidFill>
                          <a:latin typeface="Arial"/>
                        </a:rPr>
                        <a:t>Actual</a:t>
                      </a:r>
                      <a:endParaRPr lang="en-US"/>
                    </a:p>
                  </a:txBody>
                  <a:tcPr marT="9525">
                    <a:solidFill>
                      <a:srgbClr val="F9F5E4"/>
                    </a:solidFill>
                  </a:tcPr>
                </a:tc>
                <a:extLst>
                  <a:ext uri="{0D108BD9-81ED-4DB2-BD59-A6C34878D82A}">
                    <a16:rowId xmlns:a16="http://schemas.microsoft.com/office/drawing/2014/main" val="3003989314"/>
                  </a:ext>
                </a:extLst>
              </a:tr>
            </a:tbl>
          </a:graphicData>
        </a:graphic>
      </p:graphicFrame>
      <p:sp>
        <p:nvSpPr>
          <p:cNvPr id="6" name="TextBox 5">
            <a:extLst>
              <a:ext uri="{FF2B5EF4-FFF2-40B4-BE49-F238E27FC236}">
                <a16:creationId xmlns:a16="http://schemas.microsoft.com/office/drawing/2014/main" id="{D05B5ED5-B7C1-44D3-986F-3012D0CD0F13}"/>
              </a:ext>
            </a:extLst>
          </p:cNvPr>
          <p:cNvSpPr txBox="1"/>
          <p:nvPr/>
        </p:nvSpPr>
        <p:spPr>
          <a:xfrm>
            <a:off x="172528" y="6449683"/>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Presenter:  Vineet Khurana</a:t>
            </a:r>
          </a:p>
        </p:txBody>
      </p:sp>
      <p:sp>
        <p:nvSpPr>
          <p:cNvPr id="3" name="TextBox 2">
            <a:extLst>
              <a:ext uri="{FF2B5EF4-FFF2-40B4-BE49-F238E27FC236}">
                <a16:creationId xmlns:a16="http://schemas.microsoft.com/office/drawing/2014/main" id="{ADC9837C-17AC-41B6-A7F2-F1BFFFAEDCAC}"/>
              </a:ext>
            </a:extLst>
          </p:cNvPr>
          <p:cNvSpPr txBox="1"/>
          <p:nvPr/>
        </p:nvSpPr>
        <p:spPr>
          <a:xfrm>
            <a:off x="3579963" y="6449683"/>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t>CanSat</a:t>
            </a:r>
            <a:r>
              <a:rPr lang="en-US" sz="1000"/>
              <a:t> 2019 CDR: Team 3279(Team Kalam)​​​​</a:t>
            </a:r>
          </a:p>
        </p:txBody>
      </p:sp>
    </p:spTree>
    <p:extLst>
      <p:ext uri="{BB962C8B-B14F-4D97-AF65-F5344CB8AC3E}">
        <p14:creationId xmlns:p14="http://schemas.microsoft.com/office/powerpoint/2010/main" val="36383163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D12D6F-3785-4C5D-B948-8F90CE7D02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204</a:t>
            </a:fld>
            <a:endParaRPr lang="en-US"/>
          </a:p>
        </p:txBody>
      </p:sp>
      <p:graphicFrame>
        <p:nvGraphicFramePr>
          <p:cNvPr id="5" name="Table 4">
            <a:extLst>
              <a:ext uri="{FF2B5EF4-FFF2-40B4-BE49-F238E27FC236}">
                <a16:creationId xmlns:a16="http://schemas.microsoft.com/office/drawing/2014/main" id="{C5D38ACA-6AE1-4504-A57D-A9F69A5E6426}"/>
              </a:ext>
            </a:extLst>
          </p:cNvPr>
          <p:cNvGraphicFramePr>
            <a:graphicFrameLocks noGrp="1"/>
          </p:cNvGraphicFramePr>
          <p:nvPr>
            <p:extLst>
              <p:ext uri="{D42A27DB-BD31-4B8C-83A1-F6EECF244321}">
                <p14:modId xmlns:p14="http://schemas.microsoft.com/office/powerpoint/2010/main" val="3311391324"/>
              </p:ext>
            </p:extLst>
          </p:nvPr>
        </p:nvGraphicFramePr>
        <p:xfrm>
          <a:off x="543871" y="1406834"/>
          <a:ext cx="7906328" cy="4395997"/>
        </p:xfrm>
        <a:graphic>
          <a:graphicData uri="http://schemas.openxmlformats.org/drawingml/2006/table">
            <a:tbl>
              <a:tblPr firstRow="1" bandRow="1"/>
              <a:tblGrid>
                <a:gridCol w="1627331">
                  <a:extLst>
                    <a:ext uri="{9D8B030D-6E8A-4147-A177-3AD203B41FA5}">
                      <a16:colId xmlns:a16="http://schemas.microsoft.com/office/drawing/2014/main" val="2609762237"/>
                    </a:ext>
                  </a:extLst>
                </a:gridCol>
                <a:gridCol w="1627331">
                  <a:extLst>
                    <a:ext uri="{9D8B030D-6E8A-4147-A177-3AD203B41FA5}">
                      <a16:colId xmlns:a16="http://schemas.microsoft.com/office/drawing/2014/main" val="492004335"/>
                    </a:ext>
                  </a:extLst>
                </a:gridCol>
                <a:gridCol w="1627331">
                  <a:extLst>
                    <a:ext uri="{9D8B030D-6E8A-4147-A177-3AD203B41FA5}">
                      <a16:colId xmlns:a16="http://schemas.microsoft.com/office/drawing/2014/main" val="2904630943"/>
                    </a:ext>
                  </a:extLst>
                </a:gridCol>
                <a:gridCol w="1627331">
                  <a:extLst>
                    <a:ext uri="{9D8B030D-6E8A-4147-A177-3AD203B41FA5}">
                      <a16:colId xmlns:a16="http://schemas.microsoft.com/office/drawing/2014/main" val="2215387730"/>
                    </a:ext>
                  </a:extLst>
                </a:gridCol>
                <a:gridCol w="1397004">
                  <a:extLst>
                    <a:ext uri="{9D8B030D-6E8A-4147-A177-3AD203B41FA5}">
                      <a16:colId xmlns:a16="http://schemas.microsoft.com/office/drawing/2014/main" val="1728644045"/>
                    </a:ext>
                  </a:extLst>
                </a:gridCol>
              </a:tblGrid>
              <a:tr h="306845">
                <a:tc gridSpan="5">
                  <a:txBody>
                    <a:bodyPr/>
                    <a:lstStyle/>
                    <a:p>
                      <a:pPr algn="l" rtl="0" fontAlgn="base"/>
                      <a:r>
                        <a:rPr lang="en-US" sz="2000" b="1" u="none" strike="noStrike">
                          <a:solidFill>
                            <a:schemeClr val="bg1"/>
                          </a:solidFill>
                          <a:effectLst/>
                          <a:latin typeface="Helvetica Neue"/>
                        </a:rPr>
                        <a:t>Payload</a:t>
                      </a:r>
                      <a:r>
                        <a:rPr lang="en-US" sz="2000" b="1">
                          <a:solidFill>
                            <a:schemeClr val="bg1"/>
                          </a:solidFill>
                          <a:effectLst/>
                          <a:latin typeface="Helvetica Neue"/>
                        </a:rPr>
                        <a:t>​</a:t>
                      </a:r>
                      <a:endParaRPr lang="en-US" sz="2000" b="1" i="0">
                        <a:solidFill>
                          <a:schemeClr val="bg1"/>
                        </a:solidFill>
                        <a:effectLst/>
                        <a:latin typeface="Helvetica Neue"/>
                      </a:endParaRPr>
                    </a:p>
                  </a:txBody>
                  <a:tcPr>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87954702"/>
                  </a:ext>
                </a:extLst>
              </a:tr>
              <a:tr h="282893">
                <a:tc>
                  <a:txBody>
                    <a:bodyPr/>
                    <a:lstStyle/>
                    <a:p>
                      <a:pPr algn="l" rtl="0" fontAlgn="base"/>
                      <a:r>
                        <a:rPr lang="en-US" b="1" u="none" strike="noStrike">
                          <a:solidFill>
                            <a:schemeClr val="bg1"/>
                          </a:solidFill>
                          <a:effectLst/>
                          <a:latin typeface="Helvetica Neue"/>
                        </a:rPr>
                        <a:t>Main body</a:t>
                      </a:r>
                      <a:r>
                        <a:rPr lang="en-US" b="1">
                          <a:solidFill>
                            <a:schemeClr val="bg1"/>
                          </a:solidFill>
                          <a:effectLst/>
                          <a:latin typeface="Helvetica Neue"/>
                        </a:rPr>
                        <a:t>​</a:t>
                      </a:r>
                      <a:endParaRPr lang="en-US" b="1" i="0">
                        <a:solidFill>
                          <a:schemeClr val="bg1"/>
                        </a:solidFill>
                        <a:effectLst/>
                        <a:latin typeface="Helvetica Neue"/>
                      </a:endParaRPr>
                    </a:p>
                  </a:txBody>
                  <a:tcPr>
                    <a:solidFill>
                      <a:srgbClr val="FFC000"/>
                    </a:solidFill>
                  </a:tcPr>
                </a:tc>
                <a:tc>
                  <a:txBody>
                    <a:bodyPr/>
                    <a:lstStyle/>
                    <a:p>
                      <a:pPr algn="l" rtl="0" fontAlgn="base"/>
                      <a:r>
                        <a:rPr lang="en-US" u="none" strike="noStrike">
                          <a:effectLst/>
                          <a:latin typeface="Helvetica Neue"/>
                        </a:rPr>
                        <a:t>3D printed HDPE</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1</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$43</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latin typeface="Helvetica Neue"/>
                        </a:rPr>
                        <a:t>Actual</a:t>
                      </a:r>
                      <a:endParaRPr lang="en-US">
                        <a:effectLst/>
                        <a:latin typeface="Helvetica Neue"/>
                      </a:endParaRPr>
                    </a:p>
                  </a:txBody>
                  <a:tcPr>
                    <a:solidFill>
                      <a:srgbClr val="F9F5E4"/>
                    </a:solidFill>
                  </a:tcPr>
                </a:tc>
                <a:extLst>
                  <a:ext uri="{0D108BD9-81ED-4DB2-BD59-A6C34878D82A}">
                    <a16:rowId xmlns:a16="http://schemas.microsoft.com/office/drawing/2014/main" val="4055750214"/>
                  </a:ext>
                </a:extLst>
              </a:tr>
              <a:tr h="282893">
                <a:tc>
                  <a:txBody>
                    <a:bodyPr/>
                    <a:lstStyle/>
                    <a:p>
                      <a:pPr algn="l" rtl="0" fontAlgn="base"/>
                      <a:r>
                        <a:rPr lang="en-US" b="1" u="none" strike="noStrike">
                          <a:solidFill>
                            <a:schemeClr val="bg1"/>
                          </a:solidFill>
                          <a:effectLst/>
                          <a:latin typeface="Helvetica Neue"/>
                        </a:rPr>
                        <a:t>Rotor</a:t>
                      </a:r>
                      <a:r>
                        <a:rPr lang="en-US" b="1">
                          <a:solidFill>
                            <a:schemeClr val="bg1"/>
                          </a:solidFill>
                          <a:effectLst/>
                          <a:latin typeface="Helvetica Neue"/>
                        </a:rPr>
                        <a:t>​</a:t>
                      </a:r>
                      <a:endParaRPr lang="en-US" b="1" i="0">
                        <a:solidFill>
                          <a:schemeClr val="bg1"/>
                        </a:solidFill>
                        <a:effectLst/>
                        <a:latin typeface="Helvetica Neue"/>
                      </a:endParaRPr>
                    </a:p>
                  </a:txBody>
                  <a:tcPr>
                    <a:solidFill>
                      <a:srgbClr val="FFC000"/>
                    </a:solidFill>
                  </a:tcPr>
                </a:tc>
                <a:tc>
                  <a:txBody>
                    <a:bodyPr/>
                    <a:lstStyle/>
                    <a:p>
                      <a:pPr algn="l" rtl="0" fontAlgn="base"/>
                      <a:r>
                        <a:rPr lang="en-US" u="none" strike="noStrike">
                          <a:effectLst/>
                          <a:latin typeface="Helvetica Neue"/>
                        </a:rPr>
                        <a:t>3D printed nylon PA-2200</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1 </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$15</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latin typeface="Helvetica Neue"/>
                        </a:rPr>
                        <a:t>Actual</a:t>
                      </a:r>
                      <a:endParaRPr lang="en-US" u="none" strike="noStrike">
                        <a:effectLst/>
                        <a:latin typeface="Helvetica Neue"/>
                      </a:endParaRPr>
                    </a:p>
                  </a:txBody>
                  <a:tcPr>
                    <a:solidFill>
                      <a:srgbClr val="F9F5E4"/>
                    </a:solidFill>
                  </a:tcPr>
                </a:tc>
                <a:extLst>
                  <a:ext uri="{0D108BD9-81ED-4DB2-BD59-A6C34878D82A}">
                    <a16:rowId xmlns:a16="http://schemas.microsoft.com/office/drawing/2014/main" val="1992549949"/>
                  </a:ext>
                </a:extLst>
              </a:tr>
              <a:tr h="161649">
                <a:tc>
                  <a:txBody>
                    <a:bodyPr/>
                    <a:lstStyle/>
                    <a:p>
                      <a:pPr algn="l" rtl="0" fontAlgn="base"/>
                      <a:r>
                        <a:rPr lang="en-US" b="1" u="none" strike="noStrike">
                          <a:solidFill>
                            <a:schemeClr val="bg1"/>
                          </a:solidFill>
                          <a:effectLst/>
                          <a:latin typeface="Helvetica Neue"/>
                        </a:rPr>
                        <a:t>Blades</a:t>
                      </a:r>
                      <a:r>
                        <a:rPr lang="en-US" b="1">
                          <a:solidFill>
                            <a:schemeClr val="bg1"/>
                          </a:solidFill>
                          <a:effectLst/>
                          <a:latin typeface="Helvetica Neue"/>
                        </a:rPr>
                        <a:t>​</a:t>
                      </a:r>
                      <a:endParaRPr lang="en-US" b="1" i="0">
                        <a:solidFill>
                          <a:schemeClr val="bg1"/>
                        </a:solidFill>
                        <a:effectLst/>
                        <a:latin typeface="Helvetica Neue"/>
                      </a:endParaRPr>
                    </a:p>
                  </a:txBody>
                  <a:tcPr>
                    <a:solidFill>
                      <a:srgbClr val="FFC000"/>
                    </a:solidFill>
                  </a:tcPr>
                </a:tc>
                <a:tc>
                  <a:txBody>
                    <a:bodyPr/>
                    <a:lstStyle/>
                    <a:p>
                      <a:pPr algn="l" rtl="0" fontAlgn="base"/>
                      <a:r>
                        <a:rPr lang="en-US" u="none" strike="noStrike">
                          <a:effectLst/>
                          <a:latin typeface="Helvetica Neue"/>
                        </a:rPr>
                        <a:t>Vacuum formed polycarbonate</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4</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$115</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latin typeface="Helvetica Neue"/>
                        </a:rPr>
                        <a:t>Actual</a:t>
                      </a:r>
                      <a:endParaRPr lang="en-US">
                        <a:effectLst/>
                        <a:latin typeface="Helvetica Neue"/>
                      </a:endParaRPr>
                    </a:p>
                  </a:txBody>
                  <a:tcPr>
                    <a:solidFill>
                      <a:srgbClr val="F9F5E4"/>
                    </a:solidFill>
                  </a:tcPr>
                </a:tc>
                <a:extLst>
                  <a:ext uri="{0D108BD9-81ED-4DB2-BD59-A6C34878D82A}">
                    <a16:rowId xmlns:a16="http://schemas.microsoft.com/office/drawing/2014/main" val="3271686187"/>
                  </a:ext>
                </a:extLst>
              </a:tr>
              <a:tr h="161649">
                <a:tc gridSpan="5">
                  <a:txBody>
                    <a:bodyPr/>
                    <a:lstStyle/>
                    <a:p>
                      <a:pPr algn="l" rtl="0" fontAlgn="base"/>
                      <a:r>
                        <a:rPr lang="en-US" sz="2000" b="1" u="none" strike="noStrike">
                          <a:solidFill>
                            <a:schemeClr val="bg1"/>
                          </a:solidFill>
                          <a:effectLst/>
                          <a:latin typeface="Helvetica Neue"/>
                        </a:rPr>
                        <a:t>Miscellaneous</a:t>
                      </a:r>
                      <a:r>
                        <a:rPr lang="en-US" sz="2000" b="1">
                          <a:solidFill>
                            <a:schemeClr val="bg1"/>
                          </a:solidFill>
                          <a:effectLst/>
                          <a:latin typeface="Helvetica Neue"/>
                        </a:rPr>
                        <a:t>​</a:t>
                      </a:r>
                      <a:endParaRPr lang="en-US" sz="2000" b="1" i="0">
                        <a:solidFill>
                          <a:schemeClr val="bg1"/>
                        </a:solidFill>
                        <a:effectLst/>
                        <a:latin typeface="Helvetica Neue"/>
                      </a:endParaRPr>
                    </a:p>
                  </a:txBody>
                  <a:tcPr>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87108377"/>
                  </a:ext>
                </a:extLst>
              </a:tr>
              <a:tr h="585997">
                <a:tc>
                  <a:txBody>
                    <a:bodyPr/>
                    <a:lstStyle/>
                    <a:p>
                      <a:pPr algn="l" rtl="0" fontAlgn="base"/>
                      <a:r>
                        <a:rPr lang="en-US" b="1" u="none" strike="noStrike">
                          <a:solidFill>
                            <a:schemeClr val="bg1"/>
                          </a:solidFill>
                          <a:effectLst/>
                          <a:latin typeface="Helvetica Neue"/>
                        </a:rPr>
                        <a:t>Gimbal</a:t>
                      </a:r>
                      <a:r>
                        <a:rPr lang="en-US" b="1">
                          <a:solidFill>
                            <a:schemeClr val="bg1"/>
                          </a:solidFill>
                          <a:effectLst/>
                          <a:latin typeface="Helvetica Neue"/>
                        </a:rPr>
                        <a:t>​</a:t>
                      </a:r>
                      <a:endParaRPr lang="en-US" b="1" i="0">
                        <a:solidFill>
                          <a:schemeClr val="bg1"/>
                        </a:solidFill>
                        <a:effectLst/>
                        <a:latin typeface="Helvetica Neue"/>
                      </a:endParaRPr>
                    </a:p>
                  </a:txBody>
                  <a:tcPr>
                    <a:solidFill>
                      <a:srgbClr val="FFC000"/>
                    </a:solidFill>
                  </a:tcPr>
                </a:tc>
                <a:tc>
                  <a:txBody>
                    <a:bodyPr/>
                    <a:lstStyle/>
                    <a:p>
                      <a:pPr algn="l" rtl="0" fontAlgn="base"/>
                      <a:r>
                        <a:rPr lang="en-US" u="none" strike="noStrike">
                          <a:effectLst/>
                          <a:latin typeface="Helvetica Neue"/>
                        </a:rPr>
                        <a:t>3D printed nylon PA-2200</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1</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$71</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Estimated</a:t>
                      </a:r>
                      <a:r>
                        <a:rPr lang="en-US">
                          <a:effectLst/>
                          <a:latin typeface="Helvetica Neue"/>
                        </a:rPr>
                        <a:t>​</a:t>
                      </a:r>
                      <a:endParaRPr lang="en-US" b="0" i="0">
                        <a:solidFill>
                          <a:srgbClr val="000000"/>
                        </a:solidFill>
                        <a:effectLst/>
                        <a:latin typeface="Helvetica Neue"/>
                      </a:endParaRPr>
                    </a:p>
                  </a:txBody>
                  <a:tcPr>
                    <a:solidFill>
                      <a:srgbClr val="F9F5E4"/>
                    </a:solidFill>
                  </a:tcPr>
                </a:tc>
                <a:extLst>
                  <a:ext uri="{0D108BD9-81ED-4DB2-BD59-A6C34878D82A}">
                    <a16:rowId xmlns:a16="http://schemas.microsoft.com/office/drawing/2014/main" val="3678436657"/>
                  </a:ext>
                </a:extLst>
              </a:tr>
              <a:tr h="585997">
                <a:tc>
                  <a:txBody>
                    <a:bodyPr/>
                    <a:lstStyle/>
                    <a:p>
                      <a:pPr algn="l" rtl="0" fontAlgn="base"/>
                      <a:r>
                        <a:rPr lang="en-US" b="1" u="none" strike="noStrike">
                          <a:solidFill>
                            <a:schemeClr val="bg1"/>
                          </a:solidFill>
                          <a:effectLst/>
                          <a:latin typeface="Helvetica Neue"/>
                        </a:rPr>
                        <a:t> Torsional</a:t>
                      </a:r>
                      <a:r>
                        <a:rPr lang="en-US" b="1">
                          <a:solidFill>
                            <a:schemeClr val="bg1"/>
                          </a:solidFill>
                          <a:effectLst/>
                          <a:latin typeface="Helvetica Neue"/>
                        </a:rPr>
                        <a:t>​</a:t>
                      </a:r>
                    </a:p>
                    <a:p>
                      <a:pPr algn="l" rtl="0"/>
                      <a:r>
                        <a:rPr lang="en-US" b="1" u="none" strike="noStrike">
                          <a:solidFill>
                            <a:schemeClr val="bg1"/>
                          </a:solidFill>
                          <a:effectLst/>
                          <a:latin typeface="Helvetica Neue"/>
                        </a:rPr>
                        <a:t>Springs,</a:t>
                      </a:r>
                      <a:r>
                        <a:rPr lang="en-US" b="1" u="none" strike="noStrike">
                          <a:solidFill>
                            <a:schemeClr val="bg1"/>
                          </a:solidFill>
                          <a:latin typeface="Helvetica Neue"/>
                        </a:rPr>
                        <a:t>  Screw</a:t>
                      </a:r>
                      <a:r>
                        <a:rPr lang="en-US" b="1" u="none" strike="noStrike">
                          <a:solidFill>
                            <a:schemeClr val="bg1"/>
                          </a:solidFill>
                          <a:effectLst/>
                          <a:latin typeface="Helvetica Neue"/>
                        </a:rPr>
                        <a:t>,</a:t>
                      </a:r>
                      <a:r>
                        <a:rPr lang="en-US" b="1" u="none" strike="noStrike">
                          <a:solidFill>
                            <a:schemeClr val="bg1"/>
                          </a:solidFill>
                          <a:latin typeface="Helvetica Neue"/>
                        </a:rPr>
                        <a:t> </a:t>
                      </a:r>
                      <a:r>
                        <a:rPr lang="en-US" b="1" u="none" strike="noStrike">
                          <a:solidFill>
                            <a:schemeClr val="bg1"/>
                          </a:solidFill>
                          <a:effectLst/>
                          <a:latin typeface="Helvetica Neue"/>
                        </a:rPr>
                        <a:t>Nuts,</a:t>
                      </a:r>
                      <a:r>
                        <a:rPr lang="en-US" b="1" u="none" strike="noStrike">
                          <a:solidFill>
                            <a:schemeClr val="bg1"/>
                          </a:solidFill>
                          <a:latin typeface="Helvetica Neue"/>
                        </a:rPr>
                        <a:t> </a:t>
                      </a:r>
                      <a:r>
                        <a:rPr lang="en-US" b="1" u="none" strike="noStrike">
                          <a:solidFill>
                            <a:schemeClr val="bg1"/>
                          </a:solidFill>
                          <a:effectLst/>
                          <a:latin typeface="Helvetica Neue"/>
                        </a:rPr>
                        <a:t>Bolts,</a:t>
                      </a:r>
                      <a:r>
                        <a:rPr lang="en-US" b="1" u="none" strike="noStrike">
                          <a:solidFill>
                            <a:schemeClr val="bg1"/>
                          </a:solidFill>
                          <a:latin typeface="Helvetica Neue"/>
                        </a:rPr>
                        <a:t> </a:t>
                      </a:r>
                      <a:r>
                        <a:rPr lang="en-US" b="1" u="none" strike="noStrike">
                          <a:solidFill>
                            <a:schemeClr val="bg1"/>
                          </a:solidFill>
                          <a:effectLst/>
                          <a:latin typeface="Helvetica Neue"/>
                        </a:rPr>
                        <a:t>Thread,</a:t>
                      </a:r>
                      <a:r>
                        <a:rPr lang="en-US" b="1" u="none" strike="noStrike">
                          <a:solidFill>
                            <a:schemeClr val="bg1"/>
                          </a:solidFill>
                          <a:latin typeface="Helvetica Neue"/>
                        </a:rPr>
                        <a:t> </a:t>
                      </a:r>
                      <a:r>
                        <a:rPr lang="en-US" b="1" u="none" strike="noStrike">
                          <a:solidFill>
                            <a:schemeClr val="bg1"/>
                          </a:solidFill>
                          <a:effectLst/>
                          <a:latin typeface="Helvetica Neue"/>
                        </a:rPr>
                        <a:t>Blade, </a:t>
                      </a:r>
                      <a:r>
                        <a:rPr lang="en-US" b="1" u="none" strike="noStrike">
                          <a:solidFill>
                            <a:schemeClr val="bg1"/>
                          </a:solidFill>
                          <a:latin typeface="Helvetica Neue"/>
                        </a:rPr>
                        <a:t> </a:t>
                      </a:r>
                      <a:r>
                        <a:rPr lang="en-US" b="1" u="none" strike="noStrike">
                          <a:solidFill>
                            <a:schemeClr val="bg1"/>
                          </a:solidFill>
                          <a:effectLst/>
                          <a:latin typeface="Helvetica Neue"/>
                        </a:rPr>
                        <a:t>Adhesives etc.</a:t>
                      </a:r>
                      <a:r>
                        <a:rPr lang="en-US" b="1">
                          <a:solidFill>
                            <a:schemeClr val="bg1"/>
                          </a:solidFill>
                          <a:effectLst/>
                          <a:latin typeface="Helvetica Neue"/>
                        </a:rPr>
                        <a:t>​</a:t>
                      </a:r>
                      <a:endParaRPr lang="en-US" b="1" i="0">
                        <a:solidFill>
                          <a:schemeClr val="bg1"/>
                        </a:solidFill>
                        <a:effectLst/>
                        <a:latin typeface="Helvetica Neue"/>
                      </a:endParaRPr>
                    </a:p>
                  </a:txBody>
                  <a:tcPr>
                    <a:solidFill>
                      <a:srgbClr val="FFC000"/>
                    </a:solidFill>
                  </a:tcPr>
                </a:tc>
                <a:tc>
                  <a:txBody>
                    <a:bodyPr/>
                    <a:lstStyle/>
                    <a:p>
                      <a:pPr algn="l" rtl="0" fontAlgn="base"/>
                      <a:r>
                        <a:rPr lang="en-US" u="none" strike="noStrike">
                          <a:effectLst/>
                          <a:latin typeface="Helvetica Neue"/>
                        </a:rPr>
                        <a:t>N.A.</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N.A.</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$20</a:t>
                      </a:r>
                      <a:r>
                        <a:rPr lang="en-US">
                          <a:effectLst/>
                          <a:latin typeface="Helvetica Neue"/>
                        </a:rPr>
                        <a:t>​</a:t>
                      </a:r>
                      <a:endParaRPr lang="en-US" b="0" i="0">
                        <a:solidFill>
                          <a:srgbClr val="000000"/>
                        </a:solidFill>
                        <a:effectLst/>
                        <a:latin typeface="Helvetica Neue"/>
                      </a:endParaRPr>
                    </a:p>
                  </a:txBody>
                  <a:tcPr>
                    <a:solidFill>
                      <a:srgbClr val="F9F5E4"/>
                    </a:solidFill>
                  </a:tcPr>
                </a:tc>
                <a:tc>
                  <a:txBody>
                    <a:bodyPr/>
                    <a:lstStyle/>
                    <a:p>
                      <a:pPr algn="l" rtl="0" fontAlgn="base"/>
                      <a:r>
                        <a:rPr lang="en-US" u="none" strike="noStrike">
                          <a:effectLst/>
                          <a:latin typeface="Helvetica Neue"/>
                        </a:rPr>
                        <a:t>Estimated</a:t>
                      </a:r>
                      <a:r>
                        <a:rPr lang="en-US">
                          <a:effectLst/>
                          <a:latin typeface="Helvetica Neue"/>
                        </a:rPr>
                        <a:t>​</a:t>
                      </a:r>
                      <a:endParaRPr lang="en-US" b="0" i="0">
                        <a:solidFill>
                          <a:srgbClr val="000000"/>
                        </a:solidFill>
                        <a:effectLst/>
                        <a:latin typeface="Helvetica Neue"/>
                      </a:endParaRPr>
                    </a:p>
                  </a:txBody>
                  <a:tcPr>
                    <a:solidFill>
                      <a:srgbClr val="F9F5E4"/>
                    </a:solidFill>
                  </a:tcPr>
                </a:tc>
                <a:extLst>
                  <a:ext uri="{0D108BD9-81ED-4DB2-BD59-A6C34878D82A}">
                    <a16:rowId xmlns:a16="http://schemas.microsoft.com/office/drawing/2014/main" val="3796143913"/>
                  </a:ext>
                </a:extLst>
              </a:tr>
              <a:tr h="171755">
                <a:tc>
                  <a:txBody>
                    <a:bodyPr/>
                    <a:lstStyle/>
                    <a:p>
                      <a:pPr algn="l" rtl="0" fontAlgn="auto"/>
                      <a:r>
                        <a:rPr lang="en-US" u="none" strike="noStrike">
                          <a:effectLst/>
                          <a:latin typeface="Helvetica Neue"/>
                        </a:rPr>
                        <a:t>​</a:t>
                      </a:r>
                      <a:endParaRPr lang="en-US" b="0" i="0" u="none" strike="noStrike">
                        <a:solidFill>
                          <a:srgbClr val="000000"/>
                        </a:solidFill>
                        <a:effectLst/>
                        <a:latin typeface="Helvetica Neue"/>
                      </a:endParaRPr>
                    </a:p>
                  </a:txBody>
                  <a:tcPr>
                    <a:solidFill>
                      <a:srgbClr val="FD8008"/>
                    </a:solidFill>
                  </a:tcPr>
                </a:tc>
                <a:tc>
                  <a:txBody>
                    <a:bodyPr/>
                    <a:lstStyle/>
                    <a:p>
                      <a:pPr algn="l" rtl="0" fontAlgn="auto"/>
                      <a:r>
                        <a:rPr lang="en-US" u="none" strike="noStrike">
                          <a:effectLst/>
                          <a:latin typeface="Helvetica Neue"/>
                        </a:rPr>
                        <a:t>​</a:t>
                      </a:r>
                      <a:endParaRPr lang="en-US" b="0" i="0" u="none" strike="noStrike">
                        <a:solidFill>
                          <a:srgbClr val="000000"/>
                        </a:solidFill>
                        <a:effectLst/>
                        <a:latin typeface="Helvetica Neue"/>
                      </a:endParaRPr>
                    </a:p>
                  </a:txBody>
                  <a:tcPr>
                    <a:solidFill>
                      <a:srgbClr val="FD8008"/>
                    </a:solidFill>
                  </a:tcPr>
                </a:tc>
                <a:tc>
                  <a:txBody>
                    <a:bodyPr/>
                    <a:lstStyle/>
                    <a:p>
                      <a:pPr algn="l" rtl="0" fontAlgn="auto"/>
                      <a:r>
                        <a:rPr lang="en-US" u="none" strike="noStrike">
                          <a:effectLst/>
                          <a:latin typeface="Helvetica Neue"/>
                        </a:rPr>
                        <a:t>​</a:t>
                      </a:r>
                      <a:endParaRPr lang="en-US" b="0" i="0" u="none" strike="noStrike">
                        <a:solidFill>
                          <a:srgbClr val="000000"/>
                        </a:solidFill>
                        <a:effectLst/>
                        <a:latin typeface="Helvetica Neue"/>
                      </a:endParaRPr>
                    </a:p>
                  </a:txBody>
                  <a:tcPr>
                    <a:solidFill>
                      <a:srgbClr val="FD8008"/>
                    </a:solidFill>
                  </a:tcPr>
                </a:tc>
                <a:tc>
                  <a:txBody>
                    <a:bodyPr/>
                    <a:lstStyle/>
                    <a:p>
                      <a:pPr algn="l" rtl="0" fontAlgn="base"/>
                      <a:r>
                        <a:rPr lang="en-US" u="none" strike="noStrike">
                          <a:effectLst/>
                          <a:latin typeface="Helvetica Neue"/>
                        </a:rPr>
                        <a:t>Total=$407</a:t>
                      </a:r>
                      <a:r>
                        <a:rPr lang="en-US">
                          <a:effectLst/>
                          <a:latin typeface="Helvetica Neue"/>
                        </a:rPr>
                        <a:t>​</a:t>
                      </a:r>
                      <a:endParaRPr lang="en-US" b="0" i="0">
                        <a:solidFill>
                          <a:srgbClr val="000000"/>
                        </a:solidFill>
                        <a:effectLst/>
                        <a:latin typeface="Helvetica Neue"/>
                      </a:endParaRPr>
                    </a:p>
                  </a:txBody>
                  <a:tcPr>
                    <a:solidFill>
                      <a:srgbClr val="FD8008"/>
                    </a:solidFill>
                  </a:tcPr>
                </a:tc>
                <a:tc>
                  <a:txBody>
                    <a:bodyPr/>
                    <a:lstStyle/>
                    <a:p>
                      <a:pPr algn="l" rtl="0" fontAlgn="auto"/>
                      <a:r>
                        <a:rPr lang="en-US" u="none" strike="noStrike">
                          <a:effectLst/>
                          <a:latin typeface="Helvetica Neue"/>
                        </a:rPr>
                        <a:t>​</a:t>
                      </a:r>
                      <a:endParaRPr lang="en-US" b="0" i="0" u="none" strike="noStrike">
                        <a:solidFill>
                          <a:srgbClr val="000000"/>
                        </a:solidFill>
                        <a:effectLst/>
                        <a:latin typeface="Helvetica Neue"/>
                      </a:endParaRPr>
                    </a:p>
                  </a:txBody>
                  <a:tcPr>
                    <a:solidFill>
                      <a:srgbClr val="FD8008"/>
                    </a:solidFill>
                  </a:tcPr>
                </a:tc>
                <a:extLst>
                  <a:ext uri="{0D108BD9-81ED-4DB2-BD59-A6C34878D82A}">
                    <a16:rowId xmlns:a16="http://schemas.microsoft.com/office/drawing/2014/main" val="2516671148"/>
                  </a:ext>
                </a:extLst>
              </a:tr>
            </a:tbl>
          </a:graphicData>
        </a:graphic>
      </p:graphicFrame>
      <p:sp>
        <p:nvSpPr>
          <p:cNvPr id="6" name="TextBox 5">
            <a:extLst>
              <a:ext uri="{FF2B5EF4-FFF2-40B4-BE49-F238E27FC236}">
                <a16:creationId xmlns:a16="http://schemas.microsoft.com/office/drawing/2014/main" id="{52CCAB57-94F2-412F-9C81-392EE9ED5E41}"/>
              </a:ext>
            </a:extLst>
          </p:cNvPr>
          <p:cNvSpPr txBox="1"/>
          <p:nvPr/>
        </p:nvSpPr>
        <p:spPr>
          <a:xfrm>
            <a:off x="1380227" y="324928"/>
            <a:ext cx="661358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solidFill>
                  <a:srgbClr val="333399"/>
                </a:solidFill>
              </a:rPr>
              <a:t>CanSat</a:t>
            </a:r>
            <a:r>
              <a:rPr lang="en-US" sz="2400" b="1">
                <a:solidFill>
                  <a:srgbClr val="333399"/>
                </a:solidFill>
              </a:rPr>
              <a:t> Budget – Hardware(Mechanical)[2/2]</a:t>
            </a:r>
            <a:endParaRPr lang="en-US" sz="2400"/>
          </a:p>
        </p:txBody>
      </p:sp>
      <p:sp>
        <p:nvSpPr>
          <p:cNvPr id="3" name="TextBox 2">
            <a:extLst>
              <a:ext uri="{FF2B5EF4-FFF2-40B4-BE49-F238E27FC236}">
                <a16:creationId xmlns:a16="http://schemas.microsoft.com/office/drawing/2014/main" id="{448F53D5-A77E-413B-BAA2-B349ABC8B7DB}"/>
              </a:ext>
            </a:extLst>
          </p:cNvPr>
          <p:cNvSpPr txBox="1"/>
          <p:nvPr/>
        </p:nvSpPr>
        <p:spPr>
          <a:xfrm>
            <a:off x="201283" y="6478438"/>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Presenter:  Vineet Khurana</a:t>
            </a:r>
          </a:p>
        </p:txBody>
      </p:sp>
      <p:sp>
        <p:nvSpPr>
          <p:cNvPr id="7" name="TextBox 6">
            <a:extLst>
              <a:ext uri="{FF2B5EF4-FFF2-40B4-BE49-F238E27FC236}">
                <a16:creationId xmlns:a16="http://schemas.microsoft.com/office/drawing/2014/main" id="{2B5D7AD4-3639-4E15-A990-A8352C0AF6C8}"/>
              </a:ext>
            </a:extLst>
          </p:cNvPr>
          <p:cNvSpPr txBox="1"/>
          <p:nvPr/>
        </p:nvSpPr>
        <p:spPr>
          <a:xfrm>
            <a:off x="3522453" y="6478437"/>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t>CanSat</a:t>
            </a:r>
            <a:r>
              <a:rPr lang="en-US" sz="1000"/>
              <a:t> 2019 CDR: Team 3279(Team Kalam)​​​​</a:t>
            </a:r>
          </a:p>
        </p:txBody>
      </p:sp>
    </p:spTree>
    <p:extLst>
      <p:ext uri="{BB962C8B-B14F-4D97-AF65-F5344CB8AC3E}">
        <p14:creationId xmlns:p14="http://schemas.microsoft.com/office/powerpoint/2010/main" val="147565199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8015C1-3D3C-4E64-BEC9-E29EAD6FCF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205</a:t>
            </a:fld>
            <a:endParaRPr lang="en-US"/>
          </a:p>
        </p:txBody>
      </p:sp>
      <p:sp>
        <p:nvSpPr>
          <p:cNvPr id="4" name="TextBox 1">
            <a:extLst>
              <a:ext uri="{FF2B5EF4-FFF2-40B4-BE49-F238E27FC236}">
                <a16:creationId xmlns:a16="http://schemas.microsoft.com/office/drawing/2014/main" id="{1115C47B-9908-4680-9E9D-3EAAAC6CEECA}"/>
              </a:ext>
            </a:extLst>
          </p:cNvPr>
          <p:cNvSpPr txBox="1"/>
          <p:nvPr/>
        </p:nvSpPr>
        <p:spPr>
          <a:xfrm>
            <a:off x="1984077" y="253042"/>
            <a:ext cx="5923470" cy="461665"/>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err="1">
                <a:solidFill>
                  <a:schemeClr val="accent2"/>
                </a:solidFill>
              </a:rPr>
              <a:t>CanSat</a:t>
            </a:r>
            <a:r>
              <a:rPr lang="en-US" sz="2400" b="1">
                <a:solidFill>
                  <a:schemeClr val="accent2"/>
                </a:solidFill>
              </a:rPr>
              <a:t> Budget – Hardware(Total)</a:t>
            </a:r>
          </a:p>
        </p:txBody>
      </p:sp>
      <p:graphicFrame>
        <p:nvGraphicFramePr>
          <p:cNvPr id="5" name="Table 4">
            <a:extLst>
              <a:ext uri="{FF2B5EF4-FFF2-40B4-BE49-F238E27FC236}">
                <a16:creationId xmlns:a16="http://schemas.microsoft.com/office/drawing/2014/main" id="{A20A060F-9615-4362-9A74-368B6FAF190E}"/>
              </a:ext>
            </a:extLst>
          </p:cNvPr>
          <p:cNvGraphicFramePr>
            <a:graphicFrameLocks noGrp="1"/>
          </p:cNvGraphicFramePr>
          <p:nvPr>
            <p:extLst>
              <p:ext uri="{D42A27DB-BD31-4B8C-83A1-F6EECF244321}">
                <p14:modId xmlns:p14="http://schemas.microsoft.com/office/powerpoint/2010/main" val="409638376"/>
              </p:ext>
            </p:extLst>
          </p:nvPr>
        </p:nvGraphicFramePr>
        <p:xfrm>
          <a:off x="1786758" y="1491484"/>
          <a:ext cx="5160579" cy="2571750"/>
        </p:xfrm>
        <a:graphic>
          <a:graphicData uri="http://schemas.openxmlformats.org/drawingml/2006/table">
            <a:tbl>
              <a:tblPr firstRow="1" bandRow="1"/>
              <a:tblGrid>
                <a:gridCol w="2690648">
                  <a:extLst>
                    <a:ext uri="{9D8B030D-6E8A-4147-A177-3AD203B41FA5}">
                      <a16:colId xmlns:a16="http://schemas.microsoft.com/office/drawing/2014/main" val="991942159"/>
                    </a:ext>
                  </a:extLst>
                </a:gridCol>
                <a:gridCol w="2469931">
                  <a:extLst>
                    <a:ext uri="{9D8B030D-6E8A-4147-A177-3AD203B41FA5}">
                      <a16:colId xmlns:a16="http://schemas.microsoft.com/office/drawing/2014/main" val="2733612898"/>
                    </a:ext>
                  </a:extLst>
                </a:gridCol>
              </a:tblGrid>
              <a:tr h="514350">
                <a:tc>
                  <a:txBody>
                    <a:bodyPr/>
                    <a:lstStyle/>
                    <a:p>
                      <a:pPr marL="97155" rtl="0" fontAlgn="t">
                        <a:spcBef>
                          <a:spcPts val="0"/>
                        </a:spcBef>
                        <a:spcAft>
                          <a:spcPts val="0"/>
                        </a:spcAft>
                      </a:pPr>
                      <a:r>
                        <a:rPr lang="en-US" sz="1800" b="1">
                          <a:solidFill>
                            <a:schemeClr val="bg1"/>
                          </a:solidFill>
                          <a:effectLst/>
                        </a:rPr>
                        <a:t>System</a:t>
                      </a:r>
                    </a:p>
                  </a:txBody>
                  <a:tcPr marT="38100">
                    <a:solidFill>
                      <a:srgbClr val="FD8008"/>
                    </a:solidFill>
                  </a:tcPr>
                </a:tc>
                <a:tc>
                  <a:txBody>
                    <a:bodyPr/>
                    <a:lstStyle/>
                    <a:p>
                      <a:pPr marL="97790" rtl="0" fontAlgn="t">
                        <a:spcBef>
                          <a:spcPts val="0"/>
                        </a:spcBef>
                        <a:spcAft>
                          <a:spcPts val="0"/>
                        </a:spcAft>
                      </a:pPr>
                      <a:r>
                        <a:rPr lang="en-US" sz="1400" b="1">
                          <a:effectLst/>
                        </a:rPr>
                        <a:t>Cost($)</a:t>
                      </a:r>
                      <a:endParaRPr lang="en-US" b="1">
                        <a:effectLst/>
                      </a:endParaRPr>
                    </a:p>
                  </a:txBody>
                  <a:tcPr marT="38100">
                    <a:solidFill>
                      <a:srgbClr val="FD8008"/>
                    </a:solidFill>
                  </a:tcPr>
                </a:tc>
                <a:extLst>
                  <a:ext uri="{0D108BD9-81ED-4DB2-BD59-A6C34878D82A}">
                    <a16:rowId xmlns:a16="http://schemas.microsoft.com/office/drawing/2014/main" val="2319124928"/>
                  </a:ext>
                </a:extLst>
              </a:tr>
              <a:tr h="514350">
                <a:tc>
                  <a:txBody>
                    <a:bodyPr/>
                    <a:lstStyle/>
                    <a:p>
                      <a:pPr marL="97155" rtl="0" fontAlgn="t">
                        <a:spcBef>
                          <a:spcPts val="0"/>
                        </a:spcBef>
                        <a:spcAft>
                          <a:spcPts val="0"/>
                        </a:spcAft>
                      </a:pPr>
                      <a:r>
                        <a:rPr lang="en-US" sz="1800" b="1">
                          <a:solidFill>
                            <a:schemeClr val="bg1"/>
                          </a:solidFill>
                          <a:effectLst/>
                        </a:rPr>
                        <a:t>Electrical</a:t>
                      </a:r>
                    </a:p>
                  </a:txBody>
                  <a:tcPr marT="38100">
                    <a:solidFill>
                      <a:srgbClr val="F5AD09"/>
                    </a:solidFill>
                  </a:tcPr>
                </a:tc>
                <a:tc>
                  <a:txBody>
                    <a:bodyPr/>
                    <a:lstStyle/>
                    <a:p>
                      <a:pPr marL="97790" rtl="0" fontAlgn="t">
                        <a:spcBef>
                          <a:spcPts val="0"/>
                        </a:spcBef>
                        <a:spcAft>
                          <a:spcPts val="0"/>
                        </a:spcAft>
                      </a:pPr>
                      <a:r>
                        <a:rPr lang="en-US" sz="1400">
                          <a:effectLst/>
                        </a:rPr>
                        <a:t>$</a:t>
                      </a:r>
                      <a:r>
                        <a:rPr lang="en-US" sz="1400"/>
                        <a:t>258.84</a:t>
                      </a:r>
                      <a:endParaRPr lang="en-US">
                        <a:effectLst/>
                      </a:endParaRPr>
                    </a:p>
                  </a:txBody>
                  <a:tcPr marT="38100">
                    <a:solidFill>
                      <a:srgbClr val="F9F5E4"/>
                    </a:solidFill>
                  </a:tcPr>
                </a:tc>
                <a:extLst>
                  <a:ext uri="{0D108BD9-81ED-4DB2-BD59-A6C34878D82A}">
                    <a16:rowId xmlns:a16="http://schemas.microsoft.com/office/drawing/2014/main" val="1078305174"/>
                  </a:ext>
                </a:extLst>
              </a:tr>
              <a:tr h="514350">
                <a:tc>
                  <a:txBody>
                    <a:bodyPr/>
                    <a:lstStyle/>
                    <a:p>
                      <a:pPr marL="97155" rtl="0" fontAlgn="t">
                        <a:spcBef>
                          <a:spcPts val="0"/>
                        </a:spcBef>
                        <a:spcAft>
                          <a:spcPts val="0"/>
                        </a:spcAft>
                      </a:pPr>
                      <a:r>
                        <a:rPr lang="en-US" sz="1800" b="1">
                          <a:solidFill>
                            <a:schemeClr val="bg1"/>
                          </a:solidFill>
                          <a:effectLst/>
                        </a:rPr>
                        <a:t>Mechanical</a:t>
                      </a:r>
                    </a:p>
                  </a:txBody>
                  <a:tcPr marT="38100">
                    <a:solidFill>
                      <a:srgbClr val="F5AD09"/>
                    </a:solidFill>
                  </a:tcPr>
                </a:tc>
                <a:tc>
                  <a:txBody>
                    <a:bodyPr/>
                    <a:lstStyle/>
                    <a:p>
                      <a:pPr marL="97790" rtl="0" fontAlgn="t">
                        <a:spcBef>
                          <a:spcPts val="0"/>
                        </a:spcBef>
                        <a:spcAft>
                          <a:spcPts val="0"/>
                        </a:spcAft>
                      </a:pPr>
                      <a:r>
                        <a:rPr lang="en-US" sz="1400">
                          <a:effectLst/>
                        </a:rPr>
                        <a:t>$</a:t>
                      </a:r>
                      <a:r>
                        <a:rPr lang="en-US" sz="1400"/>
                        <a:t>407</a:t>
                      </a:r>
                      <a:endParaRPr lang="en-US" sz="1400">
                        <a:effectLst/>
                      </a:endParaRPr>
                    </a:p>
                  </a:txBody>
                  <a:tcPr marT="38100">
                    <a:solidFill>
                      <a:srgbClr val="F9F5E4"/>
                    </a:solidFill>
                  </a:tcPr>
                </a:tc>
                <a:extLst>
                  <a:ext uri="{0D108BD9-81ED-4DB2-BD59-A6C34878D82A}">
                    <a16:rowId xmlns:a16="http://schemas.microsoft.com/office/drawing/2014/main" val="996497590"/>
                  </a:ext>
                </a:extLst>
              </a:tr>
              <a:tr h="514350">
                <a:tc>
                  <a:txBody>
                    <a:bodyPr/>
                    <a:lstStyle/>
                    <a:p>
                      <a:pPr marL="97155" rtl="0" fontAlgn="t">
                        <a:spcBef>
                          <a:spcPts val="0"/>
                        </a:spcBef>
                        <a:spcAft>
                          <a:spcPts val="0"/>
                        </a:spcAft>
                      </a:pPr>
                      <a:r>
                        <a:rPr lang="en-US" sz="1800" b="1">
                          <a:solidFill>
                            <a:schemeClr val="bg1"/>
                          </a:solidFill>
                          <a:effectLst/>
                        </a:rPr>
                        <a:t>Margin</a:t>
                      </a:r>
                    </a:p>
                  </a:txBody>
                  <a:tcPr marT="38100">
                    <a:solidFill>
                      <a:srgbClr val="F5AD09"/>
                    </a:solidFill>
                  </a:tcPr>
                </a:tc>
                <a:tc>
                  <a:txBody>
                    <a:bodyPr/>
                    <a:lstStyle/>
                    <a:p>
                      <a:pPr marL="97790" rtl="0" fontAlgn="t">
                        <a:spcBef>
                          <a:spcPts val="0"/>
                        </a:spcBef>
                        <a:spcAft>
                          <a:spcPts val="0"/>
                        </a:spcAft>
                      </a:pPr>
                      <a:r>
                        <a:rPr lang="en-US" sz="1400">
                          <a:effectLst/>
                        </a:rPr>
                        <a:t>$100</a:t>
                      </a:r>
                      <a:endParaRPr lang="en-US">
                        <a:effectLst/>
                      </a:endParaRPr>
                    </a:p>
                  </a:txBody>
                  <a:tcPr marT="38100">
                    <a:solidFill>
                      <a:srgbClr val="F9F5E4"/>
                    </a:solidFill>
                  </a:tcPr>
                </a:tc>
                <a:extLst>
                  <a:ext uri="{0D108BD9-81ED-4DB2-BD59-A6C34878D82A}">
                    <a16:rowId xmlns:a16="http://schemas.microsoft.com/office/drawing/2014/main" val="1674448939"/>
                  </a:ext>
                </a:extLst>
              </a:tr>
              <a:tr h="514350">
                <a:tc>
                  <a:txBody>
                    <a:bodyPr/>
                    <a:lstStyle/>
                    <a:p>
                      <a:pPr marL="97155" rtl="0" fontAlgn="t">
                        <a:spcBef>
                          <a:spcPts val="0"/>
                        </a:spcBef>
                        <a:spcAft>
                          <a:spcPts val="0"/>
                        </a:spcAft>
                      </a:pPr>
                      <a:r>
                        <a:rPr lang="en-US" sz="1800" b="1">
                          <a:solidFill>
                            <a:schemeClr val="bg1"/>
                          </a:solidFill>
                          <a:effectLst/>
                        </a:rPr>
                        <a:t>Total Cost</a:t>
                      </a:r>
                    </a:p>
                  </a:txBody>
                  <a:tcPr marT="38100">
                    <a:solidFill>
                      <a:srgbClr val="F5AD09"/>
                    </a:solidFill>
                  </a:tcPr>
                </a:tc>
                <a:tc>
                  <a:txBody>
                    <a:bodyPr/>
                    <a:lstStyle/>
                    <a:p>
                      <a:pPr marL="97790" rtl="0" fontAlgn="t">
                        <a:spcBef>
                          <a:spcPts val="0"/>
                        </a:spcBef>
                        <a:spcAft>
                          <a:spcPts val="0"/>
                        </a:spcAft>
                      </a:pPr>
                      <a:r>
                        <a:rPr lang="en-US" sz="1400">
                          <a:effectLst/>
                        </a:rPr>
                        <a:t>$</a:t>
                      </a:r>
                      <a:r>
                        <a:rPr lang="en-US" sz="1400"/>
                        <a:t>775.84</a:t>
                      </a:r>
                      <a:endParaRPr lang="en-US">
                        <a:effectLst/>
                      </a:endParaRPr>
                    </a:p>
                  </a:txBody>
                  <a:tcPr marT="38100">
                    <a:solidFill>
                      <a:srgbClr val="F9F5E4"/>
                    </a:solidFill>
                  </a:tcPr>
                </a:tc>
                <a:extLst>
                  <a:ext uri="{0D108BD9-81ED-4DB2-BD59-A6C34878D82A}">
                    <a16:rowId xmlns:a16="http://schemas.microsoft.com/office/drawing/2014/main" val="685237948"/>
                  </a:ext>
                </a:extLst>
              </a:tr>
            </a:tbl>
          </a:graphicData>
        </a:graphic>
      </p:graphicFrame>
      <p:sp>
        <p:nvSpPr>
          <p:cNvPr id="3" name="TextBox 2">
            <a:extLst>
              <a:ext uri="{FF2B5EF4-FFF2-40B4-BE49-F238E27FC236}">
                <a16:creationId xmlns:a16="http://schemas.microsoft.com/office/drawing/2014/main" id="{2C6912E2-2206-43C1-BBEA-043B66CFED7E}"/>
              </a:ext>
            </a:extLst>
          </p:cNvPr>
          <p:cNvSpPr txBox="1"/>
          <p:nvPr/>
        </p:nvSpPr>
        <p:spPr>
          <a:xfrm>
            <a:off x="1408285" y="4737862"/>
            <a:ext cx="6696973"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5AD09"/>
                </a:solidFill>
              </a:rPr>
              <a:t>Our total estimated cost is well within the prescribed limit of $1000</a:t>
            </a:r>
          </a:p>
        </p:txBody>
      </p:sp>
      <p:sp>
        <p:nvSpPr>
          <p:cNvPr id="6" name="TextBox 5">
            <a:extLst>
              <a:ext uri="{FF2B5EF4-FFF2-40B4-BE49-F238E27FC236}">
                <a16:creationId xmlns:a16="http://schemas.microsoft.com/office/drawing/2014/main" id="{45B0A6E4-1C93-4D1A-B768-9A96BC2FC34C}"/>
              </a:ext>
            </a:extLst>
          </p:cNvPr>
          <p:cNvSpPr txBox="1"/>
          <p:nvPr/>
        </p:nvSpPr>
        <p:spPr>
          <a:xfrm>
            <a:off x="186906" y="6449683"/>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Presenter:  Vineet Khurana</a:t>
            </a:r>
          </a:p>
        </p:txBody>
      </p:sp>
      <p:sp>
        <p:nvSpPr>
          <p:cNvPr id="7" name="TextBox 6">
            <a:extLst>
              <a:ext uri="{FF2B5EF4-FFF2-40B4-BE49-F238E27FC236}">
                <a16:creationId xmlns:a16="http://schemas.microsoft.com/office/drawing/2014/main" id="{53EE0C14-98E5-4DB5-9767-5A8F7BE8AD51}"/>
              </a:ext>
            </a:extLst>
          </p:cNvPr>
          <p:cNvSpPr txBox="1"/>
          <p:nvPr/>
        </p:nvSpPr>
        <p:spPr>
          <a:xfrm>
            <a:off x="3407434" y="6449683"/>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t>CanSat</a:t>
            </a:r>
            <a:r>
              <a:rPr lang="en-US" sz="1000"/>
              <a:t> 2019 CDR: Team 3279(Team Kalam)​​​</a:t>
            </a:r>
          </a:p>
        </p:txBody>
      </p:sp>
    </p:spTree>
    <p:extLst>
      <p:ext uri="{BB962C8B-B14F-4D97-AF65-F5344CB8AC3E}">
        <p14:creationId xmlns:p14="http://schemas.microsoft.com/office/powerpoint/2010/main" val="8053835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8015C1-3D3C-4E64-BEC9-E29EAD6FCF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206</a:t>
            </a:fld>
            <a:endParaRPr lang="en-US"/>
          </a:p>
        </p:txBody>
      </p:sp>
      <p:sp>
        <p:nvSpPr>
          <p:cNvPr id="4" name="TextBox 1">
            <a:extLst>
              <a:ext uri="{FF2B5EF4-FFF2-40B4-BE49-F238E27FC236}">
                <a16:creationId xmlns:a16="http://schemas.microsoft.com/office/drawing/2014/main" id="{1115C47B-9908-4680-9E9D-3EAAAC6CEECA}"/>
              </a:ext>
            </a:extLst>
          </p:cNvPr>
          <p:cNvSpPr txBox="1"/>
          <p:nvPr/>
        </p:nvSpPr>
        <p:spPr>
          <a:xfrm>
            <a:off x="1984077" y="253042"/>
            <a:ext cx="5923470" cy="1261884"/>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err="1"/>
              <a:t>CanSat</a:t>
            </a:r>
            <a:r>
              <a:rPr lang="en-US" sz="2400" b="1"/>
              <a:t> Budget – Other Costs [1/4]</a:t>
            </a:r>
            <a:endParaRPr lang="en-US"/>
          </a:p>
          <a:p>
            <a:br>
              <a:rPr lang="en-US"/>
            </a:br>
            <a:endParaRPr lang="en-US"/>
          </a:p>
          <a:p>
            <a:endParaRPr lang="en-US" sz="2400" b="1">
              <a:solidFill>
                <a:schemeClr val="accent2"/>
              </a:solidFill>
            </a:endParaRPr>
          </a:p>
        </p:txBody>
      </p:sp>
      <p:graphicFrame>
        <p:nvGraphicFramePr>
          <p:cNvPr id="5" name="Table 4">
            <a:extLst>
              <a:ext uri="{FF2B5EF4-FFF2-40B4-BE49-F238E27FC236}">
                <a16:creationId xmlns:a16="http://schemas.microsoft.com/office/drawing/2014/main" id="{0B7BE7B7-9845-4759-8B88-C93364809B7E}"/>
              </a:ext>
            </a:extLst>
          </p:cNvPr>
          <p:cNvGraphicFramePr>
            <a:graphicFrameLocks noGrp="1"/>
          </p:cNvGraphicFramePr>
          <p:nvPr>
            <p:extLst>
              <p:ext uri="{D42A27DB-BD31-4B8C-83A1-F6EECF244321}">
                <p14:modId xmlns:p14="http://schemas.microsoft.com/office/powerpoint/2010/main" val="3768211307"/>
              </p:ext>
            </p:extLst>
          </p:nvPr>
        </p:nvGraphicFramePr>
        <p:xfrm>
          <a:off x="347464" y="1846521"/>
          <a:ext cx="8292313" cy="3088005"/>
        </p:xfrm>
        <a:graphic>
          <a:graphicData uri="http://schemas.openxmlformats.org/drawingml/2006/table">
            <a:tbl>
              <a:tblPr firstRow="1" bandRow="1"/>
              <a:tblGrid>
                <a:gridCol w="1869599">
                  <a:extLst>
                    <a:ext uri="{9D8B030D-6E8A-4147-A177-3AD203B41FA5}">
                      <a16:colId xmlns:a16="http://schemas.microsoft.com/office/drawing/2014/main" val="1578698350"/>
                    </a:ext>
                  </a:extLst>
                </a:gridCol>
                <a:gridCol w="1869599">
                  <a:extLst>
                    <a:ext uri="{9D8B030D-6E8A-4147-A177-3AD203B41FA5}">
                      <a16:colId xmlns:a16="http://schemas.microsoft.com/office/drawing/2014/main" val="3651036046"/>
                    </a:ext>
                  </a:extLst>
                </a:gridCol>
                <a:gridCol w="1228937">
                  <a:extLst>
                    <a:ext uri="{9D8B030D-6E8A-4147-A177-3AD203B41FA5}">
                      <a16:colId xmlns:a16="http://schemas.microsoft.com/office/drawing/2014/main" val="2892378656"/>
                    </a:ext>
                  </a:extLst>
                </a:gridCol>
                <a:gridCol w="1488558">
                  <a:extLst>
                    <a:ext uri="{9D8B030D-6E8A-4147-A177-3AD203B41FA5}">
                      <a16:colId xmlns:a16="http://schemas.microsoft.com/office/drawing/2014/main" val="1644324446"/>
                    </a:ext>
                  </a:extLst>
                </a:gridCol>
                <a:gridCol w="1835620">
                  <a:extLst>
                    <a:ext uri="{9D8B030D-6E8A-4147-A177-3AD203B41FA5}">
                      <a16:colId xmlns:a16="http://schemas.microsoft.com/office/drawing/2014/main" val="3370072088"/>
                    </a:ext>
                  </a:extLst>
                </a:gridCol>
              </a:tblGrid>
              <a:tr h="409575">
                <a:tc>
                  <a:txBody>
                    <a:bodyPr/>
                    <a:lstStyle/>
                    <a:p>
                      <a:pPr marL="74295" rtl="0" fontAlgn="t">
                        <a:spcBef>
                          <a:spcPts val="0"/>
                        </a:spcBef>
                        <a:spcAft>
                          <a:spcPts val="0"/>
                        </a:spcAft>
                      </a:pPr>
                      <a:r>
                        <a:rPr lang="en-US" sz="1800" b="1">
                          <a:solidFill>
                            <a:schemeClr val="bg1"/>
                          </a:solidFill>
                          <a:effectLst/>
                          <a:latin typeface="Helvetica Neue"/>
                        </a:rPr>
                        <a:t>Part</a:t>
                      </a:r>
                    </a:p>
                  </a:txBody>
                  <a:tcPr marT="9525">
                    <a:solidFill>
                      <a:srgbClr val="FD8008"/>
                    </a:solidFill>
                  </a:tcPr>
                </a:tc>
                <a:tc>
                  <a:txBody>
                    <a:bodyPr/>
                    <a:lstStyle/>
                    <a:p>
                      <a:pPr marL="75565" rtl="0" fontAlgn="t">
                        <a:spcBef>
                          <a:spcPts val="0"/>
                        </a:spcBef>
                        <a:spcAft>
                          <a:spcPts val="0"/>
                        </a:spcAft>
                      </a:pPr>
                      <a:r>
                        <a:rPr lang="en-US" sz="1800" b="1">
                          <a:solidFill>
                            <a:schemeClr val="bg1"/>
                          </a:solidFill>
                          <a:effectLst/>
                          <a:latin typeface="Helvetica Neue"/>
                        </a:rPr>
                        <a:t>Model</a:t>
                      </a:r>
                    </a:p>
                  </a:txBody>
                  <a:tcPr marT="9525">
                    <a:solidFill>
                      <a:srgbClr val="FD8008"/>
                    </a:solidFill>
                  </a:tcPr>
                </a:tc>
                <a:tc>
                  <a:txBody>
                    <a:bodyPr/>
                    <a:lstStyle/>
                    <a:p>
                      <a:pPr marL="75565" rtl="0" fontAlgn="t">
                        <a:spcBef>
                          <a:spcPts val="0"/>
                        </a:spcBef>
                        <a:spcAft>
                          <a:spcPts val="0"/>
                        </a:spcAft>
                      </a:pPr>
                      <a:r>
                        <a:rPr lang="en-US" sz="1800" b="1">
                          <a:solidFill>
                            <a:schemeClr val="bg1"/>
                          </a:solidFill>
                          <a:effectLst/>
                          <a:latin typeface="Helvetica Neue"/>
                        </a:rPr>
                        <a:t>Quantity</a:t>
                      </a:r>
                    </a:p>
                  </a:txBody>
                  <a:tcPr marT="9525">
                    <a:solidFill>
                      <a:srgbClr val="FD8008"/>
                    </a:solidFill>
                  </a:tcPr>
                </a:tc>
                <a:tc>
                  <a:txBody>
                    <a:bodyPr/>
                    <a:lstStyle/>
                    <a:p>
                      <a:pPr marL="76200" rtl="0" fontAlgn="t">
                        <a:spcBef>
                          <a:spcPts val="0"/>
                        </a:spcBef>
                        <a:spcAft>
                          <a:spcPts val="0"/>
                        </a:spcAft>
                      </a:pPr>
                      <a:r>
                        <a:rPr lang="en-US" sz="1800" b="1">
                          <a:solidFill>
                            <a:schemeClr val="bg1"/>
                          </a:solidFill>
                          <a:effectLst/>
                          <a:latin typeface="Helvetica Neue"/>
                        </a:rPr>
                        <a:t>Total Cost ($)</a:t>
                      </a:r>
                    </a:p>
                  </a:txBody>
                  <a:tcPr marT="9525">
                    <a:solidFill>
                      <a:srgbClr val="FD8008"/>
                    </a:solidFill>
                  </a:tcPr>
                </a:tc>
                <a:tc>
                  <a:txBody>
                    <a:bodyPr/>
                    <a:lstStyle/>
                    <a:p>
                      <a:pPr marL="76200" rtl="0" fontAlgn="t">
                        <a:spcBef>
                          <a:spcPts val="0"/>
                        </a:spcBef>
                        <a:spcAft>
                          <a:spcPts val="0"/>
                        </a:spcAft>
                      </a:pPr>
                      <a:r>
                        <a:rPr lang="en-US" sz="1800" b="1">
                          <a:solidFill>
                            <a:schemeClr val="bg1"/>
                          </a:solidFill>
                          <a:effectLst/>
                          <a:latin typeface="Helvetica Neue"/>
                        </a:rPr>
                        <a:t>Determination</a:t>
                      </a:r>
                    </a:p>
                  </a:txBody>
                  <a:tcPr marT="9525">
                    <a:solidFill>
                      <a:srgbClr val="FD8008"/>
                    </a:solidFill>
                  </a:tcPr>
                </a:tc>
                <a:extLst>
                  <a:ext uri="{0D108BD9-81ED-4DB2-BD59-A6C34878D82A}">
                    <a16:rowId xmlns:a16="http://schemas.microsoft.com/office/drawing/2014/main" val="2215830923"/>
                  </a:ext>
                </a:extLst>
              </a:tr>
              <a:tr h="285750">
                <a:tc>
                  <a:txBody>
                    <a:bodyPr/>
                    <a:lstStyle/>
                    <a:p>
                      <a:pPr marL="74295" rtl="0" fontAlgn="t">
                        <a:spcBef>
                          <a:spcPts val="0"/>
                        </a:spcBef>
                        <a:spcAft>
                          <a:spcPts val="0"/>
                        </a:spcAft>
                      </a:pPr>
                      <a:r>
                        <a:rPr lang="en-US" sz="1550" b="1">
                          <a:solidFill>
                            <a:schemeClr val="bg1"/>
                          </a:solidFill>
                          <a:effectLst/>
                          <a:latin typeface="Helvetica Neue"/>
                        </a:rPr>
                        <a:t>Ground Station Antenna</a:t>
                      </a:r>
                      <a:endParaRPr lang="en-US" b="1">
                        <a:solidFill>
                          <a:schemeClr val="bg1"/>
                        </a:solidFill>
                        <a:effectLst/>
                        <a:latin typeface="Helvetica Neue"/>
                      </a:endParaRPr>
                    </a:p>
                  </a:txBody>
                  <a:tcPr marT="9525">
                    <a:solidFill>
                      <a:srgbClr val="F5AD09"/>
                    </a:solidFill>
                  </a:tcPr>
                </a:tc>
                <a:tc>
                  <a:txBody>
                    <a:bodyPr/>
                    <a:lstStyle/>
                    <a:p>
                      <a:pPr marL="75565" rtl="0">
                        <a:spcBef>
                          <a:spcPts val="0"/>
                        </a:spcBef>
                        <a:spcAft>
                          <a:spcPts val="0"/>
                        </a:spcAft>
                      </a:pPr>
                      <a:r>
                        <a:rPr lang="en-US" sz="1550">
                          <a:latin typeface="Helvetica Neue"/>
                        </a:rPr>
                        <a:t>Parabolic Antenna</a:t>
                      </a:r>
                      <a:endParaRPr lang="en-US">
                        <a:effectLst/>
                        <a:latin typeface="Helvetica Neue"/>
                      </a:endParaRPr>
                    </a:p>
                  </a:txBody>
                  <a:tcPr marT="9525">
                    <a:solidFill>
                      <a:srgbClr val="F9F5E4"/>
                    </a:solidFill>
                  </a:tcPr>
                </a:tc>
                <a:tc>
                  <a:txBody>
                    <a:bodyPr/>
                    <a:lstStyle/>
                    <a:p>
                      <a:pPr marL="75565" rtl="0" fontAlgn="t">
                        <a:spcBef>
                          <a:spcPts val="0"/>
                        </a:spcBef>
                        <a:spcAft>
                          <a:spcPts val="0"/>
                        </a:spcAft>
                      </a:pPr>
                      <a:r>
                        <a:rPr lang="en-US" sz="1550">
                          <a:effectLst/>
                          <a:latin typeface="Helvetica Neue"/>
                        </a:rPr>
                        <a:t>1</a:t>
                      </a:r>
                      <a:endParaRPr lang="en-US">
                        <a:effectLst/>
                        <a:latin typeface="Helvetica Neue"/>
                      </a:endParaRPr>
                    </a:p>
                  </a:txBody>
                  <a:tcPr marT="9525">
                    <a:solidFill>
                      <a:srgbClr val="F9F5E4"/>
                    </a:solidFill>
                  </a:tcPr>
                </a:tc>
                <a:tc>
                  <a:txBody>
                    <a:bodyPr/>
                    <a:lstStyle/>
                    <a:p>
                      <a:pPr marL="76200" rtl="0" fontAlgn="t">
                        <a:spcBef>
                          <a:spcPts val="0"/>
                        </a:spcBef>
                        <a:spcAft>
                          <a:spcPts val="0"/>
                        </a:spcAft>
                      </a:pPr>
                      <a:r>
                        <a:rPr lang="en-US" sz="1550">
                          <a:effectLst/>
                          <a:latin typeface="Helvetica Neue"/>
                        </a:rPr>
                        <a:t>$46.04</a:t>
                      </a:r>
                      <a:endParaRPr lang="en-US">
                        <a:effectLst/>
                        <a:latin typeface="Helvetica Neue"/>
                      </a:endParaRPr>
                    </a:p>
                  </a:txBody>
                  <a:tcPr marT="9525">
                    <a:solidFill>
                      <a:srgbClr val="F9F5E4"/>
                    </a:solidFill>
                  </a:tcPr>
                </a:tc>
                <a:tc>
                  <a:txBody>
                    <a:bodyPr/>
                    <a:lstStyle/>
                    <a:p>
                      <a:pPr marL="76200" rtl="0" fontAlgn="t">
                        <a:spcBef>
                          <a:spcPts val="0"/>
                        </a:spcBef>
                        <a:spcAft>
                          <a:spcPts val="0"/>
                        </a:spcAft>
                      </a:pPr>
                      <a:r>
                        <a:rPr lang="en-US" sz="1550">
                          <a:effectLst/>
                          <a:latin typeface="Helvetica Neue"/>
                        </a:rPr>
                        <a:t>Actual</a:t>
                      </a:r>
                      <a:endParaRPr lang="en-US">
                        <a:effectLst/>
                        <a:latin typeface="Helvetica Neue"/>
                      </a:endParaRPr>
                    </a:p>
                  </a:txBody>
                  <a:tcPr marT="9525">
                    <a:solidFill>
                      <a:srgbClr val="F9F5E4"/>
                    </a:solidFill>
                  </a:tcPr>
                </a:tc>
                <a:extLst>
                  <a:ext uri="{0D108BD9-81ED-4DB2-BD59-A6C34878D82A}">
                    <a16:rowId xmlns:a16="http://schemas.microsoft.com/office/drawing/2014/main" val="3109256495"/>
                  </a:ext>
                </a:extLst>
              </a:tr>
              <a:tr h="337272">
                <a:tc>
                  <a:txBody>
                    <a:bodyPr/>
                    <a:lstStyle/>
                    <a:p>
                      <a:pPr marL="74295" rtl="0" fontAlgn="t">
                        <a:spcBef>
                          <a:spcPts val="0"/>
                        </a:spcBef>
                        <a:spcAft>
                          <a:spcPts val="0"/>
                        </a:spcAft>
                      </a:pPr>
                      <a:r>
                        <a:rPr lang="en-US" sz="1550" b="1">
                          <a:solidFill>
                            <a:schemeClr val="bg1"/>
                          </a:solidFill>
                          <a:effectLst/>
                          <a:latin typeface="Helvetica Neue"/>
                        </a:rPr>
                        <a:t>Communication Module</a:t>
                      </a:r>
                      <a:endParaRPr lang="en-US" b="1">
                        <a:solidFill>
                          <a:schemeClr val="bg1"/>
                        </a:solidFill>
                        <a:effectLst/>
                        <a:latin typeface="Helvetica Neue"/>
                      </a:endParaRPr>
                    </a:p>
                  </a:txBody>
                  <a:tcPr marT="9525">
                    <a:solidFill>
                      <a:srgbClr val="F5AD09"/>
                    </a:solidFill>
                  </a:tcPr>
                </a:tc>
                <a:tc>
                  <a:txBody>
                    <a:bodyPr/>
                    <a:lstStyle/>
                    <a:p>
                      <a:pPr marL="75565" rtl="0" fontAlgn="t">
                        <a:spcBef>
                          <a:spcPts val="0"/>
                        </a:spcBef>
                        <a:spcAft>
                          <a:spcPts val="0"/>
                        </a:spcAft>
                      </a:pPr>
                      <a:r>
                        <a:rPr lang="en-US" sz="1550">
                          <a:effectLst/>
                          <a:latin typeface="Helvetica Neue"/>
                        </a:rPr>
                        <a:t>XBEE Pro S2C</a:t>
                      </a:r>
                      <a:endParaRPr lang="en-US">
                        <a:effectLst/>
                        <a:latin typeface="Helvetica Neue"/>
                      </a:endParaRPr>
                    </a:p>
                  </a:txBody>
                  <a:tcPr marT="9525">
                    <a:solidFill>
                      <a:srgbClr val="F9F5E4"/>
                    </a:solidFill>
                  </a:tcPr>
                </a:tc>
                <a:tc>
                  <a:txBody>
                    <a:bodyPr/>
                    <a:lstStyle/>
                    <a:p>
                      <a:pPr marL="75565" rtl="0" fontAlgn="t">
                        <a:spcBef>
                          <a:spcPts val="0"/>
                        </a:spcBef>
                        <a:spcAft>
                          <a:spcPts val="0"/>
                        </a:spcAft>
                      </a:pPr>
                      <a:r>
                        <a:rPr lang="en-US" sz="1550">
                          <a:effectLst/>
                          <a:latin typeface="Helvetica Neue"/>
                        </a:rPr>
                        <a:t>1</a:t>
                      </a:r>
                      <a:endParaRPr lang="en-US">
                        <a:effectLst/>
                        <a:latin typeface="Helvetica Neue"/>
                      </a:endParaRPr>
                    </a:p>
                  </a:txBody>
                  <a:tcPr marT="9525">
                    <a:solidFill>
                      <a:srgbClr val="F9F5E4"/>
                    </a:solidFill>
                  </a:tcPr>
                </a:tc>
                <a:tc>
                  <a:txBody>
                    <a:bodyPr/>
                    <a:lstStyle/>
                    <a:p>
                      <a:pPr marL="76200" rtl="0" fontAlgn="t">
                        <a:spcBef>
                          <a:spcPts val="0"/>
                        </a:spcBef>
                        <a:spcAft>
                          <a:spcPts val="0"/>
                        </a:spcAft>
                      </a:pPr>
                      <a:r>
                        <a:rPr lang="en-US" sz="1550">
                          <a:effectLst/>
                          <a:latin typeface="Helvetica Neue"/>
                        </a:rPr>
                        <a:t>$41.61</a:t>
                      </a:r>
                      <a:endParaRPr lang="en-US">
                        <a:effectLst/>
                        <a:latin typeface="Helvetica Neue"/>
                      </a:endParaRPr>
                    </a:p>
                  </a:txBody>
                  <a:tcPr marT="9525">
                    <a:solidFill>
                      <a:srgbClr val="F9F5E4"/>
                    </a:solidFill>
                  </a:tcPr>
                </a:tc>
                <a:tc>
                  <a:txBody>
                    <a:bodyPr/>
                    <a:lstStyle/>
                    <a:p>
                      <a:pPr marL="76200" rtl="0" fontAlgn="t">
                        <a:spcBef>
                          <a:spcPts val="0"/>
                        </a:spcBef>
                        <a:spcAft>
                          <a:spcPts val="0"/>
                        </a:spcAft>
                      </a:pPr>
                      <a:r>
                        <a:rPr lang="en-US" sz="1550">
                          <a:effectLst/>
                          <a:latin typeface="Helvetica Neue"/>
                        </a:rPr>
                        <a:t>Actual</a:t>
                      </a:r>
                      <a:endParaRPr lang="en-US">
                        <a:effectLst/>
                        <a:latin typeface="Helvetica Neue"/>
                      </a:endParaRPr>
                    </a:p>
                  </a:txBody>
                  <a:tcPr marT="9525">
                    <a:solidFill>
                      <a:srgbClr val="F9F5E4"/>
                    </a:solidFill>
                  </a:tcPr>
                </a:tc>
                <a:extLst>
                  <a:ext uri="{0D108BD9-81ED-4DB2-BD59-A6C34878D82A}">
                    <a16:rowId xmlns:a16="http://schemas.microsoft.com/office/drawing/2014/main" val="4041132669"/>
                  </a:ext>
                </a:extLst>
              </a:tr>
              <a:tr h="285750">
                <a:tc>
                  <a:txBody>
                    <a:bodyPr/>
                    <a:lstStyle/>
                    <a:p>
                      <a:pPr marL="74295" rtl="0" fontAlgn="t">
                        <a:spcBef>
                          <a:spcPts val="0"/>
                        </a:spcBef>
                        <a:spcAft>
                          <a:spcPts val="0"/>
                        </a:spcAft>
                      </a:pPr>
                      <a:r>
                        <a:rPr lang="en-US" sz="1550" b="1">
                          <a:solidFill>
                            <a:schemeClr val="bg1"/>
                          </a:solidFill>
                          <a:effectLst/>
                          <a:latin typeface="Helvetica Neue"/>
                        </a:rPr>
                        <a:t>Base Circuit Boards</a:t>
                      </a:r>
                      <a:endParaRPr lang="en-US" b="1">
                        <a:solidFill>
                          <a:schemeClr val="bg1"/>
                        </a:solidFill>
                        <a:effectLst/>
                        <a:latin typeface="Helvetica Neue"/>
                      </a:endParaRPr>
                    </a:p>
                  </a:txBody>
                  <a:tcPr marT="9525">
                    <a:solidFill>
                      <a:srgbClr val="F5AD09"/>
                    </a:solidFill>
                  </a:tcPr>
                </a:tc>
                <a:tc>
                  <a:txBody>
                    <a:bodyPr/>
                    <a:lstStyle/>
                    <a:p>
                      <a:pPr marL="75565" rtl="0" fontAlgn="t">
                        <a:spcBef>
                          <a:spcPts val="0"/>
                        </a:spcBef>
                        <a:spcAft>
                          <a:spcPts val="0"/>
                        </a:spcAft>
                      </a:pPr>
                      <a:r>
                        <a:rPr lang="en-US" sz="1550">
                          <a:effectLst/>
                          <a:latin typeface="Helvetica Neue"/>
                        </a:rPr>
                        <a:t>PCB</a:t>
                      </a:r>
                      <a:endParaRPr lang="en-US">
                        <a:effectLst/>
                        <a:latin typeface="Helvetica Neue"/>
                      </a:endParaRPr>
                    </a:p>
                  </a:txBody>
                  <a:tcPr marT="9525">
                    <a:solidFill>
                      <a:srgbClr val="F9F5E4"/>
                    </a:solidFill>
                  </a:tcPr>
                </a:tc>
                <a:tc>
                  <a:txBody>
                    <a:bodyPr/>
                    <a:lstStyle/>
                    <a:p>
                      <a:pPr marL="75565" rtl="0" fontAlgn="t">
                        <a:spcBef>
                          <a:spcPts val="0"/>
                        </a:spcBef>
                        <a:spcAft>
                          <a:spcPts val="0"/>
                        </a:spcAft>
                      </a:pPr>
                      <a:r>
                        <a:rPr lang="en-US" sz="1550">
                          <a:effectLst/>
                          <a:latin typeface="Helvetica Neue"/>
                        </a:rPr>
                        <a:t>1</a:t>
                      </a:r>
                      <a:endParaRPr lang="en-US">
                        <a:effectLst/>
                        <a:latin typeface="Helvetica Neue"/>
                      </a:endParaRPr>
                    </a:p>
                  </a:txBody>
                  <a:tcPr marT="9525">
                    <a:solidFill>
                      <a:srgbClr val="F9F5E4"/>
                    </a:solidFill>
                  </a:tcPr>
                </a:tc>
                <a:tc>
                  <a:txBody>
                    <a:bodyPr/>
                    <a:lstStyle/>
                    <a:p>
                      <a:pPr marL="76200" rtl="0" fontAlgn="t">
                        <a:spcBef>
                          <a:spcPts val="0"/>
                        </a:spcBef>
                        <a:spcAft>
                          <a:spcPts val="0"/>
                        </a:spcAft>
                      </a:pPr>
                      <a:r>
                        <a:rPr lang="en-US" sz="1550">
                          <a:effectLst/>
                          <a:latin typeface="Helvetica Neue"/>
                        </a:rPr>
                        <a:t>$10</a:t>
                      </a:r>
                      <a:endParaRPr lang="en-US">
                        <a:effectLst/>
                        <a:latin typeface="Helvetica Neue"/>
                      </a:endParaRPr>
                    </a:p>
                  </a:txBody>
                  <a:tcPr marT="9525">
                    <a:solidFill>
                      <a:srgbClr val="F9F5E4"/>
                    </a:solidFill>
                  </a:tcPr>
                </a:tc>
                <a:tc>
                  <a:txBody>
                    <a:bodyPr/>
                    <a:lstStyle/>
                    <a:p>
                      <a:pPr marL="76200" rtl="0" fontAlgn="t">
                        <a:spcBef>
                          <a:spcPts val="0"/>
                        </a:spcBef>
                        <a:spcAft>
                          <a:spcPts val="0"/>
                        </a:spcAft>
                      </a:pPr>
                      <a:r>
                        <a:rPr lang="en-US" sz="1550">
                          <a:effectLst/>
                          <a:latin typeface="Helvetica Neue"/>
                        </a:rPr>
                        <a:t>Actual</a:t>
                      </a:r>
                      <a:endParaRPr lang="en-US">
                        <a:effectLst/>
                        <a:latin typeface="Helvetica Neue"/>
                      </a:endParaRPr>
                    </a:p>
                  </a:txBody>
                  <a:tcPr marT="9525">
                    <a:solidFill>
                      <a:srgbClr val="F9F5E4"/>
                    </a:solidFill>
                  </a:tcPr>
                </a:tc>
                <a:extLst>
                  <a:ext uri="{0D108BD9-81ED-4DB2-BD59-A6C34878D82A}">
                    <a16:rowId xmlns:a16="http://schemas.microsoft.com/office/drawing/2014/main" val="618518249"/>
                  </a:ext>
                </a:extLst>
              </a:tr>
              <a:tr h="285750">
                <a:tc>
                  <a:txBody>
                    <a:bodyPr/>
                    <a:lstStyle/>
                    <a:p>
                      <a:pPr marL="74295" rtl="0" fontAlgn="t">
                        <a:spcBef>
                          <a:spcPts val="0"/>
                        </a:spcBef>
                        <a:spcAft>
                          <a:spcPts val="0"/>
                        </a:spcAft>
                      </a:pPr>
                      <a:r>
                        <a:rPr lang="en-US" sz="1550" b="1">
                          <a:solidFill>
                            <a:schemeClr val="bg1"/>
                          </a:solidFill>
                          <a:effectLst/>
                          <a:latin typeface="Helvetica Neue"/>
                        </a:rPr>
                        <a:t>Laptop</a:t>
                      </a:r>
                      <a:endParaRPr lang="en-US" b="1">
                        <a:solidFill>
                          <a:schemeClr val="bg1"/>
                        </a:solidFill>
                        <a:effectLst/>
                        <a:latin typeface="Helvetica Neue"/>
                      </a:endParaRPr>
                    </a:p>
                  </a:txBody>
                  <a:tcPr marT="9525">
                    <a:solidFill>
                      <a:srgbClr val="F5AD09"/>
                    </a:solidFill>
                  </a:tcPr>
                </a:tc>
                <a:tc>
                  <a:txBody>
                    <a:bodyPr/>
                    <a:lstStyle/>
                    <a:p>
                      <a:pPr marL="75565" rtl="0" fontAlgn="t">
                        <a:spcBef>
                          <a:spcPts val="0"/>
                        </a:spcBef>
                        <a:spcAft>
                          <a:spcPts val="0"/>
                        </a:spcAft>
                      </a:pPr>
                      <a:r>
                        <a:rPr lang="en-US">
                          <a:effectLst/>
                          <a:latin typeface="Helvetica Neue"/>
                        </a:rPr>
                        <a:t>Apple MacBook Air</a:t>
                      </a:r>
                    </a:p>
                  </a:txBody>
                  <a:tcPr marT="9525">
                    <a:solidFill>
                      <a:srgbClr val="F9F5E4"/>
                    </a:solidFill>
                  </a:tcPr>
                </a:tc>
                <a:tc>
                  <a:txBody>
                    <a:bodyPr/>
                    <a:lstStyle/>
                    <a:p>
                      <a:pPr marL="75565" rtl="0" fontAlgn="t">
                        <a:spcBef>
                          <a:spcPts val="0"/>
                        </a:spcBef>
                        <a:spcAft>
                          <a:spcPts val="0"/>
                        </a:spcAft>
                      </a:pPr>
                      <a:r>
                        <a:rPr lang="en-US" sz="1550">
                          <a:effectLst/>
                          <a:latin typeface="Helvetica Neue"/>
                        </a:rPr>
                        <a:t>1</a:t>
                      </a:r>
                      <a:endParaRPr lang="en-US">
                        <a:effectLst/>
                        <a:latin typeface="Helvetica Neue"/>
                      </a:endParaRPr>
                    </a:p>
                  </a:txBody>
                  <a:tcPr marT="9525">
                    <a:solidFill>
                      <a:srgbClr val="F9F5E4"/>
                    </a:solidFill>
                  </a:tcPr>
                </a:tc>
                <a:tc>
                  <a:txBody>
                    <a:bodyPr/>
                    <a:lstStyle/>
                    <a:p>
                      <a:pPr marL="76200" rtl="0" fontAlgn="t">
                        <a:spcBef>
                          <a:spcPts val="0"/>
                        </a:spcBef>
                        <a:spcAft>
                          <a:spcPts val="0"/>
                        </a:spcAft>
                      </a:pPr>
                      <a:r>
                        <a:rPr lang="en-US" sz="1550">
                          <a:effectLst/>
                          <a:latin typeface="Helvetica Neue"/>
                        </a:rPr>
                        <a:t>$999</a:t>
                      </a:r>
                      <a:endParaRPr lang="en-US">
                        <a:effectLst/>
                        <a:latin typeface="Helvetica Neue"/>
                      </a:endParaRPr>
                    </a:p>
                  </a:txBody>
                  <a:tcPr marT="9525">
                    <a:solidFill>
                      <a:srgbClr val="F9F5E4"/>
                    </a:solidFill>
                  </a:tcPr>
                </a:tc>
                <a:tc>
                  <a:txBody>
                    <a:bodyPr/>
                    <a:lstStyle/>
                    <a:p>
                      <a:pPr marL="76200" rtl="0" fontAlgn="t">
                        <a:spcBef>
                          <a:spcPts val="0"/>
                        </a:spcBef>
                        <a:spcAft>
                          <a:spcPts val="0"/>
                        </a:spcAft>
                      </a:pPr>
                      <a:r>
                        <a:rPr lang="en-US" sz="1550">
                          <a:effectLst/>
                          <a:latin typeface="Helvetica Neue"/>
                        </a:rPr>
                        <a:t>Actual</a:t>
                      </a:r>
                      <a:endParaRPr lang="en-US">
                        <a:effectLst/>
                        <a:latin typeface="Helvetica Neue"/>
                      </a:endParaRPr>
                    </a:p>
                  </a:txBody>
                  <a:tcPr marT="9525">
                    <a:solidFill>
                      <a:srgbClr val="F9F5E4"/>
                    </a:solidFill>
                  </a:tcPr>
                </a:tc>
                <a:extLst>
                  <a:ext uri="{0D108BD9-81ED-4DB2-BD59-A6C34878D82A}">
                    <a16:rowId xmlns:a16="http://schemas.microsoft.com/office/drawing/2014/main" val="3006903114"/>
                  </a:ext>
                </a:extLst>
              </a:tr>
              <a:tr h="285750">
                <a:tc>
                  <a:txBody>
                    <a:bodyPr/>
                    <a:lstStyle/>
                    <a:p>
                      <a:pPr marL="74295" rtl="0" fontAlgn="t">
                        <a:spcBef>
                          <a:spcPts val="0"/>
                        </a:spcBef>
                        <a:spcAft>
                          <a:spcPts val="0"/>
                        </a:spcAft>
                      </a:pPr>
                      <a:r>
                        <a:rPr lang="en-US" sz="1550" b="1">
                          <a:solidFill>
                            <a:schemeClr val="bg1"/>
                          </a:solidFill>
                          <a:effectLst/>
                          <a:latin typeface="Helvetica Neue"/>
                        </a:rPr>
                        <a:t>Others</a:t>
                      </a:r>
                      <a:endParaRPr lang="en-US" b="1">
                        <a:solidFill>
                          <a:schemeClr val="bg1"/>
                        </a:solidFill>
                        <a:effectLst/>
                        <a:latin typeface="Helvetica Neue"/>
                      </a:endParaRPr>
                    </a:p>
                  </a:txBody>
                  <a:tcPr marT="9525">
                    <a:solidFill>
                      <a:srgbClr val="F5AD09"/>
                    </a:solidFill>
                  </a:tcPr>
                </a:tc>
                <a:tc>
                  <a:txBody>
                    <a:bodyPr/>
                    <a:lstStyle/>
                    <a:p>
                      <a:pPr fontAlgn="t"/>
                      <a:endParaRPr lang="en-US">
                        <a:effectLst/>
                        <a:latin typeface="Helvetica Neue"/>
                      </a:endParaRPr>
                    </a:p>
                  </a:txBody>
                  <a:tcPr>
                    <a:solidFill>
                      <a:srgbClr val="F9F5E4"/>
                    </a:solidFill>
                  </a:tcPr>
                </a:tc>
                <a:tc>
                  <a:txBody>
                    <a:bodyPr/>
                    <a:lstStyle/>
                    <a:p>
                      <a:pPr fontAlgn="t"/>
                      <a:endParaRPr lang="en-US">
                        <a:effectLst/>
                        <a:latin typeface="Helvetica Neue"/>
                      </a:endParaRPr>
                    </a:p>
                  </a:txBody>
                  <a:tcPr>
                    <a:solidFill>
                      <a:srgbClr val="F9F5E4"/>
                    </a:solidFill>
                  </a:tcPr>
                </a:tc>
                <a:tc>
                  <a:txBody>
                    <a:bodyPr/>
                    <a:lstStyle/>
                    <a:p>
                      <a:pPr marL="76200" rtl="0" fontAlgn="t">
                        <a:spcBef>
                          <a:spcPts val="0"/>
                        </a:spcBef>
                        <a:spcAft>
                          <a:spcPts val="0"/>
                        </a:spcAft>
                      </a:pPr>
                      <a:r>
                        <a:rPr lang="en-US" sz="1550">
                          <a:effectLst/>
                          <a:latin typeface="Helvetica Neue"/>
                        </a:rPr>
                        <a:t>$20</a:t>
                      </a:r>
                      <a:endParaRPr lang="en-US">
                        <a:effectLst/>
                        <a:latin typeface="Helvetica Neue"/>
                      </a:endParaRPr>
                    </a:p>
                  </a:txBody>
                  <a:tcPr marT="9525">
                    <a:solidFill>
                      <a:srgbClr val="F9F5E4"/>
                    </a:solidFill>
                  </a:tcPr>
                </a:tc>
                <a:tc>
                  <a:txBody>
                    <a:bodyPr/>
                    <a:lstStyle/>
                    <a:p>
                      <a:pPr marL="76200" rtl="0" fontAlgn="t">
                        <a:spcBef>
                          <a:spcPts val="0"/>
                        </a:spcBef>
                        <a:spcAft>
                          <a:spcPts val="0"/>
                        </a:spcAft>
                      </a:pPr>
                      <a:r>
                        <a:rPr lang="en-US" sz="1550">
                          <a:effectLst/>
                          <a:latin typeface="Helvetica Neue"/>
                        </a:rPr>
                        <a:t>Estimate</a:t>
                      </a:r>
                      <a:endParaRPr lang="en-US">
                        <a:effectLst/>
                        <a:latin typeface="Helvetica Neue"/>
                      </a:endParaRPr>
                    </a:p>
                  </a:txBody>
                  <a:tcPr marT="9525">
                    <a:solidFill>
                      <a:srgbClr val="F9F5E4"/>
                    </a:solidFill>
                  </a:tcPr>
                </a:tc>
                <a:extLst>
                  <a:ext uri="{0D108BD9-81ED-4DB2-BD59-A6C34878D82A}">
                    <a16:rowId xmlns:a16="http://schemas.microsoft.com/office/drawing/2014/main" val="3314116492"/>
                  </a:ext>
                </a:extLst>
              </a:tr>
              <a:tr h="192377">
                <a:tc gridSpan="3">
                  <a:txBody>
                    <a:bodyPr/>
                    <a:lstStyle/>
                    <a:p>
                      <a:pPr marL="74295" rtl="0" fontAlgn="t">
                        <a:spcBef>
                          <a:spcPts val="0"/>
                        </a:spcBef>
                        <a:spcAft>
                          <a:spcPts val="0"/>
                        </a:spcAft>
                      </a:pPr>
                      <a:r>
                        <a:rPr lang="en-US" sz="1550" b="1">
                          <a:solidFill>
                            <a:schemeClr val="bg1"/>
                          </a:solidFill>
                          <a:effectLst/>
                          <a:latin typeface="Helvetica Neue"/>
                        </a:rPr>
                        <a:t>Total</a:t>
                      </a:r>
                      <a:endParaRPr lang="en-US" b="1">
                        <a:solidFill>
                          <a:schemeClr val="bg1"/>
                        </a:solidFill>
                        <a:effectLst/>
                        <a:latin typeface="Helvetica Neue"/>
                      </a:endParaRPr>
                    </a:p>
                  </a:txBody>
                  <a:tcPr marT="9525">
                    <a:solidFill>
                      <a:srgbClr val="FD8008"/>
                    </a:solidFill>
                  </a:tcPr>
                </a:tc>
                <a:tc hMerge="1">
                  <a:txBody>
                    <a:bodyPr/>
                    <a:lstStyle/>
                    <a:p>
                      <a:endParaRPr lang="en-US"/>
                    </a:p>
                  </a:txBody>
                  <a:tcPr/>
                </a:tc>
                <a:tc hMerge="1">
                  <a:txBody>
                    <a:bodyPr/>
                    <a:lstStyle/>
                    <a:p>
                      <a:endParaRPr lang="en-US"/>
                    </a:p>
                  </a:txBody>
                  <a:tcPr/>
                </a:tc>
                <a:tc>
                  <a:txBody>
                    <a:bodyPr/>
                    <a:lstStyle/>
                    <a:p>
                      <a:pPr marL="76200" rtl="0" fontAlgn="t">
                        <a:spcBef>
                          <a:spcPts val="0"/>
                        </a:spcBef>
                        <a:spcAft>
                          <a:spcPts val="0"/>
                        </a:spcAft>
                      </a:pPr>
                      <a:r>
                        <a:rPr lang="en-US" sz="1550" b="1">
                          <a:solidFill>
                            <a:schemeClr val="bg1"/>
                          </a:solidFill>
                          <a:effectLst/>
                          <a:latin typeface="Helvetica Neue"/>
                        </a:rPr>
                        <a:t>$1096.65</a:t>
                      </a:r>
                      <a:endParaRPr lang="en-US" b="1">
                        <a:solidFill>
                          <a:schemeClr val="bg1"/>
                        </a:solidFill>
                        <a:effectLst/>
                        <a:latin typeface="Helvetica Neue"/>
                      </a:endParaRPr>
                    </a:p>
                  </a:txBody>
                  <a:tcPr marT="9525">
                    <a:solidFill>
                      <a:srgbClr val="FD8008"/>
                    </a:solidFill>
                  </a:tcPr>
                </a:tc>
                <a:tc>
                  <a:txBody>
                    <a:bodyPr/>
                    <a:lstStyle/>
                    <a:p>
                      <a:pPr fontAlgn="t"/>
                      <a:endParaRPr lang="en-US">
                        <a:effectLst/>
                        <a:latin typeface="Helvetica Neue"/>
                      </a:endParaRPr>
                    </a:p>
                  </a:txBody>
                  <a:tcPr>
                    <a:solidFill>
                      <a:srgbClr val="FD8008"/>
                    </a:solidFill>
                  </a:tcPr>
                </a:tc>
                <a:extLst>
                  <a:ext uri="{0D108BD9-81ED-4DB2-BD59-A6C34878D82A}">
                    <a16:rowId xmlns:a16="http://schemas.microsoft.com/office/drawing/2014/main" val="93723506"/>
                  </a:ext>
                </a:extLst>
              </a:tr>
            </a:tbl>
          </a:graphicData>
        </a:graphic>
      </p:graphicFrame>
      <p:sp>
        <p:nvSpPr>
          <p:cNvPr id="3" name="TextBox 2">
            <a:extLst>
              <a:ext uri="{FF2B5EF4-FFF2-40B4-BE49-F238E27FC236}">
                <a16:creationId xmlns:a16="http://schemas.microsoft.com/office/drawing/2014/main" id="{A4C65335-0282-44A7-BC9C-FB8B0F6637FE}"/>
              </a:ext>
            </a:extLst>
          </p:cNvPr>
          <p:cNvSpPr txBox="1"/>
          <p:nvPr/>
        </p:nvSpPr>
        <p:spPr>
          <a:xfrm>
            <a:off x="158151" y="6449683"/>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Presenter:  Vineet Khurana</a:t>
            </a:r>
          </a:p>
        </p:txBody>
      </p:sp>
      <p:sp>
        <p:nvSpPr>
          <p:cNvPr id="6" name="TextBox 5">
            <a:extLst>
              <a:ext uri="{FF2B5EF4-FFF2-40B4-BE49-F238E27FC236}">
                <a16:creationId xmlns:a16="http://schemas.microsoft.com/office/drawing/2014/main" id="{284C53B3-5284-4FDC-991C-A630DFA9EDE4}"/>
              </a:ext>
            </a:extLst>
          </p:cNvPr>
          <p:cNvSpPr txBox="1"/>
          <p:nvPr/>
        </p:nvSpPr>
        <p:spPr>
          <a:xfrm>
            <a:off x="3249283" y="6449683"/>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t>CanSat</a:t>
            </a:r>
            <a:r>
              <a:rPr lang="en-US" sz="1000"/>
              <a:t> 2019 CDR: Team 3279(Team Kalam)​​</a:t>
            </a:r>
          </a:p>
        </p:txBody>
      </p:sp>
    </p:spTree>
    <p:extLst>
      <p:ext uri="{BB962C8B-B14F-4D97-AF65-F5344CB8AC3E}">
        <p14:creationId xmlns:p14="http://schemas.microsoft.com/office/powerpoint/2010/main" val="24374212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8015C1-3D3C-4E64-BEC9-E29EAD6FCF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207</a:t>
            </a:fld>
            <a:endParaRPr lang="en-US"/>
          </a:p>
        </p:txBody>
      </p:sp>
      <p:sp>
        <p:nvSpPr>
          <p:cNvPr id="4" name="TextBox 1">
            <a:extLst>
              <a:ext uri="{FF2B5EF4-FFF2-40B4-BE49-F238E27FC236}">
                <a16:creationId xmlns:a16="http://schemas.microsoft.com/office/drawing/2014/main" id="{1115C47B-9908-4680-9E9D-3EAAAC6CEECA}"/>
              </a:ext>
            </a:extLst>
          </p:cNvPr>
          <p:cNvSpPr txBox="1"/>
          <p:nvPr/>
        </p:nvSpPr>
        <p:spPr>
          <a:xfrm>
            <a:off x="1984077" y="253042"/>
            <a:ext cx="5923470" cy="1261884"/>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err="1"/>
              <a:t>CanSat</a:t>
            </a:r>
            <a:r>
              <a:rPr lang="en-US" sz="2400" b="1"/>
              <a:t> Budget – Other Costs [2/4]</a:t>
            </a:r>
            <a:endParaRPr lang="en-US"/>
          </a:p>
          <a:p>
            <a:br>
              <a:rPr lang="en-US"/>
            </a:br>
            <a:endParaRPr lang="en-US"/>
          </a:p>
          <a:p>
            <a:endParaRPr lang="en-US" sz="2400" b="1">
              <a:solidFill>
                <a:schemeClr val="accent2"/>
              </a:solidFill>
            </a:endParaRPr>
          </a:p>
        </p:txBody>
      </p:sp>
      <p:sp>
        <p:nvSpPr>
          <p:cNvPr id="6" name="TextBox 5">
            <a:extLst>
              <a:ext uri="{FF2B5EF4-FFF2-40B4-BE49-F238E27FC236}">
                <a16:creationId xmlns:a16="http://schemas.microsoft.com/office/drawing/2014/main" id="{F2A40B72-33EF-41AA-8B48-3CB1012CF016}"/>
              </a:ext>
            </a:extLst>
          </p:cNvPr>
          <p:cNvSpPr txBox="1"/>
          <p:nvPr/>
        </p:nvSpPr>
        <p:spPr>
          <a:xfrm>
            <a:off x="2286000" y="3200400"/>
            <a:ext cx="45720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9039925B-4E52-4E93-B72A-5FDD03E6D1D0}"/>
              </a:ext>
            </a:extLst>
          </p:cNvPr>
          <p:cNvGraphicFramePr>
            <a:graphicFrameLocks noGrp="1"/>
          </p:cNvGraphicFramePr>
          <p:nvPr>
            <p:extLst>
              <p:ext uri="{D42A27DB-BD31-4B8C-83A1-F6EECF244321}">
                <p14:modId xmlns:p14="http://schemas.microsoft.com/office/powerpoint/2010/main" val="1910999222"/>
              </p:ext>
            </p:extLst>
          </p:nvPr>
        </p:nvGraphicFramePr>
        <p:xfrm>
          <a:off x="746437" y="1242605"/>
          <a:ext cx="7869264" cy="2789836"/>
        </p:xfrm>
        <a:graphic>
          <a:graphicData uri="http://schemas.openxmlformats.org/drawingml/2006/table">
            <a:tbl>
              <a:tblPr firstRow="1" bandRow="1"/>
              <a:tblGrid>
                <a:gridCol w="1917784">
                  <a:extLst>
                    <a:ext uri="{9D8B030D-6E8A-4147-A177-3AD203B41FA5}">
                      <a16:colId xmlns:a16="http://schemas.microsoft.com/office/drawing/2014/main" val="922009840"/>
                    </a:ext>
                  </a:extLst>
                </a:gridCol>
                <a:gridCol w="1576551">
                  <a:extLst>
                    <a:ext uri="{9D8B030D-6E8A-4147-A177-3AD203B41FA5}">
                      <a16:colId xmlns:a16="http://schemas.microsoft.com/office/drawing/2014/main" val="430097128"/>
                    </a:ext>
                  </a:extLst>
                </a:gridCol>
                <a:gridCol w="2069223">
                  <a:extLst>
                    <a:ext uri="{9D8B030D-6E8A-4147-A177-3AD203B41FA5}">
                      <a16:colId xmlns:a16="http://schemas.microsoft.com/office/drawing/2014/main" val="1608830928"/>
                    </a:ext>
                  </a:extLst>
                </a:gridCol>
                <a:gridCol w="2305706">
                  <a:extLst>
                    <a:ext uri="{9D8B030D-6E8A-4147-A177-3AD203B41FA5}">
                      <a16:colId xmlns:a16="http://schemas.microsoft.com/office/drawing/2014/main" val="544733554"/>
                    </a:ext>
                  </a:extLst>
                </a:gridCol>
              </a:tblGrid>
              <a:tr h="650990">
                <a:tc>
                  <a:txBody>
                    <a:bodyPr/>
                    <a:lstStyle/>
                    <a:p>
                      <a:pPr marL="74295" algn="ctr" rtl="0" fontAlgn="t">
                        <a:spcBef>
                          <a:spcPts val="0"/>
                        </a:spcBef>
                        <a:spcAft>
                          <a:spcPts val="0"/>
                        </a:spcAft>
                      </a:pPr>
                      <a:r>
                        <a:rPr lang="en-US" sz="1800" b="1">
                          <a:solidFill>
                            <a:schemeClr val="bg1"/>
                          </a:solidFill>
                          <a:effectLst/>
                          <a:latin typeface="Helvetica Neue"/>
                        </a:rPr>
                        <a:t>Part</a:t>
                      </a:r>
                    </a:p>
                  </a:txBody>
                  <a:tcPr marT="9525" anchor="ctr">
                    <a:solidFill>
                      <a:srgbClr val="FD8008"/>
                    </a:solidFill>
                  </a:tcPr>
                </a:tc>
                <a:tc>
                  <a:txBody>
                    <a:bodyPr/>
                    <a:lstStyle/>
                    <a:p>
                      <a:pPr marL="74930" algn="ctr" rtl="0" fontAlgn="t">
                        <a:spcBef>
                          <a:spcPts val="0"/>
                        </a:spcBef>
                        <a:spcAft>
                          <a:spcPts val="0"/>
                        </a:spcAft>
                      </a:pPr>
                      <a:r>
                        <a:rPr lang="en-US" sz="1800" b="1">
                          <a:solidFill>
                            <a:schemeClr val="bg1"/>
                          </a:solidFill>
                          <a:effectLst/>
                          <a:latin typeface="Helvetica Neue"/>
                        </a:rPr>
                        <a:t>Quantity</a:t>
                      </a:r>
                    </a:p>
                  </a:txBody>
                  <a:tcPr marT="9525" anchor="ctr">
                    <a:solidFill>
                      <a:srgbClr val="FD8008"/>
                    </a:solidFill>
                  </a:tcPr>
                </a:tc>
                <a:tc>
                  <a:txBody>
                    <a:bodyPr/>
                    <a:lstStyle/>
                    <a:p>
                      <a:pPr marL="74930" algn="ctr" rtl="0" fontAlgn="t">
                        <a:spcBef>
                          <a:spcPts val="0"/>
                        </a:spcBef>
                        <a:spcAft>
                          <a:spcPts val="0"/>
                        </a:spcAft>
                      </a:pPr>
                      <a:r>
                        <a:rPr lang="en-US" sz="1800" b="1">
                          <a:solidFill>
                            <a:schemeClr val="bg1"/>
                          </a:solidFill>
                          <a:effectLst/>
                          <a:latin typeface="Helvetica Neue"/>
                        </a:rPr>
                        <a:t>Total Cost ($)</a:t>
                      </a:r>
                    </a:p>
                  </a:txBody>
                  <a:tcPr marT="9525" anchor="ctr">
                    <a:solidFill>
                      <a:srgbClr val="FD8008"/>
                    </a:solidFill>
                  </a:tcPr>
                </a:tc>
                <a:tc>
                  <a:txBody>
                    <a:bodyPr/>
                    <a:lstStyle/>
                    <a:p>
                      <a:pPr marL="76200" algn="ctr" rtl="0" fontAlgn="t">
                        <a:spcBef>
                          <a:spcPts val="0"/>
                        </a:spcBef>
                        <a:spcAft>
                          <a:spcPts val="0"/>
                        </a:spcAft>
                      </a:pPr>
                      <a:r>
                        <a:rPr lang="en-US" sz="1800" b="1">
                          <a:solidFill>
                            <a:schemeClr val="bg1"/>
                          </a:solidFill>
                          <a:effectLst/>
                          <a:latin typeface="Helvetica Neue"/>
                        </a:rPr>
                        <a:t>Determination</a:t>
                      </a:r>
                    </a:p>
                  </a:txBody>
                  <a:tcPr marT="9525" anchor="ctr">
                    <a:solidFill>
                      <a:srgbClr val="FD8008"/>
                    </a:solidFill>
                  </a:tcPr>
                </a:tc>
                <a:extLst>
                  <a:ext uri="{0D108BD9-81ED-4DB2-BD59-A6C34878D82A}">
                    <a16:rowId xmlns:a16="http://schemas.microsoft.com/office/drawing/2014/main" val="1797251459"/>
                  </a:ext>
                </a:extLst>
              </a:tr>
              <a:tr h="258398">
                <a:tc>
                  <a:txBody>
                    <a:bodyPr/>
                    <a:lstStyle/>
                    <a:p>
                      <a:pPr marL="74295" algn="l" rtl="0" fontAlgn="t">
                        <a:spcBef>
                          <a:spcPts val="0"/>
                        </a:spcBef>
                        <a:spcAft>
                          <a:spcPts val="0"/>
                        </a:spcAft>
                      </a:pPr>
                      <a:r>
                        <a:rPr lang="en-US" sz="1400" b="1">
                          <a:solidFill>
                            <a:schemeClr val="bg1"/>
                          </a:solidFill>
                          <a:latin typeface="Helvetica Neue"/>
                        </a:rPr>
                        <a:t>CanSat</a:t>
                      </a:r>
                      <a:r>
                        <a:rPr lang="en-US" sz="1400" b="1">
                          <a:solidFill>
                            <a:schemeClr val="bg1"/>
                          </a:solidFill>
                          <a:effectLst/>
                          <a:latin typeface="Helvetica Neue"/>
                        </a:rPr>
                        <a:t> Fee</a:t>
                      </a:r>
                      <a:endParaRPr lang="en-US" b="1">
                        <a:solidFill>
                          <a:schemeClr val="bg1"/>
                        </a:solidFill>
                        <a:effectLst/>
                        <a:latin typeface="Helvetica Neue"/>
                      </a:endParaRPr>
                    </a:p>
                  </a:txBody>
                  <a:tcPr marT="9525" anchor="ctr">
                    <a:solidFill>
                      <a:srgbClr val="F5AD09"/>
                    </a:solidFill>
                  </a:tcPr>
                </a:tc>
                <a:tc>
                  <a:txBody>
                    <a:bodyPr/>
                    <a:lstStyle/>
                    <a:p>
                      <a:pPr marL="74930" algn="l" rtl="0" fontAlgn="t">
                        <a:spcBef>
                          <a:spcPts val="0"/>
                        </a:spcBef>
                        <a:spcAft>
                          <a:spcPts val="0"/>
                        </a:spcAft>
                      </a:pPr>
                      <a:r>
                        <a:rPr lang="en-US" sz="1400">
                          <a:effectLst/>
                          <a:latin typeface="Helvetica Neue"/>
                        </a:rPr>
                        <a:t>1</a:t>
                      </a:r>
                      <a:endParaRPr lang="en-US">
                        <a:effectLst/>
                        <a:latin typeface="Helvetica Neue"/>
                      </a:endParaRPr>
                    </a:p>
                  </a:txBody>
                  <a:tcPr marT="9525" anchor="ctr">
                    <a:solidFill>
                      <a:srgbClr val="F9F5E4"/>
                    </a:solidFill>
                  </a:tcPr>
                </a:tc>
                <a:tc>
                  <a:txBody>
                    <a:bodyPr/>
                    <a:lstStyle/>
                    <a:p>
                      <a:pPr marL="74930" algn="l" rtl="0" fontAlgn="t">
                        <a:spcBef>
                          <a:spcPts val="0"/>
                        </a:spcBef>
                        <a:spcAft>
                          <a:spcPts val="0"/>
                        </a:spcAft>
                      </a:pPr>
                      <a:r>
                        <a:rPr lang="en-US" sz="1400">
                          <a:effectLst/>
                          <a:latin typeface="Helvetica Neue"/>
                        </a:rPr>
                        <a:t>$100</a:t>
                      </a:r>
                      <a:endParaRPr lang="en-US">
                        <a:effectLst/>
                        <a:latin typeface="Helvetica Neue"/>
                      </a:endParaRPr>
                    </a:p>
                  </a:txBody>
                  <a:tcPr marT="9525" anchor="ctr">
                    <a:solidFill>
                      <a:srgbClr val="F9F5E4"/>
                    </a:solidFill>
                  </a:tcPr>
                </a:tc>
                <a:tc>
                  <a:txBody>
                    <a:bodyPr/>
                    <a:lstStyle/>
                    <a:p>
                      <a:pPr marL="76200" algn="l" rtl="0" fontAlgn="t">
                        <a:spcBef>
                          <a:spcPts val="0"/>
                        </a:spcBef>
                        <a:spcAft>
                          <a:spcPts val="0"/>
                        </a:spcAft>
                      </a:pPr>
                      <a:r>
                        <a:rPr lang="en-US" sz="1400">
                          <a:effectLst/>
                          <a:latin typeface="Helvetica Neue"/>
                        </a:rPr>
                        <a:t>Actual</a:t>
                      </a:r>
                      <a:endParaRPr lang="en-US">
                        <a:effectLst/>
                        <a:latin typeface="Helvetica Neue"/>
                      </a:endParaRPr>
                    </a:p>
                  </a:txBody>
                  <a:tcPr marT="9525" anchor="ctr">
                    <a:solidFill>
                      <a:srgbClr val="F9F5E4"/>
                    </a:solidFill>
                  </a:tcPr>
                </a:tc>
                <a:extLst>
                  <a:ext uri="{0D108BD9-81ED-4DB2-BD59-A6C34878D82A}">
                    <a16:rowId xmlns:a16="http://schemas.microsoft.com/office/drawing/2014/main" val="2335848085"/>
                  </a:ext>
                </a:extLst>
              </a:tr>
              <a:tr h="225205">
                <a:tc>
                  <a:txBody>
                    <a:bodyPr/>
                    <a:lstStyle/>
                    <a:p>
                      <a:pPr marL="74295" algn="l" rtl="0" fontAlgn="t">
                        <a:spcBef>
                          <a:spcPts val="0"/>
                        </a:spcBef>
                        <a:spcAft>
                          <a:spcPts val="0"/>
                        </a:spcAft>
                      </a:pPr>
                      <a:r>
                        <a:rPr lang="en-US" sz="1400" b="1">
                          <a:solidFill>
                            <a:schemeClr val="bg1"/>
                          </a:solidFill>
                          <a:effectLst/>
                          <a:latin typeface="Helvetica Neue"/>
                        </a:rPr>
                        <a:t>Food</a:t>
                      </a:r>
                      <a:endParaRPr lang="en-US" b="1">
                        <a:solidFill>
                          <a:schemeClr val="bg1"/>
                        </a:solidFill>
                        <a:effectLst/>
                        <a:latin typeface="Helvetica Neue"/>
                      </a:endParaRPr>
                    </a:p>
                  </a:txBody>
                  <a:tcPr marT="9525" anchor="ctr">
                    <a:solidFill>
                      <a:srgbClr val="F5AD09"/>
                    </a:solidFill>
                  </a:tcPr>
                </a:tc>
                <a:tc>
                  <a:txBody>
                    <a:bodyPr/>
                    <a:lstStyle/>
                    <a:p>
                      <a:pPr marL="74930" algn="l" rtl="0" fontAlgn="t">
                        <a:spcBef>
                          <a:spcPts val="0"/>
                        </a:spcBef>
                        <a:spcAft>
                          <a:spcPts val="0"/>
                        </a:spcAft>
                      </a:pPr>
                      <a:r>
                        <a:rPr lang="en-US" sz="1400">
                          <a:effectLst/>
                          <a:latin typeface="Helvetica Neue"/>
                        </a:rPr>
                        <a:t>12</a:t>
                      </a:r>
                      <a:endParaRPr lang="en-US">
                        <a:effectLst/>
                        <a:latin typeface="Helvetica Neue"/>
                      </a:endParaRPr>
                    </a:p>
                  </a:txBody>
                  <a:tcPr marT="9525" anchor="ctr">
                    <a:solidFill>
                      <a:srgbClr val="F9F5E4"/>
                    </a:solidFill>
                  </a:tcPr>
                </a:tc>
                <a:tc>
                  <a:txBody>
                    <a:bodyPr/>
                    <a:lstStyle/>
                    <a:p>
                      <a:pPr marL="74930" algn="l" rtl="0" fontAlgn="t">
                        <a:spcBef>
                          <a:spcPts val="0"/>
                        </a:spcBef>
                        <a:spcAft>
                          <a:spcPts val="0"/>
                        </a:spcAft>
                      </a:pPr>
                      <a:r>
                        <a:rPr lang="en-US" sz="1400">
                          <a:effectLst/>
                          <a:latin typeface="Helvetica Neue"/>
                        </a:rPr>
                        <a:t>$900</a:t>
                      </a:r>
                      <a:endParaRPr lang="en-US">
                        <a:effectLst/>
                        <a:latin typeface="Helvetica Neue"/>
                      </a:endParaRPr>
                    </a:p>
                  </a:txBody>
                  <a:tcPr marT="9525" anchor="ctr">
                    <a:solidFill>
                      <a:srgbClr val="F9F5E4"/>
                    </a:solidFill>
                  </a:tcPr>
                </a:tc>
                <a:tc>
                  <a:txBody>
                    <a:bodyPr/>
                    <a:lstStyle/>
                    <a:p>
                      <a:pPr marL="76200" algn="l" rtl="0" fontAlgn="t">
                        <a:spcBef>
                          <a:spcPts val="0"/>
                        </a:spcBef>
                        <a:spcAft>
                          <a:spcPts val="0"/>
                        </a:spcAft>
                      </a:pPr>
                      <a:r>
                        <a:rPr lang="en-US" sz="1400">
                          <a:effectLst/>
                          <a:latin typeface="Helvetica Neue"/>
                        </a:rPr>
                        <a:t>Estimated</a:t>
                      </a:r>
                      <a:endParaRPr lang="en-US">
                        <a:effectLst/>
                        <a:latin typeface="Helvetica Neue"/>
                      </a:endParaRPr>
                    </a:p>
                  </a:txBody>
                  <a:tcPr marT="9525" anchor="ctr">
                    <a:solidFill>
                      <a:srgbClr val="F9F5E4"/>
                    </a:solidFill>
                  </a:tcPr>
                </a:tc>
                <a:extLst>
                  <a:ext uri="{0D108BD9-81ED-4DB2-BD59-A6C34878D82A}">
                    <a16:rowId xmlns:a16="http://schemas.microsoft.com/office/drawing/2014/main" val="4023302124"/>
                  </a:ext>
                </a:extLst>
              </a:tr>
              <a:tr h="228957">
                <a:tc>
                  <a:txBody>
                    <a:bodyPr/>
                    <a:lstStyle/>
                    <a:p>
                      <a:pPr marL="74295" algn="l" rtl="0" fontAlgn="t">
                        <a:spcBef>
                          <a:spcPts val="0"/>
                        </a:spcBef>
                        <a:spcAft>
                          <a:spcPts val="0"/>
                        </a:spcAft>
                      </a:pPr>
                      <a:r>
                        <a:rPr lang="en-US" sz="1400" b="1">
                          <a:solidFill>
                            <a:schemeClr val="bg1"/>
                          </a:solidFill>
                          <a:effectLst/>
                          <a:latin typeface="Helvetica Neue"/>
                        </a:rPr>
                        <a:t>Transport</a:t>
                      </a:r>
                      <a:endParaRPr lang="en-US" b="1">
                        <a:solidFill>
                          <a:schemeClr val="bg1"/>
                        </a:solidFill>
                        <a:effectLst/>
                        <a:latin typeface="Helvetica Neue"/>
                      </a:endParaRPr>
                    </a:p>
                  </a:txBody>
                  <a:tcPr marT="9525" anchor="ctr">
                    <a:solidFill>
                      <a:srgbClr val="F5AD09"/>
                    </a:solidFill>
                  </a:tcPr>
                </a:tc>
                <a:tc>
                  <a:txBody>
                    <a:bodyPr/>
                    <a:lstStyle/>
                    <a:p>
                      <a:pPr marL="74930" algn="l" rtl="0" fontAlgn="t">
                        <a:spcBef>
                          <a:spcPts val="0"/>
                        </a:spcBef>
                        <a:spcAft>
                          <a:spcPts val="0"/>
                        </a:spcAft>
                      </a:pPr>
                      <a:r>
                        <a:rPr lang="en-US" sz="1400">
                          <a:effectLst/>
                          <a:latin typeface="Helvetica Neue"/>
                        </a:rPr>
                        <a:t>10</a:t>
                      </a:r>
                      <a:endParaRPr lang="en-US">
                        <a:effectLst/>
                        <a:latin typeface="Helvetica Neue"/>
                      </a:endParaRPr>
                    </a:p>
                  </a:txBody>
                  <a:tcPr marT="9525" anchor="ctr">
                    <a:solidFill>
                      <a:srgbClr val="F9F5E4"/>
                    </a:solidFill>
                  </a:tcPr>
                </a:tc>
                <a:tc>
                  <a:txBody>
                    <a:bodyPr/>
                    <a:lstStyle/>
                    <a:p>
                      <a:pPr marL="74930" algn="l" rtl="0" fontAlgn="t">
                        <a:spcBef>
                          <a:spcPts val="0"/>
                        </a:spcBef>
                        <a:spcAft>
                          <a:spcPts val="0"/>
                        </a:spcAft>
                      </a:pPr>
                      <a:r>
                        <a:rPr lang="en-US" sz="1400">
                          <a:effectLst/>
                          <a:latin typeface="Helvetica Neue"/>
                        </a:rPr>
                        <a:t>$1500</a:t>
                      </a:r>
                      <a:endParaRPr lang="en-US">
                        <a:effectLst/>
                        <a:latin typeface="Helvetica Neue"/>
                      </a:endParaRPr>
                    </a:p>
                  </a:txBody>
                  <a:tcPr marT="9525" anchor="ctr">
                    <a:solidFill>
                      <a:srgbClr val="F9F5E4"/>
                    </a:solidFill>
                  </a:tcPr>
                </a:tc>
                <a:tc>
                  <a:txBody>
                    <a:bodyPr/>
                    <a:lstStyle/>
                    <a:p>
                      <a:pPr marL="76200" algn="l" rtl="0" fontAlgn="t">
                        <a:spcBef>
                          <a:spcPts val="0"/>
                        </a:spcBef>
                        <a:spcAft>
                          <a:spcPts val="0"/>
                        </a:spcAft>
                      </a:pPr>
                      <a:r>
                        <a:rPr lang="en-US" sz="1400">
                          <a:effectLst/>
                          <a:latin typeface="Helvetica Neue"/>
                        </a:rPr>
                        <a:t>Estimated</a:t>
                      </a:r>
                      <a:endParaRPr lang="en-US">
                        <a:effectLst/>
                        <a:latin typeface="Helvetica Neue"/>
                      </a:endParaRPr>
                    </a:p>
                  </a:txBody>
                  <a:tcPr marT="9525" anchor="ctr">
                    <a:solidFill>
                      <a:srgbClr val="F9F5E4"/>
                    </a:solidFill>
                  </a:tcPr>
                </a:tc>
                <a:extLst>
                  <a:ext uri="{0D108BD9-81ED-4DB2-BD59-A6C34878D82A}">
                    <a16:rowId xmlns:a16="http://schemas.microsoft.com/office/drawing/2014/main" val="3506521559"/>
                  </a:ext>
                </a:extLst>
              </a:tr>
              <a:tr h="260418">
                <a:tc>
                  <a:txBody>
                    <a:bodyPr/>
                    <a:lstStyle/>
                    <a:p>
                      <a:pPr marL="74295" algn="l" rtl="0" fontAlgn="t">
                        <a:spcBef>
                          <a:spcPts val="0"/>
                        </a:spcBef>
                        <a:spcAft>
                          <a:spcPts val="0"/>
                        </a:spcAft>
                      </a:pPr>
                      <a:r>
                        <a:rPr lang="en-US" sz="1400" b="1">
                          <a:solidFill>
                            <a:schemeClr val="bg1"/>
                          </a:solidFill>
                          <a:effectLst/>
                          <a:latin typeface="Helvetica Neue"/>
                        </a:rPr>
                        <a:t>Flight Tickets</a:t>
                      </a:r>
                      <a:endParaRPr lang="en-US" b="1">
                        <a:solidFill>
                          <a:schemeClr val="bg1"/>
                        </a:solidFill>
                        <a:effectLst/>
                        <a:latin typeface="Helvetica Neue"/>
                      </a:endParaRPr>
                    </a:p>
                  </a:txBody>
                  <a:tcPr marT="9525" anchor="ctr">
                    <a:solidFill>
                      <a:srgbClr val="F5AD09"/>
                    </a:solidFill>
                  </a:tcPr>
                </a:tc>
                <a:tc>
                  <a:txBody>
                    <a:bodyPr/>
                    <a:lstStyle/>
                    <a:p>
                      <a:pPr marL="74930" algn="l" rtl="0" fontAlgn="t">
                        <a:spcBef>
                          <a:spcPts val="0"/>
                        </a:spcBef>
                        <a:spcAft>
                          <a:spcPts val="0"/>
                        </a:spcAft>
                      </a:pPr>
                      <a:r>
                        <a:rPr lang="en-US" sz="1400">
                          <a:effectLst/>
                          <a:latin typeface="Helvetica Neue"/>
                        </a:rPr>
                        <a:t>10</a:t>
                      </a:r>
                      <a:endParaRPr lang="en-US">
                        <a:effectLst/>
                        <a:latin typeface="Helvetica Neue"/>
                      </a:endParaRPr>
                    </a:p>
                  </a:txBody>
                  <a:tcPr marT="9525" anchor="ctr">
                    <a:solidFill>
                      <a:srgbClr val="F9F5E4"/>
                    </a:solidFill>
                  </a:tcPr>
                </a:tc>
                <a:tc>
                  <a:txBody>
                    <a:bodyPr/>
                    <a:lstStyle/>
                    <a:p>
                      <a:pPr marL="74930" algn="l" rtl="0" fontAlgn="t">
                        <a:spcBef>
                          <a:spcPts val="0"/>
                        </a:spcBef>
                        <a:spcAft>
                          <a:spcPts val="0"/>
                        </a:spcAft>
                      </a:pPr>
                      <a:r>
                        <a:rPr lang="en-US" sz="1400">
                          <a:effectLst/>
                          <a:latin typeface="Helvetica Neue"/>
                        </a:rPr>
                        <a:t>$15000</a:t>
                      </a:r>
                      <a:endParaRPr lang="en-US">
                        <a:effectLst/>
                        <a:latin typeface="Helvetica Neue"/>
                      </a:endParaRPr>
                    </a:p>
                  </a:txBody>
                  <a:tcPr marT="9525" anchor="ctr">
                    <a:solidFill>
                      <a:srgbClr val="F9F5E4"/>
                    </a:solidFill>
                  </a:tcPr>
                </a:tc>
                <a:tc>
                  <a:txBody>
                    <a:bodyPr/>
                    <a:lstStyle/>
                    <a:p>
                      <a:pPr marL="76200" algn="l" rtl="0" fontAlgn="t">
                        <a:spcBef>
                          <a:spcPts val="0"/>
                        </a:spcBef>
                        <a:spcAft>
                          <a:spcPts val="0"/>
                        </a:spcAft>
                      </a:pPr>
                      <a:r>
                        <a:rPr lang="en-US" sz="1400">
                          <a:effectLst/>
                          <a:latin typeface="Helvetica Neue"/>
                        </a:rPr>
                        <a:t>Estimated</a:t>
                      </a:r>
                      <a:endParaRPr lang="en-US">
                        <a:effectLst/>
                        <a:latin typeface="Helvetica Neue"/>
                      </a:endParaRPr>
                    </a:p>
                  </a:txBody>
                  <a:tcPr marT="9525" anchor="ctr">
                    <a:solidFill>
                      <a:srgbClr val="F9F5E4"/>
                    </a:solidFill>
                  </a:tcPr>
                </a:tc>
                <a:extLst>
                  <a:ext uri="{0D108BD9-81ED-4DB2-BD59-A6C34878D82A}">
                    <a16:rowId xmlns:a16="http://schemas.microsoft.com/office/drawing/2014/main" val="3131570187"/>
                  </a:ext>
                </a:extLst>
              </a:tr>
              <a:tr h="199516">
                <a:tc>
                  <a:txBody>
                    <a:bodyPr/>
                    <a:lstStyle/>
                    <a:p>
                      <a:pPr marL="74295" algn="l" rtl="0" fontAlgn="t">
                        <a:spcBef>
                          <a:spcPts val="0"/>
                        </a:spcBef>
                        <a:spcAft>
                          <a:spcPts val="0"/>
                        </a:spcAft>
                      </a:pPr>
                      <a:r>
                        <a:rPr lang="en-US" sz="1400" b="1">
                          <a:solidFill>
                            <a:schemeClr val="bg1"/>
                          </a:solidFill>
                          <a:effectLst/>
                          <a:latin typeface="Helvetica Neue"/>
                        </a:rPr>
                        <a:t>Accommodation</a:t>
                      </a:r>
                      <a:endParaRPr lang="en-US" b="1">
                        <a:solidFill>
                          <a:schemeClr val="bg1"/>
                        </a:solidFill>
                        <a:effectLst/>
                        <a:latin typeface="Helvetica Neue"/>
                      </a:endParaRPr>
                    </a:p>
                  </a:txBody>
                  <a:tcPr marT="9525" anchor="ctr">
                    <a:solidFill>
                      <a:srgbClr val="F5AD09"/>
                    </a:solidFill>
                  </a:tcPr>
                </a:tc>
                <a:tc>
                  <a:txBody>
                    <a:bodyPr/>
                    <a:lstStyle/>
                    <a:p>
                      <a:pPr marL="74930" algn="l" rtl="0" fontAlgn="t">
                        <a:spcBef>
                          <a:spcPts val="0"/>
                        </a:spcBef>
                        <a:spcAft>
                          <a:spcPts val="0"/>
                        </a:spcAft>
                      </a:pPr>
                      <a:r>
                        <a:rPr lang="en-US" sz="1400">
                          <a:effectLst/>
                          <a:latin typeface="Helvetica Neue"/>
                        </a:rPr>
                        <a:t>2</a:t>
                      </a:r>
                      <a:endParaRPr lang="en-US">
                        <a:effectLst/>
                        <a:latin typeface="Helvetica Neue"/>
                      </a:endParaRPr>
                    </a:p>
                  </a:txBody>
                  <a:tcPr marT="9525" anchor="ctr">
                    <a:solidFill>
                      <a:srgbClr val="F9F5E4"/>
                    </a:solidFill>
                  </a:tcPr>
                </a:tc>
                <a:tc>
                  <a:txBody>
                    <a:bodyPr/>
                    <a:lstStyle/>
                    <a:p>
                      <a:pPr marL="74930" algn="l" rtl="0" fontAlgn="t">
                        <a:spcBef>
                          <a:spcPts val="0"/>
                        </a:spcBef>
                        <a:spcAft>
                          <a:spcPts val="0"/>
                        </a:spcAft>
                      </a:pPr>
                      <a:r>
                        <a:rPr lang="en-US" sz="1400">
                          <a:effectLst/>
                          <a:latin typeface="Helvetica Neue"/>
                        </a:rPr>
                        <a:t>$700</a:t>
                      </a:r>
                      <a:endParaRPr lang="en-US">
                        <a:effectLst/>
                        <a:latin typeface="Helvetica Neue"/>
                      </a:endParaRPr>
                    </a:p>
                  </a:txBody>
                  <a:tcPr marT="9525" anchor="ctr">
                    <a:solidFill>
                      <a:srgbClr val="F9F5E4"/>
                    </a:solidFill>
                  </a:tcPr>
                </a:tc>
                <a:tc>
                  <a:txBody>
                    <a:bodyPr/>
                    <a:lstStyle/>
                    <a:p>
                      <a:pPr marL="76200" algn="l" rtl="0" fontAlgn="t">
                        <a:spcBef>
                          <a:spcPts val="0"/>
                        </a:spcBef>
                        <a:spcAft>
                          <a:spcPts val="0"/>
                        </a:spcAft>
                      </a:pPr>
                      <a:r>
                        <a:rPr lang="en-US" sz="1400">
                          <a:effectLst/>
                          <a:latin typeface="Helvetica Neue"/>
                        </a:rPr>
                        <a:t>Estimated</a:t>
                      </a:r>
                      <a:endParaRPr lang="en-US">
                        <a:effectLst/>
                        <a:latin typeface="Helvetica Neue"/>
                      </a:endParaRPr>
                    </a:p>
                  </a:txBody>
                  <a:tcPr marT="9525" anchor="ctr">
                    <a:solidFill>
                      <a:srgbClr val="F9F5E4"/>
                    </a:solidFill>
                  </a:tcPr>
                </a:tc>
                <a:extLst>
                  <a:ext uri="{0D108BD9-81ED-4DB2-BD59-A6C34878D82A}">
                    <a16:rowId xmlns:a16="http://schemas.microsoft.com/office/drawing/2014/main" val="3853358418"/>
                  </a:ext>
                </a:extLst>
              </a:tr>
              <a:tr h="304868">
                <a:tc>
                  <a:txBody>
                    <a:bodyPr/>
                    <a:lstStyle/>
                    <a:p>
                      <a:pPr marL="74295" algn="l" rtl="0" fontAlgn="t">
                        <a:spcBef>
                          <a:spcPts val="0"/>
                        </a:spcBef>
                        <a:spcAft>
                          <a:spcPts val="0"/>
                        </a:spcAft>
                      </a:pPr>
                      <a:r>
                        <a:rPr lang="en-US" sz="1400" b="1">
                          <a:solidFill>
                            <a:schemeClr val="bg1"/>
                          </a:solidFill>
                          <a:effectLst/>
                          <a:latin typeface="Helvetica Neue"/>
                        </a:rPr>
                        <a:t>Prototyping</a:t>
                      </a:r>
                      <a:endParaRPr lang="en-US" b="1">
                        <a:solidFill>
                          <a:schemeClr val="bg1"/>
                        </a:solidFill>
                        <a:effectLst/>
                        <a:latin typeface="Helvetica Neue"/>
                      </a:endParaRPr>
                    </a:p>
                  </a:txBody>
                  <a:tcPr marT="9525" anchor="ctr">
                    <a:solidFill>
                      <a:srgbClr val="F5AD09"/>
                    </a:solidFill>
                  </a:tcPr>
                </a:tc>
                <a:tc>
                  <a:txBody>
                    <a:bodyPr/>
                    <a:lstStyle/>
                    <a:p>
                      <a:pPr algn="l" fontAlgn="t"/>
                      <a:r>
                        <a:rPr lang="en-US">
                          <a:effectLst/>
                          <a:latin typeface="Helvetica Neue"/>
                        </a:rPr>
                        <a:t> </a:t>
                      </a:r>
                      <a:r>
                        <a:rPr lang="en-US">
                          <a:latin typeface="Helvetica Neue"/>
                        </a:rPr>
                        <a:t>-</a:t>
                      </a:r>
                      <a:endParaRPr lang="en-US">
                        <a:effectLst/>
                        <a:latin typeface="Helvetica Neue"/>
                      </a:endParaRPr>
                    </a:p>
                  </a:txBody>
                  <a:tcPr anchor="ctr">
                    <a:solidFill>
                      <a:srgbClr val="F9F5E4"/>
                    </a:solidFill>
                  </a:tcPr>
                </a:tc>
                <a:tc>
                  <a:txBody>
                    <a:bodyPr/>
                    <a:lstStyle/>
                    <a:p>
                      <a:pPr marL="74930" algn="l" rtl="0" fontAlgn="t">
                        <a:spcBef>
                          <a:spcPts val="0"/>
                        </a:spcBef>
                        <a:spcAft>
                          <a:spcPts val="0"/>
                        </a:spcAft>
                      </a:pPr>
                      <a:r>
                        <a:rPr lang="en-US" sz="1400">
                          <a:effectLst/>
                          <a:latin typeface="Helvetica Neue"/>
                        </a:rPr>
                        <a:t>$3000</a:t>
                      </a:r>
                      <a:endParaRPr lang="en-US">
                        <a:effectLst/>
                        <a:latin typeface="Helvetica Neue"/>
                      </a:endParaRPr>
                    </a:p>
                  </a:txBody>
                  <a:tcPr marT="9525" anchor="ctr">
                    <a:solidFill>
                      <a:srgbClr val="F9F5E4"/>
                    </a:solidFill>
                  </a:tcPr>
                </a:tc>
                <a:tc>
                  <a:txBody>
                    <a:bodyPr/>
                    <a:lstStyle/>
                    <a:p>
                      <a:pPr marL="76200" algn="l" rtl="0" fontAlgn="t">
                        <a:spcBef>
                          <a:spcPts val="0"/>
                        </a:spcBef>
                        <a:spcAft>
                          <a:spcPts val="0"/>
                        </a:spcAft>
                      </a:pPr>
                      <a:r>
                        <a:rPr lang="en-US" sz="1400">
                          <a:effectLst/>
                          <a:latin typeface="Helvetica Neue"/>
                        </a:rPr>
                        <a:t>Estimated</a:t>
                      </a:r>
                      <a:endParaRPr lang="en-US">
                        <a:effectLst/>
                        <a:latin typeface="Helvetica Neue"/>
                      </a:endParaRPr>
                    </a:p>
                  </a:txBody>
                  <a:tcPr marT="9525" anchor="ctr">
                    <a:solidFill>
                      <a:srgbClr val="F9F5E4"/>
                    </a:solidFill>
                  </a:tcPr>
                </a:tc>
                <a:extLst>
                  <a:ext uri="{0D108BD9-81ED-4DB2-BD59-A6C34878D82A}">
                    <a16:rowId xmlns:a16="http://schemas.microsoft.com/office/drawing/2014/main" val="3040907770"/>
                  </a:ext>
                </a:extLst>
              </a:tr>
              <a:tr h="490953">
                <a:tc>
                  <a:txBody>
                    <a:bodyPr/>
                    <a:lstStyle/>
                    <a:p>
                      <a:pPr marL="74295" lvl="0" algn="ctr" fontAlgn="t">
                        <a:spcBef>
                          <a:spcPts val="0"/>
                        </a:spcBef>
                        <a:spcAft>
                          <a:spcPts val="0"/>
                        </a:spcAft>
                        <a:buNone/>
                      </a:pPr>
                      <a:endParaRPr lang="en-US" sz="1800">
                        <a:effectLst/>
                        <a:latin typeface="Helvetica Neue"/>
                      </a:endParaRPr>
                    </a:p>
                  </a:txBody>
                  <a:tcPr marT="9525" anchor="ctr">
                    <a:solidFill>
                      <a:srgbClr val="FD8008"/>
                    </a:solidFill>
                  </a:tcPr>
                </a:tc>
                <a:tc>
                  <a:txBody>
                    <a:bodyPr/>
                    <a:lstStyle/>
                    <a:p>
                      <a:pPr lvl="0" algn="ctr" fontAlgn="t">
                        <a:buNone/>
                      </a:pPr>
                      <a:r>
                        <a:rPr lang="en-US" sz="1800" b="1">
                          <a:solidFill>
                            <a:schemeClr val="bg1"/>
                          </a:solidFill>
                          <a:latin typeface="Helvetica Neue"/>
                        </a:rPr>
                        <a:t>Total</a:t>
                      </a:r>
                      <a:endParaRPr lang="en-US" sz="1800" b="1">
                        <a:solidFill>
                          <a:schemeClr val="bg1"/>
                        </a:solidFill>
                        <a:effectLst/>
                        <a:latin typeface="Helvetica Neue"/>
                      </a:endParaRPr>
                    </a:p>
                  </a:txBody>
                  <a:tcPr anchor="ctr">
                    <a:solidFill>
                      <a:srgbClr val="FD8008"/>
                    </a:solidFill>
                  </a:tcPr>
                </a:tc>
                <a:tc>
                  <a:txBody>
                    <a:bodyPr/>
                    <a:lstStyle/>
                    <a:p>
                      <a:pPr marL="74930" lvl="0" algn="ctr" fontAlgn="t">
                        <a:spcBef>
                          <a:spcPts val="0"/>
                        </a:spcBef>
                        <a:spcAft>
                          <a:spcPts val="0"/>
                        </a:spcAft>
                        <a:buNone/>
                      </a:pPr>
                      <a:r>
                        <a:rPr lang="en-US" sz="1800" b="1">
                          <a:solidFill>
                            <a:schemeClr val="bg1"/>
                          </a:solidFill>
                          <a:latin typeface="Helvetica Neue"/>
                        </a:rPr>
                        <a:t>$21200</a:t>
                      </a:r>
                      <a:endParaRPr lang="en-US" sz="1800" b="1">
                        <a:solidFill>
                          <a:schemeClr val="bg1"/>
                        </a:solidFill>
                        <a:effectLst/>
                        <a:latin typeface="Helvetica Neue"/>
                      </a:endParaRPr>
                    </a:p>
                  </a:txBody>
                  <a:tcPr marT="9525" anchor="ctr">
                    <a:solidFill>
                      <a:srgbClr val="FD8008"/>
                    </a:solidFill>
                  </a:tcPr>
                </a:tc>
                <a:tc>
                  <a:txBody>
                    <a:bodyPr/>
                    <a:lstStyle/>
                    <a:p>
                      <a:pPr marL="76200" lvl="0" algn="ctr" fontAlgn="t">
                        <a:spcBef>
                          <a:spcPts val="0"/>
                        </a:spcBef>
                        <a:spcAft>
                          <a:spcPts val="0"/>
                        </a:spcAft>
                        <a:buNone/>
                      </a:pPr>
                      <a:r>
                        <a:rPr lang="en-US" sz="1800" b="1" i="0" u="none" strike="noStrike" noProof="0">
                          <a:solidFill>
                            <a:schemeClr val="bg1"/>
                          </a:solidFill>
                          <a:latin typeface="Helvetica Neue"/>
                        </a:rPr>
                        <a:t>Estimated</a:t>
                      </a:r>
                      <a:endParaRPr lang="en-US" sz="1800" b="1">
                        <a:solidFill>
                          <a:schemeClr val="bg1"/>
                        </a:solidFill>
                        <a:effectLst/>
                        <a:latin typeface="Helvetica Neue"/>
                      </a:endParaRPr>
                    </a:p>
                  </a:txBody>
                  <a:tcPr marT="9525" anchor="ctr">
                    <a:solidFill>
                      <a:srgbClr val="FD8008"/>
                    </a:solidFill>
                  </a:tcPr>
                </a:tc>
                <a:extLst>
                  <a:ext uri="{0D108BD9-81ED-4DB2-BD59-A6C34878D82A}">
                    <a16:rowId xmlns:a16="http://schemas.microsoft.com/office/drawing/2014/main" val="1017673193"/>
                  </a:ext>
                </a:extLst>
              </a:tr>
            </a:tbl>
          </a:graphicData>
        </a:graphic>
      </p:graphicFrame>
      <p:graphicFrame>
        <p:nvGraphicFramePr>
          <p:cNvPr id="9" name="Table 9">
            <a:extLst>
              <a:ext uri="{FF2B5EF4-FFF2-40B4-BE49-F238E27FC236}">
                <a16:creationId xmlns:a16="http://schemas.microsoft.com/office/drawing/2014/main" id="{22936683-1ACB-4CDE-A6F1-CF2C7119E285}"/>
              </a:ext>
            </a:extLst>
          </p:cNvPr>
          <p:cNvGraphicFramePr>
            <a:graphicFrameLocks noGrp="1"/>
          </p:cNvGraphicFramePr>
          <p:nvPr>
            <p:extLst>
              <p:ext uri="{D42A27DB-BD31-4B8C-83A1-F6EECF244321}">
                <p14:modId xmlns:p14="http://schemas.microsoft.com/office/powerpoint/2010/main" val="2204947055"/>
              </p:ext>
            </p:extLst>
          </p:nvPr>
        </p:nvGraphicFramePr>
        <p:xfrm>
          <a:off x="1351523" y="4373013"/>
          <a:ext cx="6811968" cy="1615440"/>
        </p:xfrm>
        <a:graphic>
          <a:graphicData uri="http://schemas.openxmlformats.org/drawingml/2006/table">
            <a:tbl>
              <a:tblPr firstRow="1" bandRow="1"/>
              <a:tblGrid>
                <a:gridCol w="3405984">
                  <a:extLst>
                    <a:ext uri="{9D8B030D-6E8A-4147-A177-3AD203B41FA5}">
                      <a16:colId xmlns:a16="http://schemas.microsoft.com/office/drawing/2014/main" val="499506635"/>
                    </a:ext>
                  </a:extLst>
                </a:gridCol>
                <a:gridCol w="3405984">
                  <a:extLst>
                    <a:ext uri="{9D8B030D-6E8A-4147-A177-3AD203B41FA5}">
                      <a16:colId xmlns:a16="http://schemas.microsoft.com/office/drawing/2014/main" val="3957700981"/>
                    </a:ext>
                  </a:extLst>
                </a:gridCol>
              </a:tblGrid>
              <a:tr h="194770">
                <a:tc gridSpan="2">
                  <a:txBody>
                    <a:bodyPr/>
                    <a:lstStyle/>
                    <a:p>
                      <a:pPr algn="ctr"/>
                      <a:r>
                        <a:rPr lang="en-US" sz="1800" b="1">
                          <a:solidFill>
                            <a:schemeClr val="bg1"/>
                          </a:solidFill>
                          <a:latin typeface="Helvetica Neue"/>
                        </a:rPr>
                        <a:t>Budget</a:t>
                      </a:r>
                    </a:p>
                  </a:txBody>
                  <a:tcPr>
                    <a:solidFill>
                      <a:srgbClr val="FD8008"/>
                    </a:solidFill>
                  </a:tcPr>
                </a:tc>
                <a:tc hMerge="1">
                  <a:txBody>
                    <a:bodyPr/>
                    <a:lstStyle/>
                    <a:p>
                      <a:pPr algn="ctr"/>
                      <a:endParaRPr lang="en-US"/>
                    </a:p>
                  </a:txBody>
                  <a:tcPr/>
                </a:tc>
                <a:extLst>
                  <a:ext uri="{0D108BD9-81ED-4DB2-BD59-A6C34878D82A}">
                    <a16:rowId xmlns:a16="http://schemas.microsoft.com/office/drawing/2014/main" val="1934591776"/>
                  </a:ext>
                </a:extLst>
              </a:tr>
              <a:tr h="331107">
                <a:tc>
                  <a:txBody>
                    <a:bodyPr/>
                    <a:lstStyle/>
                    <a:p>
                      <a:pPr lvl="0" algn="ctr">
                        <a:buNone/>
                      </a:pPr>
                      <a:r>
                        <a:rPr lang="en-US" sz="1400" b="1" i="0" u="none" strike="noStrike" noProof="0">
                          <a:solidFill>
                            <a:schemeClr val="bg1"/>
                          </a:solidFill>
                          <a:latin typeface="Helvetica Neue"/>
                        </a:rPr>
                        <a:t>College </a:t>
                      </a:r>
                    </a:p>
                    <a:p>
                      <a:pPr lvl="0" algn="ctr">
                        <a:buNone/>
                      </a:pPr>
                      <a:endParaRPr lang="en-US" b="1">
                        <a:solidFill>
                          <a:schemeClr val="bg1"/>
                        </a:solidFill>
                        <a:latin typeface="Helvetica Neue"/>
                      </a:endParaRPr>
                    </a:p>
                  </a:txBody>
                  <a:tcPr anchor="ctr">
                    <a:solidFill>
                      <a:srgbClr val="F5AD09"/>
                    </a:solidFill>
                  </a:tcPr>
                </a:tc>
                <a:tc>
                  <a:txBody>
                    <a:bodyPr/>
                    <a:lstStyle/>
                    <a:p>
                      <a:pPr lvl="0" algn="ctr">
                        <a:buNone/>
                      </a:pPr>
                      <a:r>
                        <a:rPr lang="en-US">
                          <a:latin typeface="Helvetica Neue"/>
                        </a:rPr>
                        <a:t>$500</a:t>
                      </a:r>
                    </a:p>
                  </a:txBody>
                  <a:tcPr anchor="ctr">
                    <a:solidFill>
                      <a:srgbClr val="F9F5E4"/>
                    </a:solidFill>
                  </a:tcPr>
                </a:tc>
                <a:extLst>
                  <a:ext uri="{0D108BD9-81ED-4DB2-BD59-A6C34878D82A}">
                    <a16:rowId xmlns:a16="http://schemas.microsoft.com/office/drawing/2014/main" val="1734931350"/>
                  </a:ext>
                </a:extLst>
              </a:tr>
              <a:tr h="467447">
                <a:tc>
                  <a:txBody>
                    <a:bodyPr/>
                    <a:lstStyle/>
                    <a:p>
                      <a:pPr lvl="0" algn="ctr">
                        <a:buNone/>
                      </a:pPr>
                      <a:r>
                        <a:rPr lang="en-US" sz="1400" b="1" i="0" u="none" strike="noStrike" noProof="0">
                          <a:solidFill>
                            <a:schemeClr val="bg1"/>
                          </a:solidFill>
                          <a:latin typeface="Helvetica Neue"/>
                        </a:rPr>
                        <a:t>Amount from Sponsors </a:t>
                      </a:r>
                    </a:p>
                    <a:p>
                      <a:pPr lvl="0" algn="ctr">
                        <a:buNone/>
                      </a:pPr>
                      <a:r>
                        <a:rPr lang="en-US" sz="1400" b="1" i="0" u="none" strike="noStrike" noProof="0">
                          <a:solidFill>
                            <a:schemeClr val="bg1"/>
                          </a:solidFill>
                          <a:latin typeface="Helvetica Neue"/>
                        </a:rPr>
                        <a:t>needed </a:t>
                      </a:r>
                    </a:p>
                    <a:p>
                      <a:pPr lvl="0" algn="ctr">
                        <a:buNone/>
                      </a:pPr>
                      <a:endParaRPr lang="en-US" b="1">
                        <a:solidFill>
                          <a:schemeClr val="bg1"/>
                        </a:solidFill>
                        <a:latin typeface="Helvetica Neue"/>
                      </a:endParaRPr>
                    </a:p>
                  </a:txBody>
                  <a:tcPr anchor="ctr">
                    <a:solidFill>
                      <a:srgbClr val="F5AD09"/>
                    </a:solidFill>
                  </a:tcPr>
                </a:tc>
                <a:tc>
                  <a:txBody>
                    <a:bodyPr/>
                    <a:lstStyle/>
                    <a:p>
                      <a:pPr lvl="0" algn="ctr">
                        <a:buNone/>
                      </a:pPr>
                      <a:r>
                        <a:rPr lang="en-US">
                          <a:latin typeface="Helvetica Neue"/>
                        </a:rPr>
                        <a:t>$3000</a:t>
                      </a:r>
                    </a:p>
                  </a:txBody>
                  <a:tcPr anchor="ctr">
                    <a:solidFill>
                      <a:srgbClr val="F9F5E4"/>
                    </a:solidFill>
                  </a:tcPr>
                </a:tc>
                <a:extLst>
                  <a:ext uri="{0D108BD9-81ED-4DB2-BD59-A6C34878D82A}">
                    <a16:rowId xmlns:a16="http://schemas.microsoft.com/office/drawing/2014/main" val="1260544116"/>
                  </a:ext>
                </a:extLst>
              </a:tr>
            </a:tbl>
          </a:graphicData>
        </a:graphic>
      </p:graphicFrame>
      <p:sp>
        <p:nvSpPr>
          <p:cNvPr id="3" name="TextBox 2">
            <a:extLst>
              <a:ext uri="{FF2B5EF4-FFF2-40B4-BE49-F238E27FC236}">
                <a16:creationId xmlns:a16="http://schemas.microsoft.com/office/drawing/2014/main" id="{EF422BB3-D0CE-44D5-93F7-615C3E664371}"/>
              </a:ext>
            </a:extLst>
          </p:cNvPr>
          <p:cNvSpPr txBox="1"/>
          <p:nvPr/>
        </p:nvSpPr>
        <p:spPr>
          <a:xfrm>
            <a:off x="158151" y="6492815"/>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Presenter:  Vineet Khurana</a:t>
            </a:r>
          </a:p>
        </p:txBody>
      </p:sp>
      <p:sp>
        <p:nvSpPr>
          <p:cNvPr id="5" name="TextBox 4">
            <a:extLst>
              <a:ext uri="{FF2B5EF4-FFF2-40B4-BE49-F238E27FC236}">
                <a16:creationId xmlns:a16="http://schemas.microsoft.com/office/drawing/2014/main" id="{F3DC5042-76B5-4003-A2A1-D53430E54184}"/>
              </a:ext>
            </a:extLst>
          </p:cNvPr>
          <p:cNvSpPr txBox="1"/>
          <p:nvPr/>
        </p:nvSpPr>
        <p:spPr>
          <a:xfrm>
            <a:off x="3335547" y="6492815"/>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t>CanSat</a:t>
            </a:r>
            <a:r>
              <a:rPr lang="en-US" sz="1000"/>
              <a:t> 2019 CDR: Team 3279(Team Kalam)​​</a:t>
            </a:r>
          </a:p>
        </p:txBody>
      </p:sp>
    </p:spTree>
    <p:extLst>
      <p:ext uri="{BB962C8B-B14F-4D97-AF65-F5344CB8AC3E}">
        <p14:creationId xmlns:p14="http://schemas.microsoft.com/office/powerpoint/2010/main" val="37275715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8015C1-3D3C-4E64-BEC9-E29EAD6FCF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208</a:t>
            </a:fld>
            <a:endParaRPr lang="en-US"/>
          </a:p>
        </p:txBody>
      </p:sp>
      <p:sp>
        <p:nvSpPr>
          <p:cNvPr id="4" name="TextBox 1">
            <a:extLst>
              <a:ext uri="{FF2B5EF4-FFF2-40B4-BE49-F238E27FC236}">
                <a16:creationId xmlns:a16="http://schemas.microsoft.com/office/drawing/2014/main" id="{1115C47B-9908-4680-9E9D-3EAAAC6CEECA}"/>
              </a:ext>
            </a:extLst>
          </p:cNvPr>
          <p:cNvSpPr txBox="1"/>
          <p:nvPr/>
        </p:nvSpPr>
        <p:spPr>
          <a:xfrm>
            <a:off x="1984077" y="253042"/>
            <a:ext cx="5923470" cy="1261884"/>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err="1"/>
              <a:t>CanSat</a:t>
            </a:r>
            <a:r>
              <a:rPr lang="en-US" sz="2400" b="1"/>
              <a:t> Budget – Other Costs [3/4]</a:t>
            </a:r>
            <a:endParaRPr lang="en-US"/>
          </a:p>
          <a:p>
            <a:br>
              <a:rPr lang="en-US"/>
            </a:br>
            <a:endParaRPr lang="en-US"/>
          </a:p>
          <a:p>
            <a:endParaRPr lang="en-US" sz="2400" b="1">
              <a:solidFill>
                <a:schemeClr val="accent2"/>
              </a:solidFill>
            </a:endParaRPr>
          </a:p>
        </p:txBody>
      </p:sp>
      <p:sp>
        <p:nvSpPr>
          <p:cNvPr id="6" name="TextBox 5">
            <a:extLst>
              <a:ext uri="{FF2B5EF4-FFF2-40B4-BE49-F238E27FC236}">
                <a16:creationId xmlns:a16="http://schemas.microsoft.com/office/drawing/2014/main" id="{F2A40B72-33EF-41AA-8B48-3CB1012CF016}"/>
              </a:ext>
            </a:extLst>
          </p:cNvPr>
          <p:cNvSpPr txBox="1"/>
          <p:nvPr/>
        </p:nvSpPr>
        <p:spPr>
          <a:xfrm>
            <a:off x="2286000" y="3200400"/>
            <a:ext cx="45720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93E8A150-573D-4B6E-B89F-908F187910D9}"/>
              </a:ext>
            </a:extLst>
          </p:cNvPr>
          <p:cNvSpPr txBox="1"/>
          <p:nvPr/>
        </p:nvSpPr>
        <p:spPr>
          <a:xfrm>
            <a:off x="2286000" y="3200400"/>
            <a:ext cx="45720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BB10A0CE-9F70-419B-A094-BE67832A67C8}"/>
              </a:ext>
            </a:extLst>
          </p:cNvPr>
          <p:cNvPicPr>
            <a:picLocks noChangeAspect="1"/>
          </p:cNvPicPr>
          <p:nvPr/>
        </p:nvPicPr>
        <p:blipFill rotWithShape="1">
          <a:blip r:embed="rId2"/>
          <a:srcRect r="-1217" b="50726"/>
          <a:stretch/>
        </p:blipFill>
        <p:spPr>
          <a:xfrm>
            <a:off x="253323" y="1106118"/>
            <a:ext cx="4385551" cy="5097734"/>
          </a:xfrm>
          <a:prstGeom prst="rect">
            <a:avLst/>
          </a:prstGeom>
        </p:spPr>
      </p:pic>
      <p:pic>
        <p:nvPicPr>
          <p:cNvPr id="14" name="Picture 13">
            <a:extLst>
              <a:ext uri="{FF2B5EF4-FFF2-40B4-BE49-F238E27FC236}">
                <a16:creationId xmlns:a16="http://schemas.microsoft.com/office/drawing/2014/main" id="{D50C0D84-425F-4DBF-8E16-C712ECE19615}"/>
              </a:ext>
            </a:extLst>
          </p:cNvPr>
          <p:cNvPicPr>
            <a:picLocks noChangeAspect="1"/>
          </p:cNvPicPr>
          <p:nvPr/>
        </p:nvPicPr>
        <p:blipFill rotWithShape="1">
          <a:blip r:embed="rId2"/>
          <a:srcRect l="1" t="49017" r="-769"/>
          <a:stretch/>
        </p:blipFill>
        <p:spPr>
          <a:xfrm>
            <a:off x="4768948" y="1106118"/>
            <a:ext cx="4188603" cy="5097734"/>
          </a:xfrm>
          <a:prstGeom prst="rect">
            <a:avLst/>
          </a:prstGeom>
        </p:spPr>
      </p:pic>
      <p:sp>
        <p:nvSpPr>
          <p:cNvPr id="3" name="TextBox 2">
            <a:extLst>
              <a:ext uri="{FF2B5EF4-FFF2-40B4-BE49-F238E27FC236}">
                <a16:creationId xmlns:a16="http://schemas.microsoft.com/office/drawing/2014/main" id="{C405E382-D5FF-4CE8-9052-3CD43B5068F0}"/>
              </a:ext>
            </a:extLst>
          </p:cNvPr>
          <p:cNvSpPr txBox="1"/>
          <p:nvPr/>
        </p:nvSpPr>
        <p:spPr>
          <a:xfrm>
            <a:off x="158151" y="6449683"/>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Presenter:  Vineet Khurana</a:t>
            </a:r>
          </a:p>
        </p:txBody>
      </p:sp>
      <p:sp>
        <p:nvSpPr>
          <p:cNvPr id="5" name="TextBox 4">
            <a:extLst>
              <a:ext uri="{FF2B5EF4-FFF2-40B4-BE49-F238E27FC236}">
                <a16:creationId xmlns:a16="http://schemas.microsoft.com/office/drawing/2014/main" id="{A249A991-3108-4E15-A04D-AAD820F6A0BB}"/>
              </a:ext>
            </a:extLst>
          </p:cNvPr>
          <p:cNvSpPr txBox="1"/>
          <p:nvPr/>
        </p:nvSpPr>
        <p:spPr>
          <a:xfrm>
            <a:off x="3335547" y="6449683"/>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t>CanSat</a:t>
            </a:r>
            <a:r>
              <a:rPr lang="en-US" sz="1000"/>
              <a:t> 2019 CDR: Team 3279(Team Kalam)​​</a:t>
            </a:r>
          </a:p>
        </p:txBody>
      </p:sp>
    </p:spTree>
    <p:extLst>
      <p:ext uri="{BB962C8B-B14F-4D97-AF65-F5344CB8AC3E}">
        <p14:creationId xmlns:p14="http://schemas.microsoft.com/office/powerpoint/2010/main" val="25636219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8015C1-3D3C-4E64-BEC9-E29EAD6FCF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209</a:t>
            </a:fld>
            <a:endParaRPr lang="en-US"/>
          </a:p>
        </p:txBody>
      </p:sp>
      <p:sp>
        <p:nvSpPr>
          <p:cNvPr id="4" name="TextBox 1">
            <a:extLst>
              <a:ext uri="{FF2B5EF4-FFF2-40B4-BE49-F238E27FC236}">
                <a16:creationId xmlns:a16="http://schemas.microsoft.com/office/drawing/2014/main" id="{1115C47B-9908-4680-9E9D-3EAAAC6CEECA}"/>
              </a:ext>
            </a:extLst>
          </p:cNvPr>
          <p:cNvSpPr txBox="1"/>
          <p:nvPr/>
        </p:nvSpPr>
        <p:spPr>
          <a:xfrm>
            <a:off x="1984077" y="253042"/>
            <a:ext cx="5923470" cy="1261884"/>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err="1"/>
              <a:t>CanSat</a:t>
            </a:r>
            <a:r>
              <a:rPr lang="en-US" sz="2400" b="1"/>
              <a:t> Budget- Other Costs [4/4]</a:t>
            </a:r>
            <a:endParaRPr lang="en-US"/>
          </a:p>
          <a:p>
            <a:br>
              <a:rPr lang="en-US"/>
            </a:br>
            <a:endParaRPr lang="en-US"/>
          </a:p>
          <a:p>
            <a:endParaRPr lang="en-US" sz="2400" b="1">
              <a:solidFill>
                <a:schemeClr val="accent2"/>
              </a:solidFill>
            </a:endParaRPr>
          </a:p>
        </p:txBody>
      </p:sp>
      <p:sp>
        <p:nvSpPr>
          <p:cNvPr id="6" name="TextBox 5">
            <a:extLst>
              <a:ext uri="{FF2B5EF4-FFF2-40B4-BE49-F238E27FC236}">
                <a16:creationId xmlns:a16="http://schemas.microsoft.com/office/drawing/2014/main" id="{F2A40B72-33EF-41AA-8B48-3CB1012CF016}"/>
              </a:ext>
            </a:extLst>
          </p:cNvPr>
          <p:cNvSpPr txBox="1"/>
          <p:nvPr/>
        </p:nvSpPr>
        <p:spPr>
          <a:xfrm>
            <a:off x="2286000" y="3200400"/>
            <a:ext cx="45720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93E8A150-573D-4B6E-B89F-908F187910D9}"/>
              </a:ext>
            </a:extLst>
          </p:cNvPr>
          <p:cNvSpPr txBox="1"/>
          <p:nvPr/>
        </p:nvSpPr>
        <p:spPr>
          <a:xfrm>
            <a:off x="2286000" y="3200400"/>
            <a:ext cx="45720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976FB748-B407-4CE7-BB15-9CFB239AC836}"/>
              </a:ext>
            </a:extLst>
          </p:cNvPr>
          <p:cNvPicPr>
            <a:picLocks noChangeAspect="1"/>
          </p:cNvPicPr>
          <p:nvPr/>
        </p:nvPicPr>
        <p:blipFill>
          <a:blip r:embed="rId2"/>
          <a:stretch>
            <a:fillRect/>
          </a:stretch>
        </p:blipFill>
        <p:spPr>
          <a:xfrm>
            <a:off x="0" y="1154428"/>
            <a:ext cx="2075480" cy="5082541"/>
          </a:xfrm>
          <a:prstGeom prst="rect">
            <a:avLst/>
          </a:prstGeom>
        </p:spPr>
      </p:pic>
      <p:pic>
        <p:nvPicPr>
          <p:cNvPr id="10" name="Picture 9">
            <a:extLst>
              <a:ext uri="{FF2B5EF4-FFF2-40B4-BE49-F238E27FC236}">
                <a16:creationId xmlns:a16="http://schemas.microsoft.com/office/drawing/2014/main" id="{F720CC6E-5AE5-4CF9-B427-5D7BDA0BF1BA}"/>
              </a:ext>
            </a:extLst>
          </p:cNvPr>
          <p:cNvPicPr>
            <a:picLocks noChangeAspect="1"/>
          </p:cNvPicPr>
          <p:nvPr/>
        </p:nvPicPr>
        <p:blipFill>
          <a:blip r:embed="rId3"/>
          <a:stretch>
            <a:fillRect/>
          </a:stretch>
        </p:blipFill>
        <p:spPr>
          <a:xfrm>
            <a:off x="2075480" y="1154428"/>
            <a:ext cx="2415120" cy="5082541"/>
          </a:xfrm>
          <a:prstGeom prst="rect">
            <a:avLst/>
          </a:prstGeom>
        </p:spPr>
      </p:pic>
      <p:pic>
        <p:nvPicPr>
          <p:cNvPr id="11" name="Picture 10">
            <a:extLst>
              <a:ext uri="{FF2B5EF4-FFF2-40B4-BE49-F238E27FC236}">
                <a16:creationId xmlns:a16="http://schemas.microsoft.com/office/drawing/2014/main" id="{897E3B22-34A5-47E6-9C73-5C2C4C939E4D}"/>
              </a:ext>
            </a:extLst>
          </p:cNvPr>
          <p:cNvPicPr>
            <a:picLocks noChangeAspect="1"/>
          </p:cNvPicPr>
          <p:nvPr/>
        </p:nvPicPr>
        <p:blipFill>
          <a:blip r:embed="rId4"/>
          <a:stretch>
            <a:fillRect/>
          </a:stretch>
        </p:blipFill>
        <p:spPr>
          <a:xfrm>
            <a:off x="6909988" y="1154428"/>
            <a:ext cx="2235005" cy="5082541"/>
          </a:xfrm>
          <a:prstGeom prst="rect">
            <a:avLst/>
          </a:prstGeom>
        </p:spPr>
      </p:pic>
      <p:pic>
        <p:nvPicPr>
          <p:cNvPr id="5" name="Picture 4">
            <a:extLst>
              <a:ext uri="{FF2B5EF4-FFF2-40B4-BE49-F238E27FC236}">
                <a16:creationId xmlns:a16="http://schemas.microsoft.com/office/drawing/2014/main" id="{761036D7-2DDD-41FE-B89C-549BF6C9CBAF}"/>
              </a:ext>
            </a:extLst>
          </p:cNvPr>
          <p:cNvPicPr>
            <a:picLocks noChangeAspect="1"/>
          </p:cNvPicPr>
          <p:nvPr/>
        </p:nvPicPr>
        <p:blipFill>
          <a:blip r:embed="rId5"/>
          <a:stretch>
            <a:fillRect/>
          </a:stretch>
        </p:blipFill>
        <p:spPr>
          <a:xfrm>
            <a:off x="4490600" y="1154428"/>
            <a:ext cx="2419388" cy="5082541"/>
          </a:xfrm>
          <a:prstGeom prst="rect">
            <a:avLst/>
          </a:prstGeom>
        </p:spPr>
      </p:pic>
      <p:sp>
        <p:nvSpPr>
          <p:cNvPr id="3" name="TextBox 2">
            <a:extLst>
              <a:ext uri="{FF2B5EF4-FFF2-40B4-BE49-F238E27FC236}">
                <a16:creationId xmlns:a16="http://schemas.microsoft.com/office/drawing/2014/main" id="{EE8CD11C-D292-4149-9365-C31ABE833CA9}"/>
              </a:ext>
            </a:extLst>
          </p:cNvPr>
          <p:cNvSpPr txBox="1"/>
          <p:nvPr/>
        </p:nvSpPr>
        <p:spPr>
          <a:xfrm>
            <a:off x="186906" y="6507192"/>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Presenter:  Vineet Khurana​</a:t>
            </a:r>
          </a:p>
        </p:txBody>
      </p:sp>
      <p:sp>
        <p:nvSpPr>
          <p:cNvPr id="7" name="TextBox 6">
            <a:extLst>
              <a:ext uri="{FF2B5EF4-FFF2-40B4-BE49-F238E27FC236}">
                <a16:creationId xmlns:a16="http://schemas.microsoft.com/office/drawing/2014/main" id="{A972CACC-D7E3-4FF0-8284-1426F98D5621}"/>
              </a:ext>
            </a:extLst>
          </p:cNvPr>
          <p:cNvSpPr txBox="1"/>
          <p:nvPr/>
        </p:nvSpPr>
        <p:spPr>
          <a:xfrm>
            <a:off x="3335547" y="6507193"/>
            <a:ext cx="45720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t>CanSat</a:t>
            </a:r>
            <a:r>
              <a:rPr lang="en-US" sz="1000"/>
              <a:t> 2019 CDR: Team 3279(Team Kalam)​</a:t>
            </a:r>
          </a:p>
        </p:txBody>
      </p:sp>
    </p:spTree>
    <p:extLst>
      <p:ext uri="{BB962C8B-B14F-4D97-AF65-F5344CB8AC3E}">
        <p14:creationId xmlns:p14="http://schemas.microsoft.com/office/powerpoint/2010/main" val="2211915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287" name="Google Shape;287;p3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21</a:t>
            </a:fld>
            <a:endParaRPr sz="1000" b="0" i="0" u="none" strike="noStrike" cap="none">
              <a:solidFill>
                <a:schemeClr val="dk1"/>
              </a:solidFill>
              <a:latin typeface="Arial"/>
              <a:ea typeface="Arial"/>
              <a:cs typeface="Arial"/>
              <a:sym typeface="Arial"/>
            </a:endParaRPr>
          </a:p>
        </p:txBody>
      </p:sp>
      <p:sp>
        <p:nvSpPr>
          <p:cNvPr id="288" name="Google Shape;288;p3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Physical Layout [3/4]</a:t>
            </a:r>
            <a:endParaRPr/>
          </a:p>
        </p:txBody>
      </p:sp>
      <p:sp>
        <p:nvSpPr>
          <p:cNvPr id="289" name="Google Shape;289;p3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0" name="Google Shape;290;p37"/>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a:t>Sanuj Kulshrestha</a:t>
            </a:r>
            <a:endParaRPr lang="en-US" sz="14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E9186D75-BF54-4808-A9E1-A0C3F7108E60}"/>
              </a:ext>
            </a:extLst>
          </p:cNvPr>
          <p:cNvPicPr>
            <a:picLocks noChangeAspect="1"/>
          </p:cNvPicPr>
          <p:nvPr/>
        </p:nvPicPr>
        <p:blipFill rotWithShape="1">
          <a:blip r:embed="rId3"/>
          <a:srcRect l="11750" t="22556" r="14000" b="13222"/>
          <a:stretch/>
        </p:blipFill>
        <p:spPr>
          <a:xfrm>
            <a:off x="165333" y="1665599"/>
            <a:ext cx="8279934" cy="4028453"/>
          </a:xfrm>
          <a:prstGeom prst="rect">
            <a:avLst/>
          </a:prstGeom>
        </p:spPr>
      </p:pic>
      <p:sp>
        <p:nvSpPr>
          <p:cNvPr id="8" name="TextBox 7">
            <a:extLst>
              <a:ext uri="{FF2B5EF4-FFF2-40B4-BE49-F238E27FC236}">
                <a16:creationId xmlns:a16="http://schemas.microsoft.com/office/drawing/2014/main" id="{2B1E122A-42CD-43C7-B4EE-4FD886800BAE}"/>
              </a:ext>
            </a:extLst>
          </p:cNvPr>
          <p:cNvSpPr txBox="1"/>
          <p:nvPr/>
        </p:nvSpPr>
        <p:spPr>
          <a:xfrm>
            <a:off x="5638800" y="3510548"/>
            <a:ext cx="2743200"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Helvetica" panose="020B0604020202020204" pitchFamily="34" charset="0"/>
                <a:cs typeface="Helvetica" panose="020B0604020202020204" pitchFamily="34" charset="0"/>
              </a:rPr>
              <a:t>Electronics Compartment</a:t>
            </a:r>
          </a:p>
        </p:txBody>
      </p:sp>
      <p:sp>
        <p:nvSpPr>
          <p:cNvPr id="9" name="TextBox 8">
            <a:extLst>
              <a:ext uri="{FF2B5EF4-FFF2-40B4-BE49-F238E27FC236}">
                <a16:creationId xmlns:a16="http://schemas.microsoft.com/office/drawing/2014/main" id="{FCDDAC56-5F91-4600-AF22-711191DBDA1E}"/>
              </a:ext>
            </a:extLst>
          </p:cNvPr>
          <p:cNvSpPr txBox="1"/>
          <p:nvPr/>
        </p:nvSpPr>
        <p:spPr>
          <a:xfrm>
            <a:off x="1252213" y="4900013"/>
            <a:ext cx="2743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Helvetica" panose="020B0604020202020204" pitchFamily="34" charset="0"/>
                <a:cs typeface="Helvetica" panose="020B0604020202020204" pitchFamily="34" charset="0"/>
              </a:rPr>
              <a:t>Gimbal</a:t>
            </a:r>
          </a:p>
          <a:p>
            <a:pPr algn="ctr"/>
            <a:r>
              <a:rPr lang="en-US" sz="1600" b="1">
                <a:latin typeface="Helvetica" panose="020B0604020202020204" pitchFamily="34" charset="0"/>
                <a:cs typeface="Helvetica" panose="020B0604020202020204" pitchFamily="34" charset="0"/>
              </a:rPr>
              <a:t>(Camera stabilization)</a:t>
            </a:r>
          </a:p>
        </p:txBody>
      </p:sp>
      <p:sp>
        <p:nvSpPr>
          <p:cNvPr id="10" name="TextBox 9">
            <a:extLst>
              <a:ext uri="{FF2B5EF4-FFF2-40B4-BE49-F238E27FC236}">
                <a16:creationId xmlns:a16="http://schemas.microsoft.com/office/drawing/2014/main" id="{0ED6BF99-B114-4895-A013-F3343E770FB9}"/>
              </a:ext>
            </a:extLst>
          </p:cNvPr>
          <p:cNvSpPr txBox="1"/>
          <p:nvPr/>
        </p:nvSpPr>
        <p:spPr>
          <a:xfrm>
            <a:off x="228600" y="1075104"/>
            <a:ext cx="8702040" cy="461665"/>
          </a:xfrm>
          <a:prstGeom prst="rect">
            <a:avLst/>
          </a:prstGeom>
          <a:solidFill>
            <a:srgbClr val="FD8008"/>
          </a:solidFill>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Payload Dimensioning</a:t>
            </a:r>
          </a:p>
        </p:txBody>
      </p:sp>
    </p:spTree>
    <p:extLst>
      <p:ext uri="{BB962C8B-B14F-4D97-AF65-F5344CB8AC3E}">
        <p14:creationId xmlns:p14="http://schemas.microsoft.com/office/powerpoint/2010/main" val="43456021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1F9BF396-558E-4A5E-9036-7AD68576ABCC}"/>
              </a:ext>
            </a:extLst>
          </p:cNvPr>
          <p:cNvPicPr>
            <a:picLocks noChangeAspect="1"/>
          </p:cNvPicPr>
          <p:nvPr/>
        </p:nvPicPr>
        <p:blipFill rotWithShape="1">
          <a:blip r:embed="rId3"/>
          <a:srcRect l="5238" t="7353" r="4444" b="51471"/>
          <a:stretch/>
        </p:blipFill>
        <p:spPr>
          <a:xfrm>
            <a:off x="330775" y="1061145"/>
            <a:ext cx="8350060" cy="4934276"/>
          </a:xfrm>
          <a:prstGeom prst="rect">
            <a:avLst/>
          </a:prstGeom>
        </p:spPr>
      </p:pic>
      <p:sp>
        <p:nvSpPr>
          <p:cNvPr id="955" name="Google Shape;955;p102"/>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56" name="Google Shape;956;p10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210</a:t>
            </a:fld>
            <a:endParaRPr sz="1000" b="0" i="0" u="none" strike="noStrike" cap="none">
              <a:solidFill>
                <a:schemeClr val="dk1"/>
              </a:solidFill>
              <a:latin typeface="Arial"/>
              <a:ea typeface="Arial"/>
              <a:cs typeface="Arial"/>
              <a:sym typeface="Arial"/>
            </a:endParaRPr>
          </a:p>
        </p:txBody>
      </p:sp>
      <p:sp>
        <p:nvSpPr>
          <p:cNvPr id="958" name="Google Shape;958;p102"/>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algn="ctr"/>
            <a:r>
              <a:rPr lang="en-US"/>
              <a:t>Detailed </a:t>
            </a:r>
            <a:r>
              <a:rPr lang="en-US" sz="2400" b="1" i="0" u="none" strike="noStrike" cap="none">
                <a:latin typeface="Arial"/>
                <a:ea typeface="Arial"/>
                <a:cs typeface="Arial"/>
                <a:sym typeface="Arial"/>
              </a:rPr>
              <a:t>Program Schedule</a:t>
            </a:r>
            <a:r>
              <a:rPr lang="en-US"/>
              <a:t>[1 of 5]</a:t>
            </a:r>
          </a:p>
        </p:txBody>
      </p:sp>
      <p:sp>
        <p:nvSpPr>
          <p:cNvPr id="959" name="Google Shape;959;p10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 </a:t>
            </a:r>
            <a:r>
              <a:rPr lang="en-US" sz="1000">
                <a:solidFill>
                  <a:schemeClr val="dk1"/>
                </a:solidFill>
              </a:rPr>
              <a:t>Vineet Khurana</a:t>
            </a:r>
            <a:endParaRPr lang="en-US">
              <a:solidFill>
                <a:schemeClr val="dk1"/>
              </a:solidFill>
            </a:endParaRPr>
          </a:p>
        </p:txBody>
      </p:sp>
      <p:sp>
        <p:nvSpPr>
          <p:cNvPr id="960" name="Google Shape;960;p102"/>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cxnSp>
        <p:nvCxnSpPr>
          <p:cNvPr id="3" name="Straight Connector 2">
            <a:extLst>
              <a:ext uri="{FF2B5EF4-FFF2-40B4-BE49-F238E27FC236}">
                <a16:creationId xmlns:a16="http://schemas.microsoft.com/office/drawing/2014/main" id="{230BAD10-B504-4843-BD8F-2C833F18867F}"/>
              </a:ext>
            </a:extLst>
          </p:cNvPr>
          <p:cNvCxnSpPr>
            <a:cxnSpLocks/>
          </p:cNvCxnSpPr>
          <p:nvPr/>
        </p:nvCxnSpPr>
        <p:spPr>
          <a:xfrm>
            <a:off x="3130826" y="1030828"/>
            <a:ext cx="0" cy="51016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2E62DB-6F7F-1D45-991B-DCB4B6F1B163}"/>
              </a:ext>
            </a:extLst>
          </p:cNvPr>
          <p:cNvCxnSpPr>
            <a:cxnSpLocks/>
          </p:cNvCxnSpPr>
          <p:nvPr/>
        </p:nvCxnSpPr>
        <p:spPr>
          <a:xfrm>
            <a:off x="4883426" y="1030828"/>
            <a:ext cx="0" cy="51016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434DA3-E779-CF4E-940D-9037A7DA78E1}"/>
              </a:ext>
            </a:extLst>
          </p:cNvPr>
          <p:cNvCxnSpPr>
            <a:cxnSpLocks/>
          </p:cNvCxnSpPr>
          <p:nvPr/>
        </p:nvCxnSpPr>
        <p:spPr>
          <a:xfrm>
            <a:off x="7441096" y="1034171"/>
            <a:ext cx="0" cy="51016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75F74C-FFCB-5D40-945A-235CD657F8A4}"/>
              </a:ext>
            </a:extLst>
          </p:cNvPr>
          <p:cNvSpPr txBox="1"/>
          <p:nvPr/>
        </p:nvSpPr>
        <p:spPr>
          <a:xfrm>
            <a:off x="2990595" y="5527099"/>
            <a:ext cx="858702" cy="246221"/>
          </a:xfrm>
          <a:prstGeom prst="rect">
            <a:avLst/>
          </a:prstGeom>
          <a:noFill/>
        </p:spPr>
        <p:txBody>
          <a:bodyPr wrap="square" rtlCol="0" anchor="t">
            <a:spAutoFit/>
          </a:bodyPr>
          <a:lstStyle/>
          <a:p>
            <a:pPr algn="ctr"/>
            <a:endParaRPr lang="en-US" sz="1000" b="1">
              <a:latin typeface="Helvetica Neue"/>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AA5A7AE6-4291-F546-9159-AD41CB3B0D30}"/>
              </a:ext>
            </a:extLst>
          </p:cNvPr>
          <p:cNvSpPr txBox="1"/>
          <p:nvPr/>
        </p:nvSpPr>
        <p:spPr>
          <a:xfrm>
            <a:off x="3106398" y="5896971"/>
            <a:ext cx="1751736" cy="553998"/>
          </a:xfrm>
          <a:prstGeom prst="rect">
            <a:avLst/>
          </a:prstGeom>
          <a:noFill/>
        </p:spPr>
        <p:txBody>
          <a:bodyPr wrap="square" rtlCol="0" anchor="t">
            <a:spAutoFit/>
          </a:bodyPr>
          <a:lstStyle/>
          <a:p>
            <a:pPr algn="ctr"/>
            <a:r>
              <a:rPr lang="en-US" sz="1000" b="1">
                <a:latin typeface="Helvetica Neue"/>
                <a:ea typeface="Helvetica Neue" panose="02000503000000020004" pitchFamily="2" charset="0"/>
                <a:cs typeface="Helvetica Neue" panose="02000503000000020004" pitchFamily="2" charset="0"/>
              </a:rPr>
              <a:t>Ishita, Vineet, Sumiran</a:t>
            </a:r>
            <a:endParaRPr lang="en-US" sz="1000">
              <a:latin typeface="Helvetica Neue"/>
              <a:ea typeface="Helvetica Neue" panose="02000503000000020004" pitchFamily="2" charset="0"/>
              <a:cs typeface="Helvetica Neue" panose="02000503000000020004" pitchFamily="2" charset="0"/>
            </a:endParaRPr>
          </a:p>
          <a:p>
            <a:pPr algn="ctr"/>
            <a:r>
              <a:rPr lang="en-US" sz="1000" b="1" err="1">
                <a:latin typeface="Helvetica Neue"/>
                <a:ea typeface="Helvetica Neue" panose="02000503000000020004" pitchFamily="2" charset="0"/>
                <a:cs typeface="Helvetica Neue" panose="02000503000000020004" pitchFamily="2" charset="0"/>
              </a:rPr>
              <a:t>Sanuj</a:t>
            </a:r>
            <a:r>
              <a:rPr lang="en-US" sz="1000" b="1">
                <a:latin typeface="Helvetica Neue"/>
                <a:ea typeface="Helvetica Neue" panose="02000503000000020004" pitchFamily="2" charset="0"/>
                <a:cs typeface="Helvetica Neue" panose="02000503000000020004" pitchFamily="2" charset="0"/>
              </a:rPr>
              <a:t>, Anmol, , </a:t>
            </a:r>
            <a:r>
              <a:rPr lang="en-US" sz="1000" b="1" err="1">
                <a:latin typeface="Helvetica Neue"/>
                <a:ea typeface="Helvetica Neue" panose="02000503000000020004" pitchFamily="2" charset="0"/>
                <a:cs typeface="Helvetica Neue" panose="02000503000000020004" pitchFamily="2" charset="0"/>
              </a:rPr>
              <a:t>Arham</a:t>
            </a:r>
            <a:r>
              <a:rPr lang="en-US" sz="1000" b="1">
                <a:latin typeface="Helvetica Neue"/>
                <a:ea typeface="Helvetica Neue" panose="02000503000000020004" pitchFamily="2" charset="0"/>
                <a:cs typeface="Helvetica Neue" panose="02000503000000020004" pitchFamily="2" charset="0"/>
              </a:rPr>
              <a:t>, Aayush</a:t>
            </a:r>
            <a:endParaRPr lang="en-US" sz="1000" b="1">
              <a:latin typeface="Helvetica Neue"/>
            </a:endParaRPr>
          </a:p>
        </p:txBody>
      </p:sp>
      <p:sp>
        <p:nvSpPr>
          <p:cNvPr id="19" name="TextBox 18">
            <a:extLst>
              <a:ext uri="{FF2B5EF4-FFF2-40B4-BE49-F238E27FC236}">
                <a16:creationId xmlns:a16="http://schemas.microsoft.com/office/drawing/2014/main" id="{130726BF-5139-8E4C-98E7-538A20CD1620}"/>
              </a:ext>
            </a:extLst>
          </p:cNvPr>
          <p:cNvSpPr txBox="1"/>
          <p:nvPr/>
        </p:nvSpPr>
        <p:spPr>
          <a:xfrm>
            <a:off x="6131431" y="5605484"/>
            <a:ext cx="1422963" cy="553998"/>
          </a:xfrm>
          <a:prstGeom prst="rect">
            <a:avLst/>
          </a:prstGeom>
          <a:noFill/>
        </p:spPr>
        <p:txBody>
          <a:bodyPr wrap="square" rtlCol="0" anchor="t">
            <a:spAutoFit/>
          </a:bodyPr>
          <a:lstStyle/>
          <a:p>
            <a:pPr algn="ctr"/>
            <a:r>
              <a:rPr lang="en-US" sz="1000" b="1">
                <a:latin typeface="Helvetica Neue"/>
                <a:ea typeface="Helvetica Neue" panose="02000503000000020004" pitchFamily="2" charset="0"/>
                <a:cs typeface="Helvetica Neue" panose="02000503000000020004" pitchFamily="2" charset="0"/>
              </a:rPr>
              <a:t>Ishita, </a:t>
            </a:r>
            <a:r>
              <a:rPr lang="en-US" sz="1000" b="1" err="1">
                <a:latin typeface="Helvetica Neue"/>
                <a:ea typeface="Helvetica Neue" panose="02000503000000020004" pitchFamily="2" charset="0"/>
                <a:cs typeface="Helvetica Neue" panose="02000503000000020004" pitchFamily="2" charset="0"/>
              </a:rPr>
              <a:t>Sumiran</a:t>
            </a:r>
            <a:r>
              <a:rPr lang="en-US" sz="1000" b="1">
                <a:latin typeface="Helvetica Neue"/>
                <a:ea typeface="Helvetica Neue" panose="02000503000000020004" pitchFamily="2" charset="0"/>
                <a:cs typeface="Helvetica Neue" panose="02000503000000020004" pitchFamily="2" charset="0"/>
              </a:rPr>
              <a:t>, </a:t>
            </a:r>
          </a:p>
          <a:p>
            <a:pPr algn="ctr"/>
            <a:r>
              <a:rPr lang="en-US" sz="1000" b="1" err="1">
                <a:latin typeface="Helvetica Neue"/>
                <a:ea typeface="Helvetica Neue" panose="02000503000000020004" pitchFamily="2" charset="0"/>
                <a:cs typeface="Helvetica Neue" panose="02000503000000020004" pitchFamily="2" charset="0"/>
              </a:rPr>
              <a:t>Sanuj</a:t>
            </a:r>
            <a:r>
              <a:rPr lang="en-US" sz="1000" b="1">
                <a:latin typeface="Helvetica Neue"/>
                <a:ea typeface="Helvetica Neue" panose="02000503000000020004" pitchFamily="2" charset="0"/>
                <a:cs typeface="Helvetica Neue" panose="02000503000000020004" pitchFamily="2" charset="0"/>
              </a:rPr>
              <a:t> Anmol, </a:t>
            </a:r>
            <a:r>
              <a:rPr lang="en-US" sz="1000" b="1" err="1">
                <a:latin typeface="Helvetica Neue"/>
                <a:ea typeface="Helvetica Neue" panose="02000503000000020004" pitchFamily="2" charset="0"/>
                <a:cs typeface="Helvetica Neue" panose="02000503000000020004" pitchFamily="2" charset="0"/>
              </a:rPr>
              <a:t>Arham</a:t>
            </a:r>
            <a:r>
              <a:rPr lang="en-US" sz="1000" b="1">
                <a:latin typeface="Helvetica Neue"/>
                <a:ea typeface="Helvetica Neue" panose="02000503000000020004" pitchFamily="2" charset="0"/>
                <a:cs typeface="Helvetica Neue" panose="02000503000000020004" pitchFamily="2" charset="0"/>
              </a:rPr>
              <a:t>, Gaurav</a:t>
            </a:r>
          </a:p>
        </p:txBody>
      </p:sp>
      <p:sp>
        <p:nvSpPr>
          <p:cNvPr id="21" name="TextBox 20">
            <a:extLst>
              <a:ext uri="{FF2B5EF4-FFF2-40B4-BE49-F238E27FC236}">
                <a16:creationId xmlns:a16="http://schemas.microsoft.com/office/drawing/2014/main" id="{4690C2E7-7DA9-2649-9BE5-747A8B53E452}"/>
              </a:ext>
            </a:extLst>
          </p:cNvPr>
          <p:cNvSpPr txBox="1"/>
          <p:nvPr/>
        </p:nvSpPr>
        <p:spPr>
          <a:xfrm>
            <a:off x="7460001" y="5761143"/>
            <a:ext cx="1152939" cy="246221"/>
          </a:xfrm>
          <a:prstGeom prst="rect">
            <a:avLst/>
          </a:prstGeom>
          <a:noFill/>
        </p:spPr>
        <p:txBody>
          <a:bodyPr wrap="square" rtlCol="0">
            <a:spAutoFit/>
          </a:bodyPr>
          <a:lstStyle/>
          <a:p>
            <a:pPr algn="ctr"/>
            <a:r>
              <a:rPr lang="en-US" sz="1000" b="1">
                <a:latin typeface="Helvetica Neue" panose="02000503000000020004" pitchFamily="2" charset="0"/>
                <a:ea typeface="Helvetica Neue" panose="02000503000000020004" pitchFamily="2" charset="0"/>
                <a:cs typeface="Helvetica Neue" panose="02000503000000020004" pitchFamily="2" charset="0"/>
              </a:rPr>
              <a:t>Full TEAM</a:t>
            </a:r>
          </a:p>
        </p:txBody>
      </p:sp>
      <p:sp>
        <p:nvSpPr>
          <p:cNvPr id="22" name="TextBox 21">
            <a:extLst>
              <a:ext uri="{FF2B5EF4-FFF2-40B4-BE49-F238E27FC236}">
                <a16:creationId xmlns:a16="http://schemas.microsoft.com/office/drawing/2014/main" id="{0A5EA3E0-986C-F647-A2C7-5430D6E87A1D}"/>
              </a:ext>
            </a:extLst>
          </p:cNvPr>
          <p:cNvSpPr txBox="1"/>
          <p:nvPr/>
        </p:nvSpPr>
        <p:spPr>
          <a:xfrm>
            <a:off x="4861846" y="6029598"/>
            <a:ext cx="1152939" cy="246221"/>
          </a:xfrm>
          <a:prstGeom prst="rect">
            <a:avLst/>
          </a:prstGeom>
          <a:noFill/>
        </p:spPr>
        <p:txBody>
          <a:bodyPr wrap="square" rtlCol="0">
            <a:spAutoFit/>
          </a:bodyPr>
          <a:lstStyle/>
          <a:p>
            <a:pPr algn="ctr"/>
            <a:r>
              <a:rPr lang="en-US" sz="1000" b="1">
                <a:latin typeface="Helvetica Neue" panose="02000503000000020004" pitchFamily="2" charset="0"/>
                <a:ea typeface="Helvetica Neue" panose="02000503000000020004" pitchFamily="2" charset="0"/>
                <a:cs typeface="Helvetica Neue" panose="02000503000000020004" pitchFamily="2" charset="0"/>
              </a:rPr>
              <a:t>Full TEAM</a:t>
            </a:r>
          </a:p>
        </p:txBody>
      </p:sp>
      <p:cxnSp>
        <p:nvCxnSpPr>
          <p:cNvPr id="23" name="Straight Connector 22">
            <a:extLst>
              <a:ext uri="{FF2B5EF4-FFF2-40B4-BE49-F238E27FC236}">
                <a16:creationId xmlns:a16="http://schemas.microsoft.com/office/drawing/2014/main" id="{9FB251AA-71A8-6743-AD16-445CEBEBE323}"/>
              </a:ext>
            </a:extLst>
          </p:cNvPr>
          <p:cNvCxnSpPr>
            <a:cxnSpLocks/>
          </p:cNvCxnSpPr>
          <p:nvPr/>
        </p:nvCxnSpPr>
        <p:spPr>
          <a:xfrm>
            <a:off x="6023113" y="1004155"/>
            <a:ext cx="0" cy="5128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703F55F-BDA6-4FF5-B7A4-6BA12E5BFFA6}"/>
              </a:ext>
            </a:extLst>
          </p:cNvPr>
          <p:cNvSpPr txBox="1"/>
          <p:nvPr/>
        </p:nvSpPr>
        <p:spPr>
          <a:xfrm>
            <a:off x="636477" y="5883304"/>
            <a:ext cx="1208985" cy="523220"/>
          </a:xfrm>
          <a:prstGeom prst="rect">
            <a:avLst/>
          </a:prstGeom>
          <a:noFill/>
        </p:spPr>
        <p:txBody>
          <a:bodyPr wrap="none" rtlCol="0">
            <a:spAutoFit/>
          </a:bodyPr>
          <a:lstStyle/>
          <a:p>
            <a:pPr algn="ctr"/>
            <a:r>
              <a:rPr lang="en-US" b="1"/>
              <a:t>Task </a:t>
            </a:r>
          </a:p>
          <a:p>
            <a:pPr algn="ctr"/>
            <a:r>
              <a:rPr lang="en-US" b="1"/>
              <a:t>Assignment</a:t>
            </a:r>
          </a:p>
        </p:txBody>
      </p:sp>
    </p:spTree>
    <p:extLst>
      <p:ext uri="{BB962C8B-B14F-4D97-AF65-F5344CB8AC3E}">
        <p14:creationId xmlns:p14="http://schemas.microsoft.com/office/powerpoint/2010/main" val="19100922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02"/>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56" name="Google Shape;956;p10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211</a:t>
            </a:fld>
            <a:endParaRPr sz="1000" b="0" i="0" u="none" strike="noStrike" cap="none">
              <a:solidFill>
                <a:schemeClr val="dk1"/>
              </a:solidFill>
              <a:latin typeface="Arial"/>
              <a:ea typeface="Arial"/>
              <a:cs typeface="Arial"/>
              <a:sym typeface="Arial"/>
            </a:endParaRPr>
          </a:p>
        </p:txBody>
      </p:sp>
      <p:sp>
        <p:nvSpPr>
          <p:cNvPr id="958" name="Google Shape;958;p102"/>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algn="ctr"/>
            <a:r>
              <a:rPr lang="en-US"/>
              <a:t>Detailed </a:t>
            </a:r>
            <a:r>
              <a:rPr lang="en-US" sz="2400" b="1" i="0" u="none" strike="noStrike" cap="none">
                <a:latin typeface="Arial"/>
                <a:ea typeface="Arial"/>
                <a:cs typeface="Arial"/>
                <a:sym typeface="Arial"/>
              </a:rPr>
              <a:t>Program Schedule</a:t>
            </a:r>
            <a:r>
              <a:rPr lang="en-US"/>
              <a:t>[2 of 5]</a:t>
            </a:r>
          </a:p>
        </p:txBody>
      </p:sp>
      <p:sp>
        <p:nvSpPr>
          <p:cNvPr id="959" name="Google Shape;959;p10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Vineet Khurana</a:t>
            </a:r>
            <a:endParaRPr lang="en-US">
              <a:solidFill>
                <a:schemeClr val="dk1"/>
              </a:solidFill>
            </a:endParaRPr>
          </a:p>
        </p:txBody>
      </p:sp>
      <p:sp>
        <p:nvSpPr>
          <p:cNvPr id="960" name="Google Shape;960;p102"/>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3" name="Table 2">
            <a:extLst>
              <a:ext uri="{FF2B5EF4-FFF2-40B4-BE49-F238E27FC236}">
                <a16:creationId xmlns:a16="http://schemas.microsoft.com/office/drawing/2014/main" id="{14DECEB0-19B5-455B-9F53-C4372CBE87AE}"/>
              </a:ext>
            </a:extLst>
          </p:cNvPr>
          <p:cNvGraphicFramePr>
            <a:graphicFrameLocks noGrp="1"/>
          </p:cNvGraphicFramePr>
          <p:nvPr>
            <p:extLst>
              <p:ext uri="{D42A27DB-BD31-4B8C-83A1-F6EECF244321}">
                <p14:modId xmlns:p14="http://schemas.microsoft.com/office/powerpoint/2010/main" val="581389127"/>
              </p:ext>
            </p:extLst>
          </p:nvPr>
        </p:nvGraphicFramePr>
        <p:xfrm>
          <a:off x="263951" y="1103912"/>
          <a:ext cx="8638309" cy="4974468"/>
        </p:xfrm>
        <a:graphic>
          <a:graphicData uri="http://schemas.openxmlformats.org/drawingml/2006/table">
            <a:tbl>
              <a:tblPr firstRow="1" bandRow="1"/>
              <a:tblGrid>
                <a:gridCol w="1708255">
                  <a:extLst>
                    <a:ext uri="{9D8B030D-6E8A-4147-A177-3AD203B41FA5}">
                      <a16:colId xmlns:a16="http://schemas.microsoft.com/office/drawing/2014/main" val="1923562196"/>
                    </a:ext>
                  </a:extLst>
                </a:gridCol>
                <a:gridCol w="1471311">
                  <a:extLst>
                    <a:ext uri="{9D8B030D-6E8A-4147-A177-3AD203B41FA5}">
                      <a16:colId xmlns:a16="http://schemas.microsoft.com/office/drawing/2014/main" val="2010128013"/>
                    </a:ext>
                  </a:extLst>
                </a:gridCol>
                <a:gridCol w="5458743">
                  <a:extLst>
                    <a:ext uri="{9D8B030D-6E8A-4147-A177-3AD203B41FA5}">
                      <a16:colId xmlns:a16="http://schemas.microsoft.com/office/drawing/2014/main" val="2090982641"/>
                    </a:ext>
                  </a:extLst>
                </a:gridCol>
              </a:tblGrid>
              <a:tr h="345715">
                <a:tc>
                  <a:txBody>
                    <a:bodyPr/>
                    <a:lstStyle/>
                    <a:p>
                      <a:pPr marR="134620" algn="ctr">
                        <a:lnSpc>
                          <a:spcPct val="100000"/>
                        </a:lnSpc>
                        <a:spcBef>
                          <a:spcPts val="675"/>
                        </a:spcBef>
                      </a:pPr>
                      <a:r>
                        <a:rPr sz="1800" b="1" spc="-5">
                          <a:solidFill>
                            <a:schemeClr val="bg1"/>
                          </a:solidFill>
                          <a:latin typeface="Helvetica Neue"/>
                          <a:cs typeface="Arial"/>
                        </a:rPr>
                        <a:t>Start</a:t>
                      </a:r>
                      <a:r>
                        <a:rPr sz="1800" b="1" spc="-70">
                          <a:solidFill>
                            <a:schemeClr val="bg1"/>
                          </a:solidFill>
                          <a:latin typeface="Helvetica Neue"/>
                          <a:cs typeface="Arial"/>
                        </a:rPr>
                        <a:t> </a:t>
                      </a:r>
                      <a:r>
                        <a:rPr sz="1800" b="1" spc="-5">
                          <a:solidFill>
                            <a:schemeClr val="bg1"/>
                          </a:solidFill>
                          <a:latin typeface="Helvetica Neue"/>
                          <a:cs typeface="Arial"/>
                        </a:rPr>
                        <a:t>Date</a:t>
                      </a:r>
                      <a:endParaRPr sz="1800" b="1">
                        <a:solidFill>
                          <a:schemeClr val="bg1"/>
                        </a:solidFill>
                        <a:latin typeface="Helvetica Neue"/>
                        <a:cs typeface="Arial"/>
                      </a:endParaRPr>
                    </a:p>
                  </a:txBody>
                  <a:tcPr marL="0" marR="0" marT="85725" marB="0">
                    <a:solidFill>
                      <a:srgbClr val="FD8008"/>
                    </a:solidFill>
                  </a:tcPr>
                </a:tc>
                <a:tc>
                  <a:txBody>
                    <a:bodyPr/>
                    <a:lstStyle/>
                    <a:p>
                      <a:pPr marL="13335" algn="ctr">
                        <a:lnSpc>
                          <a:spcPct val="100000"/>
                        </a:lnSpc>
                        <a:spcBef>
                          <a:spcPts val="675"/>
                        </a:spcBef>
                      </a:pPr>
                      <a:r>
                        <a:rPr sz="1800" b="1">
                          <a:solidFill>
                            <a:schemeClr val="bg1"/>
                          </a:solidFill>
                          <a:latin typeface="Helvetica Neue"/>
                          <a:cs typeface="Arial"/>
                        </a:rPr>
                        <a:t>End</a:t>
                      </a:r>
                      <a:r>
                        <a:rPr sz="1800" b="1" spc="-30">
                          <a:solidFill>
                            <a:schemeClr val="bg1"/>
                          </a:solidFill>
                          <a:latin typeface="Helvetica Neue"/>
                          <a:cs typeface="Arial"/>
                        </a:rPr>
                        <a:t> </a:t>
                      </a:r>
                      <a:r>
                        <a:rPr sz="1800" b="1" spc="-5">
                          <a:solidFill>
                            <a:schemeClr val="bg1"/>
                          </a:solidFill>
                          <a:latin typeface="Helvetica Neue"/>
                          <a:cs typeface="Arial"/>
                        </a:rPr>
                        <a:t>Date</a:t>
                      </a:r>
                      <a:endParaRPr sz="1800" b="1">
                        <a:solidFill>
                          <a:schemeClr val="bg1"/>
                        </a:solidFill>
                        <a:latin typeface="Helvetica Neue"/>
                        <a:cs typeface="Arial"/>
                      </a:endParaRPr>
                    </a:p>
                  </a:txBody>
                  <a:tcPr marL="0" marR="0" marT="85725" marB="0">
                    <a:solidFill>
                      <a:srgbClr val="FD8008"/>
                    </a:solidFill>
                  </a:tcPr>
                </a:tc>
                <a:tc>
                  <a:txBody>
                    <a:bodyPr/>
                    <a:lstStyle/>
                    <a:p>
                      <a:pPr marL="1467485" algn="l">
                        <a:lnSpc>
                          <a:spcPct val="100000"/>
                        </a:lnSpc>
                        <a:spcBef>
                          <a:spcPts val="675"/>
                        </a:spcBef>
                      </a:pPr>
                      <a:r>
                        <a:rPr lang="en-US" sz="1800" b="1">
                          <a:solidFill>
                            <a:schemeClr val="bg1"/>
                          </a:solidFill>
                          <a:latin typeface="Helvetica Neue"/>
                          <a:cs typeface="Arial"/>
                        </a:rPr>
                        <a:t>Major</a:t>
                      </a:r>
                      <a:r>
                        <a:rPr lang="en-US" sz="1800" b="1" spc="-5">
                          <a:solidFill>
                            <a:schemeClr val="bg1"/>
                          </a:solidFill>
                          <a:latin typeface="Helvetica Neue"/>
                          <a:cs typeface="Arial"/>
                        </a:rPr>
                        <a:t> Milestones/Activities</a:t>
                      </a:r>
                      <a:endParaRPr lang="en-US" sz="1800" b="1">
                        <a:solidFill>
                          <a:schemeClr val="bg1"/>
                        </a:solidFill>
                        <a:latin typeface="Helvetica Neue"/>
                        <a:cs typeface="Arial"/>
                      </a:endParaRPr>
                    </a:p>
                  </a:txBody>
                  <a:tcPr marL="0" marR="0" marT="85725" marB="0">
                    <a:solidFill>
                      <a:srgbClr val="FD8008"/>
                    </a:solidFill>
                  </a:tcPr>
                </a:tc>
                <a:extLst>
                  <a:ext uri="{0D108BD9-81ED-4DB2-BD59-A6C34878D82A}">
                    <a16:rowId xmlns:a16="http://schemas.microsoft.com/office/drawing/2014/main" val="3911663136"/>
                  </a:ext>
                </a:extLst>
              </a:tr>
              <a:tr h="299621">
                <a:tc>
                  <a:txBody>
                    <a:bodyPr/>
                    <a:lstStyle/>
                    <a:p>
                      <a:pPr marR="108585" algn="l">
                        <a:lnSpc>
                          <a:spcPct val="100000"/>
                        </a:lnSpc>
                        <a:spcBef>
                          <a:spcPts val="685"/>
                        </a:spcBef>
                      </a:pPr>
                      <a:r>
                        <a:rPr lang="en-IN" sz="1600" b="0" spc="-5">
                          <a:solidFill>
                            <a:schemeClr val="bg1"/>
                          </a:solidFill>
                          <a:latin typeface="Helvetica Neue"/>
                          <a:cs typeface="Arial"/>
                        </a:rPr>
                        <a:t>7 Oct</a:t>
                      </a:r>
                      <a:r>
                        <a:rPr lang="en-IN" sz="1600" b="0" spc="-75">
                          <a:solidFill>
                            <a:schemeClr val="bg1"/>
                          </a:solidFill>
                          <a:latin typeface="Helvetica Neue"/>
                          <a:cs typeface="Arial"/>
                        </a:rPr>
                        <a:t> </a:t>
                      </a:r>
                      <a:r>
                        <a:rPr lang="en-IN" sz="1600" b="0" spc="-5">
                          <a:solidFill>
                            <a:schemeClr val="bg1"/>
                          </a:solidFill>
                          <a:latin typeface="Helvetica Neue"/>
                          <a:cs typeface="Arial"/>
                        </a:rPr>
                        <a:t>2018</a:t>
                      </a:r>
                      <a:endParaRPr lang="en-IN" sz="1600" b="0">
                        <a:solidFill>
                          <a:schemeClr val="bg1"/>
                        </a:solidFill>
                        <a:latin typeface="Helvetica Neue"/>
                        <a:cs typeface="Arial"/>
                      </a:endParaRPr>
                    </a:p>
                  </a:txBody>
                  <a:tcPr marL="0" marR="0" marT="86995" marB="0">
                    <a:solidFill>
                      <a:srgbClr val="F5AD09"/>
                    </a:solidFill>
                  </a:tcPr>
                </a:tc>
                <a:tc>
                  <a:txBody>
                    <a:bodyPr/>
                    <a:lstStyle/>
                    <a:p>
                      <a:pPr marR="10795" algn="l">
                        <a:lnSpc>
                          <a:spcPct val="100000"/>
                        </a:lnSpc>
                        <a:spcBef>
                          <a:spcPts val="685"/>
                        </a:spcBef>
                      </a:pPr>
                      <a:r>
                        <a:rPr lang="en-US" sz="1600" b="0" spc="-5">
                          <a:solidFill>
                            <a:schemeClr val="bg1"/>
                          </a:solidFill>
                          <a:latin typeface="Helvetica Neue"/>
                          <a:cs typeface="Arial"/>
                        </a:rPr>
                        <a:t>31 Dec</a:t>
                      </a:r>
                      <a:r>
                        <a:rPr lang="en-US" sz="1600" b="0" spc="-40">
                          <a:solidFill>
                            <a:schemeClr val="bg1"/>
                          </a:solidFill>
                          <a:latin typeface="Helvetica Neue"/>
                          <a:cs typeface="Arial"/>
                        </a:rPr>
                        <a:t> </a:t>
                      </a:r>
                      <a:r>
                        <a:rPr lang="en-US" sz="1600" b="0" spc="-5">
                          <a:solidFill>
                            <a:schemeClr val="bg1"/>
                          </a:solidFill>
                          <a:latin typeface="Helvetica Neue"/>
                          <a:cs typeface="Arial"/>
                        </a:rPr>
                        <a:t>2018</a:t>
                      </a:r>
                      <a:endParaRPr lang="en-US" sz="1600" b="0">
                        <a:solidFill>
                          <a:schemeClr val="bg1"/>
                        </a:solidFill>
                        <a:latin typeface="Helvetica Neue"/>
                        <a:cs typeface="Arial"/>
                      </a:endParaRPr>
                    </a:p>
                  </a:txBody>
                  <a:tcPr marL="0" marR="0" marT="86995" marB="0">
                    <a:solidFill>
                      <a:srgbClr val="F5AD09"/>
                    </a:solidFill>
                  </a:tcPr>
                </a:tc>
                <a:tc>
                  <a:txBody>
                    <a:bodyPr/>
                    <a:lstStyle/>
                    <a:p>
                      <a:pPr marL="98425" algn="l">
                        <a:lnSpc>
                          <a:spcPct val="100000"/>
                        </a:lnSpc>
                        <a:spcBef>
                          <a:spcPts val="685"/>
                        </a:spcBef>
                      </a:pPr>
                      <a:r>
                        <a:rPr lang="en-US" sz="1600" b="1" spc="-5">
                          <a:latin typeface="Helvetica Neue"/>
                          <a:cs typeface="Arial"/>
                        </a:rPr>
                        <a:t>Phase - I : </a:t>
                      </a:r>
                      <a:r>
                        <a:rPr lang="en-US" sz="1600" b="1" spc="-5" baseline="0">
                          <a:latin typeface="Helvetica Neue"/>
                          <a:cs typeface="Arial"/>
                        </a:rPr>
                        <a:t>1</a:t>
                      </a:r>
                      <a:r>
                        <a:rPr lang="en-US" sz="1600" b="1" spc="-5" baseline="30000">
                          <a:latin typeface="Helvetica Neue"/>
                          <a:cs typeface="Arial"/>
                        </a:rPr>
                        <a:t>st </a:t>
                      </a:r>
                      <a:r>
                        <a:rPr lang="en-US" sz="1600" b="1" spc="-5" baseline="0">
                          <a:latin typeface="Helvetica Neue"/>
                          <a:cs typeface="Arial"/>
                        </a:rPr>
                        <a:t>Educational Phase</a:t>
                      </a:r>
                      <a:r>
                        <a:rPr lang="en-US" sz="1600" b="1" spc="-5">
                          <a:latin typeface="Helvetica Neue"/>
                          <a:cs typeface="Arial"/>
                        </a:rPr>
                        <a:t> </a:t>
                      </a:r>
                      <a:endParaRPr lang="en-US" sz="1600">
                        <a:latin typeface="Helvetica Neue"/>
                        <a:cs typeface="Arial"/>
                      </a:endParaRPr>
                    </a:p>
                  </a:txBody>
                  <a:tcPr marL="0" marR="0" marT="86995" marB="0">
                    <a:solidFill>
                      <a:srgbClr val="F9F5E4"/>
                    </a:solidFill>
                  </a:tcPr>
                </a:tc>
                <a:extLst>
                  <a:ext uri="{0D108BD9-81ED-4DB2-BD59-A6C34878D82A}">
                    <a16:rowId xmlns:a16="http://schemas.microsoft.com/office/drawing/2014/main" val="4111281468"/>
                  </a:ext>
                </a:extLst>
              </a:tr>
              <a:tr h="663518">
                <a:tc>
                  <a:txBody>
                    <a:bodyPr/>
                    <a:lstStyle/>
                    <a:p>
                      <a:pPr marR="120650" algn="l">
                        <a:lnSpc>
                          <a:spcPct val="100000"/>
                        </a:lnSpc>
                        <a:spcBef>
                          <a:spcPts val="685"/>
                        </a:spcBef>
                      </a:pPr>
                      <a:r>
                        <a:rPr lang="en-IN" sz="1600" b="0" spc="-5">
                          <a:solidFill>
                            <a:schemeClr val="bg1"/>
                          </a:solidFill>
                          <a:latin typeface="Helvetica Neue"/>
                          <a:cs typeface="Arial"/>
                        </a:rPr>
                        <a:t>7 Oct</a:t>
                      </a:r>
                      <a:r>
                        <a:rPr lang="en-IN" sz="1600" b="0" spc="-85">
                          <a:solidFill>
                            <a:schemeClr val="bg1"/>
                          </a:solidFill>
                          <a:latin typeface="Helvetica Neue"/>
                          <a:cs typeface="Arial"/>
                        </a:rPr>
                        <a:t> </a:t>
                      </a:r>
                      <a:r>
                        <a:rPr lang="en-IN" sz="1600" b="0" spc="-5">
                          <a:solidFill>
                            <a:schemeClr val="bg1"/>
                          </a:solidFill>
                          <a:latin typeface="Helvetica Neue"/>
                          <a:cs typeface="Arial"/>
                        </a:rPr>
                        <a:t>2018</a:t>
                      </a:r>
                      <a:endParaRPr lang="en-IN" sz="1600" b="0">
                        <a:solidFill>
                          <a:schemeClr val="bg1"/>
                        </a:solidFill>
                        <a:latin typeface="Helvetica Neue"/>
                        <a:cs typeface="Arial"/>
                      </a:endParaRPr>
                    </a:p>
                  </a:txBody>
                  <a:tcPr marL="0" marR="0" marT="86995" marB="0">
                    <a:solidFill>
                      <a:srgbClr val="F5AD09"/>
                    </a:solidFill>
                  </a:tcPr>
                </a:tc>
                <a:tc>
                  <a:txBody>
                    <a:bodyPr/>
                    <a:lstStyle/>
                    <a:p>
                      <a:pPr algn="l">
                        <a:lnSpc>
                          <a:spcPct val="100000"/>
                        </a:lnSpc>
                        <a:spcBef>
                          <a:spcPts val="685"/>
                        </a:spcBef>
                      </a:pPr>
                      <a:r>
                        <a:rPr lang="en-US" sz="1600" b="0" spc="-5">
                          <a:solidFill>
                            <a:schemeClr val="bg1"/>
                          </a:solidFill>
                          <a:latin typeface="Helvetica Neue"/>
                          <a:cs typeface="Arial"/>
                        </a:rPr>
                        <a:t>25 Oct 2018</a:t>
                      </a:r>
                      <a:endParaRPr lang="en-US" sz="1600" b="0">
                        <a:solidFill>
                          <a:schemeClr val="bg1"/>
                        </a:solidFill>
                        <a:latin typeface="Helvetica Neue"/>
                        <a:cs typeface="Arial"/>
                      </a:endParaRPr>
                    </a:p>
                  </a:txBody>
                  <a:tcPr marL="0" marR="0" marT="86995" marB="0">
                    <a:solidFill>
                      <a:srgbClr val="F5AD09"/>
                    </a:solidFill>
                  </a:tcPr>
                </a:tc>
                <a:tc>
                  <a:txBody>
                    <a:bodyPr/>
                    <a:lstStyle/>
                    <a:p>
                      <a:pPr marL="98425" marR="119380" algn="l">
                        <a:lnSpc>
                          <a:spcPct val="100000"/>
                        </a:lnSpc>
                        <a:spcBef>
                          <a:spcPts val="685"/>
                        </a:spcBef>
                      </a:pPr>
                      <a:r>
                        <a:rPr lang="en-US" sz="1600" spc="-5">
                          <a:latin typeface="Helvetica Neue"/>
                          <a:cs typeface="Arial"/>
                        </a:rPr>
                        <a:t>The mission statement </a:t>
                      </a:r>
                      <a:r>
                        <a:rPr lang="en-US" sz="1600" spc="-10">
                          <a:latin typeface="Helvetica Neue"/>
                          <a:cs typeface="Arial"/>
                        </a:rPr>
                        <a:t>was </a:t>
                      </a:r>
                      <a:r>
                        <a:rPr lang="en-US" sz="1600" spc="-5">
                          <a:latin typeface="Helvetica Neue"/>
                          <a:cs typeface="Arial"/>
                        </a:rPr>
                        <a:t>analysed and preparation for the  competition </a:t>
                      </a:r>
                      <a:r>
                        <a:rPr lang="en-US" sz="1600" spc="-10">
                          <a:latin typeface="Helvetica Neue"/>
                          <a:cs typeface="Arial"/>
                        </a:rPr>
                        <a:t>was </a:t>
                      </a:r>
                      <a:r>
                        <a:rPr lang="en-US" sz="1600" spc="-5">
                          <a:latin typeface="Helvetica Neue"/>
                          <a:cs typeface="Arial"/>
                        </a:rPr>
                        <a:t>begun. The team </a:t>
                      </a:r>
                      <a:r>
                        <a:rPr lang="en-US" sz="1600" spc="-10">
                          <a:latin typeface="Helvetica Neue"/>
                          <a:cs typeface="Arial"/>
                        </a:rPr>
                        <a:t>was </a:t>
                      </a:r>
                      <a:r>
                        <a:rPr lang="en-US" sz="1600" spc="-5">
                          <a:latin typeface="Helvetica Neue"/>
                          <a:cs typeface="Arial"/>
                        </a:rPr>
                        <a:t>formed by selecting the  10 most interested and able</a:t>
                      </a:r>
                      <a:r>
                        <a:rPr lang="en-US" sz="1600" spc="25">
                          <a:latin typeface="Helvetica Neue"/>
                          <a:cs typeface="Arial"/>
                        </a:rPr>
                        <a:t> </a:t>
                      </a:r>
                      <a:r>
                        <a:rPr lang="en-US" sz="1600" spc="-5">
                          <a:latin typeface="Helvetica Neue"/>
                          <a:cs typeface="Arial"/>
                        </a:rPr>
                        <a:t>students</a:t>
                      </a:r>
                      <a:endParaRPr lang="en-US" sz="1600">
                        <a:latin typeface="Helvetica Neue"/>
                        <a:cs typeface="Arial"/>
                      </a:endParaRPr>
                    </a:p>
                  </a:txBody>
                  <a:tcPr marL="0" marR="0" marT="86995" marB="0">
                    <a:solidFill>
                      <a:srgbClr val="F9F5E4"/>
                    </a:solidFill>
                  </a:tcPr>
                </a:tc>
                <a:extLst>
                  <a:ext uri="{0D108BD9-81ED-4DB2-BD59-A6C34878D82A}">
                    <a16:rowId xmlns:a16="http://schemas.microsoft.com/office/drawing/2014/main" val="4194857631"/>
                  </a:ext>
                </a:extLst>
              </a:tr>
              <a:tr h="663518">
                <a:tc>
                  <a:txBody>
                    <a:bodyPr/>
                    <a:lstStyle/>
                    <a:p>
                      <a:pPr marR="120650" algn="l">
                        <a:lnSpc>
                          <a:spcPct val="100000"/>
                        </a:lnSpc>
                        <a:spcBef>
                          <a:spcPts val="685"/>
                        </a:spcBef>
                      </a:pPr>
                      <a:r>
                        <a:rPr lang="en-US" sz="1600" b="0" spc="-5">
                          <a:solidFill>
                            <a:schemeClr val="bg1"/>
                          </a:solidFill>
                          <a:latin typeface="Helvetica Neue"/>
                          <a:cs typeface="Arial"/>
                        </a:rPr>
                        <a:t>25 Oct</a:t>
                      </a:r>
                      <a:r>
                        <a:rPr lang="en-US" sz="1600" b="0" spc="-85">
                          <a:solidFill>
                            <a:schemeClr val="bg1"/>
                          </a:solidFill>
                          <a:latin typeface="Helvetica Neue"/>
                          <a:cs typeface="Arial"/>
                        </a:rPr>
                        <a:t> </a:t>
                      </a:r>
                      <a:r>
                        <a:rPr lang="en-US" sz="1600" b="0" spc="-5">
                          <a:solidFill>
                            <a:schemeClr val="bg1"/>
                          </a:solidFill>
                          <a:latin typeface="Helvetica Neue"/>
                          <a:cs typeface="Arial"/>
                        </a:rPr>
                        <a:t>2018</a:t>
                      </a:r>
                      <a:endParaRPr lang="en-US" sz="1600" b="0">
                        <a:solidFill>
                          <a:schemeClr val="bg1"/>
                        </a:solidFill>
                        <a:latin typeface="Helvetica Neue"/>
                        <a:cs typeface="Arial"/>
                      </a:endParaRPr>
                    </a:p>
                  </a:txBody>
                  <a:tcPr marL="0" marR="0" marT="86995" marB="0">
                    <a:solidFill>
                      <a:srgbClr val="F5AD09"/>
                    </a:solidFill>
                  </a:tcPr>
                </a:tc>
                <a:tc>
                  <a:txBody>
                    <a:bodyPr/>
                    <a:lstStyle/>
                    <a:p>
                      <a:pPr algn="l">
                        <a:lnSpc>
                          <a:spcPct val="100000"/>
                        </a:lnSpc>
                        <a:spcBef>
                          <a:spcPts val="685"/>
                        </a:spcBef>
                      </a:pPr>
                      <a:r>
                        <a:rPr lang="en-US" sz="1600" b="0" spc="-5">
                          <a:solidFill>
                            <a:schemeClr val="bg1"/>
                          </a:solidFill>
                          <a:latin typeface="Helvetica Neue"/>
                          <a:cs typeface="Arial"/>
                        </a:rPr>
                        <a:t>25 Oct 2018</a:t>
                      </a:r>
                      <a:endParaRPr lang="en-US" sz="1600" b="0">
                        <a:solidFill>
                          <a:schemeClr val="bg1"/>
                        </a:solidFill>
                        <a:latin typeface="Helvetica Neue"/>
                        <a:cs typeface="Arial"/>
                      </a:endParaRPr>
                    </a:p>
                  </a:txBody>
                  <a:tcPr marL="0" marR="0" marT="86995" marB="0">
                    <a:solidFill>
                      <a:srgbClr val="F5AD09"/>
                    </a:solidFill>
                  </a:tcPr>
                </a:tc>
                <a:tc>
                  <a:txBody>
                    <a:bodyPr/>
                    <a:lstStyle/>
                    <a:p>
                      <a:pPr marL="98425" marR="434340" algn="l">
                        <a:lnSpc>
                          <a:spcPct val="100000"/>
                        </a:lnSpc>
                        <a:spcBef>
                          <a:spcPts val="685"/>
                        </a:spcBef>
                      </a:pPr>
                      <a:r>
                        <a:rPr lang="en-US" sz="1600" spc="-5">
                          <a:latin typeface="Helvetica Neue"/>
                          <a:cs typeface="Arial"/>
                        </a:rPr>
                        <a:t>A presentation </a:t>
                      </a:r>
                      <a:r>
                        <a:rPr lang="en-US" sz="1600" spc="-10">
                          <a:latin typeface="Helvetica Neue"/>
                          <a:cs typeface="Arial"/>
                        </a:rPr>
                        <a:t>was </a:t>
                      </a:r>
                      <a:r>
                        <a:rPr lang="en-US" sz="1600" spc="-5">
                          <a:latin typeface="Helvetica Neue"/>
                          <a:cs typeface="Arial"/>
                        </a:rPr>
                        <a:t>prepared based on the CanSat mission  requirements and competition guide, and presented to the  faculty in-charge</a:t>
                      </a:r>
                      <a:endParaRPr lang="en-US" sz="1600">
                        <a:latin typeface="Helvetica Neue"/>
                        <a:cs typeface="Arial"/>
                      </a:endParaRPr>
                    </a:p>
                  </a:txBody>
                  <a:tcPr marL="0" marR="0" marT="86995" marB="0">
                    <a:solidFill>
                      <a:srgbClr val="F9F5E4"/>
                    </a:solidFill>
                  </a:tcPr>
                </a:tc>
                <a:extLst>
                  <a:ext uri="{0D108BD9-81ED-4DB2-BD59-A6C34878D82A}">
                    <a16:rowId xmlns:a16="http://schemas.microsoft.com/office/drawing/2014/main" val="3345646104"/>
                  </a:ext>
                </a:extLst>
              </a:tr>
              <a:tr h="663518">
                <a:tc>
                  <a:txBody>
                    <a:bodyPr/>
                    <a:lstStyle/>
                    <a:p>
                      <a:pPr marR="120650" algn="l">
                        <a:lnSpc>
                          <a:spcPct val="100000"/>
                        </a:lnSpc>
                        <a:spcBef>
                          <a:spcPts val="685"/>
                        </a:spcBef>
                      </a:pPr>
                      <a:r>
                        <a:rPr lang="en-US" sz="1600" b="0" spc="-5">
                          <a:solidFill>
                            <a:schemeClr val="bg1"/>
                          </a:solidFill>
                          <a:latin typeface="Helvetica Neue"/>
                          <a:cs typeface="Arial"/>
                        </a:rPr>
                        <a:t>26 Oct</a:t>
                      </a:r>
                      <a:r>
                        <a:rPr lang="en-US" sz="1600" b="0" spc="-85">
                          <a:solidFill>
                            <a:schemeClr val="bg1"/>
                          </a:solidFill>
                          <a:latin typeface="Helvetica Neue"/>
                          <a:cs typeface="Arial"/>
                        </a:rPr>
                        <a:t> </a:t>
                      </a:r>
                      <a:r>
                        <a:rPr lang="en-US" sz="1600" b="0" spc="-5">
                          <a:solidFill>
                            <a:schemeClr val="bg1"/>
                          </a:solidFill>
                          <a:latin typeface="Helvetica Neue"/>
                          <a:cs typeface="Arial"/>
                        </a:rPr>
                        <a:t>2018</a:t>
                      </a:r>
                      <a:endParaRPr lang="en-US" sz="1600" b="0">
                        <a:solidFill>
                          <a:schemeClr val="bg1"/>
                        </a:solidFill>
                        <a:latin typeface="Helvetica Neue"/>
                        <a:cs typeface="Arial"/>
                      </a:endParaRPr>
                    </a:p>
                  </a:txBody>
                  <a:tcPr marL="0" marR="0" marT="86995" marB="0">
                    <a:solidFill>
                      <a:srgbClr val="F5AD09"/>
                    </a:solidFill>
                  </a:tcPr>
                </a:tc>
                <a:tc>
                  <a:txBody>
                    <a:bodyPr/>
                    <a:lstStyle/>
                    <a:p>
                      <a:pPr marR="42545" algn="l">
                        <a:lnSpc>
                          <a:spcPct val="100000"/>
                        </a:lnSpc>
                        <a:spcBef>
                          <a:spcPts val="685"/>
                        </a:spcBef>
                      </a:pPr>
                      <a:r>
                        <a:rPr lang="en-US" sz="1600" b="0" spc="-5">
                          <a:solidFill>
                            <a:schemeClr val="bg1"/>
                          </a:solidFill>
                          <a:latin typeface="Helvetica Neue"/>
                          <a:cs typeface="Arial"/>
                        </a:rPr>
                        <a:t>20 Nov</a:t>
                      </a:r>
                      <a:r>
                        <a:rPr lang="en-US" sz="1600" b="0" spc="-25">
                          <a:solidFill>
                            <a:schemeClr val="bg1"/>
                          </a:solidFill>
                          <a:latin typeface="Helvetica Neue"/>
                          <a:cs typeface="Arial"/>
                        </a:rPr>
                        <a:t> </a:t>
                      </a:r>
                      <a:r>
                        <a:rPr lang="en-US" sz="1600" b="0" spc="-5">
                          <a:solidFill>
                            <a:schemeClr val="bg1"/>
                          </a:solidFill>
                          <a:latin typeface="Helvetica Neue"/>
                          <a:cs typeface="Arial"/>
                        </a:rPr>
                        <a:t>2018</a:t>
                      </a:r>
                      <a:endParaRPr lang="en-US" sz="1600" b="0">
                        <a:solidFill>
                          <a:schemeClr val="bg1"/>
                        </a:solidFill>
                        <a:latin typeface="Helvetica Neue"/>
                        <a:cs typeface="Arial"/>
                      </a:endParaRPr>
                    </a:p>
                  </a:txBody>
                  <a:tcPr marL="0" marR="0" marT="86995" marB="0">
                    <a:solidFill>
                      <a:srgbClr val="F5AD09"/>
                    </a:solidFill>
                  </a:tcPr>
                </a:tc>
                <a:tc>
                  <a:txBody>
                    <a:bodyPr/>
                    <a:lstStyle/>
                    <a:p>
                      <a:pPr marL="98425" marR="633730" algn="l">
                        <a:lnSpc>
                          <a:spcPct val="100000"/>
                        </a:lnSpc>
                        <a:spcBef>
                          <a:spcPts val="685"/>
                        </a:spcBef>
                      </a:pPr>
                      <a:r>
                        <a:rPr lang="en-US" sz="1600" spc="-5">
                          <a:latin typeface="Helvetica Neue"/>
                          <a:cs typeface="Arial"/>
                        </a:rPr>
                        <a:t>Several designs </a:t>
                      </a:r>
                      <a:r>
                        <a:rPr lang="en-US" sz="1600" spc="-10">
                          <a:latin typeface="Helvetica Neue"/>
                          <a:cs typeface="Arial"/>
                        </a:rPr>
                        <a:t>were  </a:t>
                      </a:r>
                      <a:r>
                        <a:rPr lang="en-US" sz="1600" spc="-5">
                          <a:latin typeface="Helvetica Neue"/>
                          <a:cs typeface="Arial"/>
                        </a:rPr>
                        <a:t>brainstormed and discussed. Sensors were</a:t>
                      </a:r>
                      <a:r>
                        <a:rPr lang="en-US" sz="1600" spc="50">
                          <a:latin typeface="Helvetica Neue"/>
                          <a:cs typeface="Arial"/>
                        </a:rPr>
                        <a:t> </a:t>
                      </a:r>
                      <a:r>
                        <a:rPr lang="en-US" sz="1600" spc="-5">
                          <a:latin typeface="Helvetica Neue"/>
                          <a:cs typeface="Arial"/>
                        </a:rPr>
                        <a:t>researched</a:t>
                      </a:r>
                      <a:endParaRPr lang="en-US" sz="1600">
                        <a:latin typeface="Helvetica Neue"/>
                        <a:cs typeface="Arial"/>
                      </a:endParaRPr>
                    </a:p>
                  </a:txBody>
                  <a:tcPr marL="0" marR="0" marT="86995" marB="0">
                    <a:solidFill>
                      <a:srgbClr val="F9F5E4"/>
                    </a:solidFill>
                  </a:tcPr>
                </a:tc>
                <a:extLst>
                  <a:ext uri="{0D108BD9-81ED-4DB2-BD59-A6C34878D82A}">
                    <a16:rowId xmlns:a16="http://schemas.microsoft.com/office/drawing/2014/main" val="2219550959"/>
                  </a:ext>
                </a:extLst>
              </a:tr>
              <a:tr h="404655">
                <a:tc>
                  <a:txBody>
                    <a:bodyPr/>
                    <a:lstStyle/>
                    <a:p>
                      <a:pPr marR="119380" algn="l">
                        <a:lnSpc>
                          <a:spcPct val="100000"/>
                        </a:lnSpc>
                        <a:spcBef>
                          <a:spcPts val="690"/>
                        </a:spcBef>
                      </a:pPr>
                      <a:r>
                        <a:rPr lang="en-US" sz="1600" b="0" spc="-5">
                          <a:solidFill>
                            <a:schemeClr val="bg1"/>
                          </a:solidFill>
                          <a:latin typeface="Helvetica Neue"/>
                          <a:cs typeface="Arial"/>
                        </a:rPr>
                        <a:t>14 Nov</a:t>
                      </a:r>
                      <a:r>
                        <a:rPr lang="en-US" sz="1600" b="0" spc="-75">
                          <a:solidFill>
                            <a:schemeClr val="bg1"/>
                          </a:solidFill>
                          <a:latin typeface="Helvetica Neue"/>
                          <a:cs typeface="Arial"/>
                        </a:rPr>
                        <a:t> </a:t>
                      </a:r>
                      <a:r>
                        <a:rPr lang="en-US" sz="1600" b="0" spc="-5">
                          <a:solidFill>
                            <a:schemeClr val="bg1"/>
                          </a:solidFill>
                          <a:latin typeface="Helvetica Neue"/>
                          <a:cs typeface="Arial"/>
                        </a:rPr>
                        <a:t>2018</a:t>
                      </a:r>
                      <a:endParaRPr lang="en-US" sz="1600" b="0">
                        <a:solidFill>
                          <a:schemeClr val="bg1"/>
                        </a:solidFill>
                        <a:latin typeface="Helvetica Neue"/>
                        <a:cs typeface="Arial"/>
                      </a:endParaRPr>
                    </a:p>
                  </a:txBody>
                  <a:tcPr marL="0" marR="0" marT="87630" marB="0">
                    <a:solidFill>
                      <a:srgbClr val="F5AD09"/>
                    </a:solidFill>
                  </a:tcPr>
                </a:tc>
                <a:tc>
                  <a:txBody>
                    <a:bodyPr/>
                    <a:lstStyle/>
                    <a:p>
                      <a:pPr algn="l">
                        <a:lnSpc>
                          <a:spcPct val="100000"/>
                        </a:lnSpc>
                        <a:spcBef>
                          <a:spcPts val="690"/>
                        </a:spcBef>
                      </a:pPr>
                      <a:r>
                        <a:rPr lang="en-US" sz="1600" b="0" spc="-5">
                          <a:solidFill>
                            <a:schemeClr val="bg1"/>
                          </a:solidFill>
                          <a:latin typeface="Helvetica Neue"/>
                          <a:cs typeface="Arial"/>
                        </a:rPr>
                        <a:t>23 Nov</a:t>
                      </a:r>
                      <a:r>
                        <a:rPr lang="en-US" sz="1600" b="0" spc="-40">
                          <a:solidFill>
                            <a:schemeClr val="bg1"/>
                          </a:solidFill>
                          <a:latin typeface="Helvetica Neue"/>
                          <a:cs typeface="Arial"/>
                        </a:rPr>
                        <a:t> </a:t>
                      </a:r>
                      <a:r>
                        <a:rPr lang="en-US" sz="1600" b="0" spc="-5">
                          <a:solidFill>
                            <a:schemeClr val="bg1"/>
                          </a:solidFill>
                          <a:latin typeface="Helvetica Neue"/>
                          <a:cs typeface="Arial"/>
                        </a:rPr>
                        <a:t>2018</a:t>
                      </a:r>
                      <a:endParaRPr lang="en-US" sz="1600" b="0">
                        <a:solidFill>
                          <a:schemeClr val="bg1"/>
                        </a:solidFill>
                        <a:latin typeface="Helvetica Neue"/>
                        <a:cs typeface="Arial"/>
                      </a:endParaRPr>
                    </a:p>
                  </a:txBody>
                  <a:tcPr marL="0" marR="0" marT="87630" marB="0">
                    <a:solidFill>
                      <a:srgbClr val="F5AD09"/>
                    </a:solidFill>
                  </a:tcPr>
                </a:tc>
                <a:tc>
                  <a:txBody>
                    <a:bodyPr/>
                    <a:lstStyle/>
                    <a:p>
                      <a:pPr marL="98425" algn="l">
                        <a:lnSpc>
                          <a:spcPct val="100000"/>
                        </a:lnSpc>
                        <a:spcBef>
                          <a:spcPts val="690"/>
                        </a:spcBef>
                      </a:pPr>
                      <a:r>
                        <a:rPr lang="en-US" sz="1600" spc="-5">
                          <a:latin typeface="Helvetica Neue"/>
                          <a:cs typeface="Arial"/>
                        </a:rPr>
                        <a:t>End Semester Theory</a:t>
                      </a:r>
                      <a:r>
                        <a:rPr lang="en-US" sz="1600" spc="20">
                          <a:latin typeface="Helvetica Neue"/>
                          <a:cs typeface="Arial"/>
                        </a:rPr>
                        <a:t> </a:t>
                      </a:r>
                      <a:r>
                        <a:rPr lang="en-US" sz="1600" spc="-5">
                          <a:latin typeface="Helvetica Neue"/>
                          <a:cs typeface="Arial"/>
                        </a:rPr>
                        <a:t>Examinations</a:t>
                      </a:r>
                      <a:endParaRPr lang="en-US" sz="1600">
                        <a:latin typeface="Helvetica Neue"/>
                        <a:cs typeface="Arial"/>
                      </a:endParaRPr>
                    </a:p>
                  </a:txBody>
                  <a:tcPr marL="0" marR="0" marT="87630" marB="0">
                    <a:solidFill>
                      <a:srgbClr val="F9F5E4"/>
                    </a:solidFill>
                  </a:tcPr>
                </a:tc>
                <a:extLst>
                  <a:ext uri="{0D108BD9-81ED-4DB2-BD59-A6C34878D82A}">
                    <a16:rowId xmlns:a16="http://schemas.microsoft.com/office/drawing/2014/main" val="1160816394"/>
                  </a:ext>
                </a:extLst>
              </a:tr>
              <a:tr h="643954">
                <a:tc>
                  <a:txBody>
                    <a:bodyPr/>
                    <a:lstStyle/>
                    <a:p>
                      <a:pPr marR="119380" algn="l">
                        <a:lnSpc>
                          <a:spcPct val="100000"/>
                        </a:lnSpc>
                        <a:spcBef>
                          <a:spcPts val="690"/>
                        </a:spcBef>
                      </a:pPr>
                      <a:r>
                        <a:rPr lang="en-US" sz="1600" b="0" spc="-5">
                          <a:solidFill>
                            <a:schemeClr val="bg1"/>
                          </a:solidFill>
                          <a:latin typeface="Helvetica Neue"/>
                          <a:cs typeface="Arial"/>
                        </a:rPr>
                        <a:t>24 Nov</a:t>
                      </a:r>
                      <a:r>
                        <a:rPr lang="en-US" sz="1600" b="0" spc="-75">
                          <a:solidFill>
                            <a:schemeClr val="bg1"/>
                          </a:solidFill>
                          <a:latin typeface="Helvetica Neue"/>
                          <a:cs typeface="Arial"/>
                        </a:rPr>
                        <a:t> </a:t>
                      </a:r>
                      <a:r>
                        <a:rPr lang="en-US" sz="1600" b="0" spc="-5">
                          <a:solidFill>
                            <a:schemeClr val="bg1"/>
                          </a:solidFill>
                          <a:latin typeface="Helvetica Neue"/>
                          <a:cs typeface="Arial"/>
                        </a:rPr>
                        <a:t>2018</a:t>
                      </a:r>
                      <a:endParaRPr lang="en-US" sz="1600" b="0">
                        <a:solidFill>
                          <a:schemeClr val="bg1"/>
                        </a:solidFill>
                        <a:latin typeface="Helvetica Neue"/>
                        <a:cs typeface="Arial"/>
                      </a:endParaRPr>
                    </a:p>
                  </a:txBody>
                  <a:tcPr marL="0" marR="0" marT="87630" marB="0">
                    <a:solidFill>
                      <a:srgbClr val="F5AD09"/>
                    </a:solidFill>
                  </a:tcPr>
                </a:tc>
                <a:tc>
                  <a:txBody>
                    <a:bodyPr/>
                    <a:lstStyle/>
                    <a:p>
                      <a:pPr algn="l">
                        <a:lnSpc>
                          <a:spcPct val="100000"/>
                        </a:lnSpc>
                        <a:spcBef>
                          <a:spcPts val="690"/>
                        </a:spcBef>
                      </a:pPr>
                      <a:r>
                        <a:rPr lang="en-IN" sz="1600" b="0" spc="-5">
                          <a:solidFill>
                            <a:schemeClr val="bg1"/>
                          </a:solidFill>
                          <a:latin typeface="Helvetica Neue"/>
                          <a:cs typeface="Arial"/>
                        </a:rPr>
                        <a:t>18 Dec</a:t>
                      </a:r>
                      <a:r>
                        <a:rPr lang="en-IN" sz="1600" b="0" spc="-40">
                          <a:solidFill>
                            <a:schemeClr val="bg1"/>
                          </a:solidFill>
                          <a:latin typeface="Helvetica Neue"/>
                          <a:cs typeface="Arial"/>
                        </a:rPr>
                        <a:t> </a:t>
                      </a:r>
                      <a:r>
                        <a:rPr lang="en-IN" sz="1600" b="0" spc="-5">
                          <a:solidFill>
                            <a:schemeClr val="bg1"/>
                          </a:solidFill>
                          <a:latin typeface="Helvetica Neue"/>
                          <a:cs typeface="Arial"/>
                        </a:rPr>
                        <a:t>2018</a:t>
                      </a:r>
                      <a:endParaRPr lang="en-IN" sz="1600" b="0">
                        <a:solidFill>
                          <a:schemeClr val="bg1"/>
                        </a:solidFill>
                        <a:latin typeface="Helvetica Neue"/>
                        <a:cs typeface="Arial"/>
                      </a:endParaRPr>
                    </a:p>
                  </a:txBody>
                  <a:tcPr marL="0" marR="0" marT="87630" marB="0">
                    <a:solidFill>
                      <a:srgbClr val="F5AD09"/>
                    </a:solidFill>
                  </a:tcPr>
                </a:tc>
                <a:tc>
                  <a:txBody>
                    <a:bodyPr/>
                    <a:lstStyle/>
                    <a:p>
                      <a:pPr marL="98425" marR="494030" algn="l">
                        <a:lnSpc>
                          <a:spcPct val="100000"/>
                        </a:lnSpc>
                        <a:spcBef>
                          <a:spcPts val="690"/>
                        </a:spcBef>
                      </a:pPr>
                      <a:r>
                        <a:rPr lang="en-US" sz="1600" spc="-5">
                          <a:latin typeface="Helvetica Neue"/>
                          <a:cs typeface="Arial"/>
                        </a:rPr>
                        <a:t>Electronic components </a:t>
                      </a:r>
                      <a:r>
                        <a:rPr lang="en-US" sz="1600" spc="-10">
                          <a:latin typeface="Helvetica Neue"/>
                          <a:cs typeface="Arial"/>
                        </a:rPr>
                        <a:t>were </a:t>
                      </a:r>
                      <a:r>
                        <a:rPr lang="en-US" sz="1600" spc="-5">
                          <a:latin typeface="Helvetica Neue"/>
                          <a:cs typeface="Arial"/>
                        </a:rPr>
                        <a:t>selected and ordered.</a:t>
                      </a:r>
                      <a:endParaRPr lang="en-US" sz="1600">
                        <a:latin typeface="Helvetica Neue"/>
                        <a:cs typeface="Arial"/>
                      </a:endParaRPr>
                    </a:p>
                  </a:txBody>
                  <a:tcPr marL="0" marR="0" marT="87630" marB="0">
                    <a:solidFill>
                      <a:srgbClr val="F9F5E4"/>
                    </a:solidFill>
                  </a:tcPr>
                </a:tc>
                <a:extLst>
                  <a:ext uri="{0D108BD9-81ED-4DB2-BD59-A6C34878D82A}">
                    <a16:rowId xmlns:a16="http://schemas.microsoft.com/office/drawing/2014/main" val="2788896070"/>
                  </a:ext>
                </a:extLst>
              </a:tr>
              <a:tr h="934431">
                <a:tc>
                  <a:txBody>
                    <a:bodyPr/>
                    <a:lstStyle/>
                    <a:p>
                      <a:pPr marR="162560" algn="l">
                        <a:lnSpc>
                          <a:spcPct val="100000"/>
                        </a:lnSpc>
                        <a:spcBef>
                          <a:spcPts val="690"/>
                        </a:spcBef>
                      </a:pPr>
                      <a:r>
                        <a:rPr lang="en-IN" sz="1600" b="0" spc="-5">
                          <a:solidFill>
                            <a:schemeClr val="bg1"/>
                          </a:solidFill>
                          <a:latin typeface="Helvetica Neue"/>
                          <a:cs typeface="Arial"/>
                        </a:rPr>
                        <a:t>18 Dec</a:t>
                      </a:r>
                      <a:r>
                        <a:rPr lang="en-IN" sz="1600" b="0" spc="-60">
                          <a:solidFill>
                            <a:schemeClr val="bg1"/>
                          </a:solidFill>
                          <a:latin typeface="Helvetica Neue"/>
                          <a:cs typeface="Arial"/>
                        </a:rPr>
                        <a:t> </a:t>
                      </a:r>
                      <a:r>
                        <a:rPr lang="en-IN" sz="1600" b="0" spc="-5">
                          <a:solidFill>
                            <a:schemeClr val="bg1"/>
                          </a:solidFill>
                          <a:latin typeface="Helvetica Neue"/>
                          <a:cs typeface="Arial"/>
                        </a:rPr>
                        <a:t>2018</a:t>
                      </a:r>
                      <a:endParaRPr lang="en-IN" sz="1600" b="0">
                        <a:solidFill>
                          <a:schemeClr val="bg1"/>
                        </a:solidFill>
                        <a:latin typeface="Helvetica Neue"/>
                        <a:cs typeface="Arial"/>
                      </a:endParaRPr>
                    </a:p>
                  </a:txBody>
                  <a:tcPr marL="0" marR="0" marT="87630" marB="0">
                    <a:solidFill>
                      <a:srgbClr val="F5AD09"/>
                    </a:solidFill>
                  </a:tcPr>
                </a:tc>
                <a:tc>
                  <a:txBody>
                    <a:bodyPr/>
                    <a:lstStyle/>
                    <a:p>
                      <a:pPr algn="l">
                        <a:lnSpc>
                          <a:spcPct val="100000"/>
                        </a:lnSpc>
                        <a:spcBef>
                          <a:spcPts val="690"/>
                        </a:spcBef>
                      </a:pPr>
                      <a:r>
                        <a:rPr lang="en-IN" sz="1600" b="0" spc="-5">
                          <a:solidFill>
                            <a:schemeClr val="bg1"/>
                          </a:solidFill>
                          <a:latin typeface="Helvetica Neue"/>
                          <a:cs typeface="Arial"/>
                        </a:rPr>
                        <a:t>18 Dec</a:t>
                      </a:r>
                      <a:r>
                        <a:rPr lang="en-IN" sz="1600" b="0" spc="-40">
                          <a:solidFill>
                            <a:schemeClr val="bg1"/>
                          </a:solidFill>
                          <a:latin typeface="Helvetica Neue"/>
                          <a:cs typeface="Arial"/>
                        </a:rPr>
                        <a:t> </a:t>
                      </a:r>
                      <a:r>
                        <a:rPr lang="en-IN" sz="1600" b="0" spc="-5">
                          <a:solidFill>
                            <a:schemeClr val="bg1"/>
                          </a:solidFill>
                          <a:latin typeface="Helvetica Neue"/>
                          <a:cs typeface="Arial"/>
                        </a:rPr>
                        <a:t>2018</a:t>
                      </a:r>
                      <a:endParaRPr lang="en-IN" sz="1600" b="0">
                        <a:solidFill>
                          <a:schemeClr val="bg1"/>
                        </a:solidFill>
                        <a:latin typeface="Helvetica Neue"/>
                        <a:cs typeface="Arial"/>
                      </a:endParaRPr>
                    </a:p>
                  </a:txBody>
                  <a:tcPr marL="0" marR="0" marT="87630" marB="0">
                    <a:solidFill>
                      <a:srgbClr val="F5AD09"/>
                    </a:solidFill>
                  </a:tcPr>
                </a:tc>
                <a:tc>
                  <a:txBody>
                    <a:bodyPr/>
                    <a:lstStyle/>
                    <a:p>
                      <a:pPr marL="98425" marR="406400" algn="l">
                        <a:lnSpc>
                          <a:spcPct val="100000"/>
                        </a:lnSpc>
                        <a:spcBef>
                          <a:spcPts val="690"/>
                        </a:spcBef>
                      </a:pPr>
                      <a:r>
                        <a:rPr lang="en-US" sz="1600" spc="-5">
                          <a:latin typeface="Helvetica Neue"/>
                          <a:cs typeface="Arial"/>
                        </a:rPr>
                        <a:t>Revisions in competition guide </a:t>
                      </a:r>
                      <a:r>
                        <a:rPr lang="en-US" sz="1600" spc="-10">
                          <a:latin typeface="Helvetica Neue"/>
                          <a:cs typeface="Arial"/>
                        </a:rPr>
                        <a:t>were </a:t>
                      </a:r>
                      <a:r>
                        <a:rPr lang="en-US" sz="1600" spc="-5">
                          <a:latin typeface="Helvetica Neue"/>
                          <a:cs typeface="Arial"/>
                        </a:rPr>
                        <a:t>taken into account and  subsystems </a:t>
                      </a:r>
                      <a:r>
                        <a:rPr lang="en-US" sz="1600" spc="-10">
                          <a:latin typeface="Helvetica Neue"/>
                          <a:cs typeface="Arial"/>
                        </a:rPr>
                        <a:t>were </a:t>
                      </a:r>
                      <a:r>
                        <a:rPr lang="en-US" sz="1600" spc="-5">
                          <a:latin typeface="Helvetica Neue"/>
                          <a:cs typeface="Arial"/>
                        </a:rPr>
                        <a:t>allocated to team</a:t>
                      </a:r>
                      <a:r>
                        <a:rPr lang="en-US" sz="1600" spc="60">
                          <a:latin typeface="Helvetica Neue"/>
                          <a:cs typeface="Arial"/>
                        </a:rPr>
                        <a:t> </a:t>
                      </a:r>
                      <a:r>
                        <a:rPr lang="en-US" sz="1600" spc="-5">
                          <a:latin typeface="Helvetica Neue"/>
                          <a:cs typeface="Arial"/>
                        </a:rPr>
                        <a:t>members</a:t>
                      </a:r>
                      <a:endParaRPr lang="en-US" sz="1600">
                        <a:latin typeface="Helvetica Neue"/>
                        <a:cs typeface="Arial"/>
                      </a:endParaRPr>
                    </a:p>
                  </a:txBody>
                  <a:tcPr marL="0" marR="0" marT="87630" marB="0">
                    <a:solidFill>
                      <a:srgbClr val="F9F5E4"/>
                    </a:solidFill>
                  </a:tcPr>
                </a:tc>
                <a:extLst>
                  <a:ext uri="{0D108BD9-81ED-4DB2-BD59-A6C34878D82A}">
                    <a16:rowId xmlns:a16="http://schemas.microsoft.com/office/drawing/2014/main" val="1889924015"/>
                  </a:ext>
                </a:extLst>
              </a:tr>
            </a:tbl>
          </a:graphicData>
        </a:graphic>
      </p:graphicFrame>
    </p:spTree>
    <p:extLst>
      <p:ext uri="{BB962C8B-B14F-4D97-AF65-F5344CB8AC3E}">
        <p14:creationId xmlns:p14="http://schemas.microsoft.com/office/powerpoint/2010/main" val="27784366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02"/>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56" name="Google Shape;956;p10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212</a:t>
            </a:fld>
            <a:endParaRPr sz="1000" b="0" i="0" u="none" strike="noStrike" cap="none">
              <a:solidFill>
                <a:schemeClr val="dk1"/>
              </a:solidFill>
              <a:latin typeface="Arial"/>
              <a:ea typeface="Arial"/>
              <a:cs typeface="Arial"/>
              <a:sym typeface="Arial"/>
            </a:endParaRPr>
          </a:p>
        </p:txBody>
      </p:sp>
      <p:sp>
        <p:nvSpPr>
          <p:cNvPr id="958" name="Google Shape;958;p102"/>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algn="ctr"/>
            <a:r>
              <a:rPr lang="en-US"/>
              <a:t>Detailed </a:t>
            </a:r>
            <a:r>
              <a:rPr lang="en-US" sz="2400" b="1" i="0" u="none" strike="noStrike" cap="none">
                <a:latin typeface="Arial"/>
                <a:ea typeface="Arial"/>
                <a:cs typeface="Arial"/>
                <a:sym typeface="Arial"/>
              </a:rPr>
              <a:t>Program Schedule</a:t>
            </a:r>
            <a:r>
              <a:rPr lang="en-US"/>
              <a:t>[3 of 5]</a:t>
            </a:r>
          </a:p>
        </p:txBody>
      </p:sp>
      <p:sp>
        <p:nvSpPr>
          <p:cNvPr id="959" name="Google Shape;959;p10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Vineet  Khurana</a:t>
            </a:r>
            <a:endParaRPr lang="en-US">
              <a:solidFill>
                <a:schemeClr val="dk1"/>
              </a:solidFill>
            </a:endParaRPr>
          </a:p>
        </p:txBody>
      </p:sp>
      <p:sp>
        <p:nvSpPr>
          <p:cNvPr id="960" name="Google Shape;960;p102"/>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3" name="Table 2">
            <a:extLst>
              <a:ext uri="{FF2B5EF4-FFF2-40B4-BE49-F238E27FC236}">
                <a16:creationId xmlns:a16="http://schemas.microsoft.com/office/drawing/2014/main" id="{14DECEB0-19B5-455B-9F53-C4372CBE87AE}"/>
              </a:ext>
            </a:extLst>
          </p:cNvPr>
          <p:cNvGraphicFramePr>
            <a:graphicFrameLocks noGrp="1"/>
          </p:cNvGraphicFramePr>
          <p:nvPr>
            <p:extLst>
              <p:ext uri="{D42A27DB-BD31-4B8C-83A1-F6EECF244321}">
                <p14:modId xmlns:p14="http://schemas.microsoft.com/office/powerpoint/2010/main" val="128500785"/>
              </p:ext>
            </p:extLst>
          </p:nvPr>
        </p:nvGraphicFramePr>
        <p:xfrm>
          <a:off x="228600" y="1099129"/>
          <a:ext cx="8638309" cy="5038019"/>
        </p:xfrm>
        <a:graphic>
          <a:graphicData uri="http://schemas.openxmlformats.org/drawingml/2006/table">
            <a:tbl>
              <a:tblPr firstRow="1" bandRow="1"/>
              <a:tblGrid>
                <a:gridCol w="1708255">
                  <a:extLst>
                    <a:ext uri="{9D8B030D-6E8A-4147-A177-3AD203B41FA5}">
                      <a16:colId xmlns:a16="http://schemas.microsoft.com/office/drawing/2014/main" val="1923562196"/>
                    </a:ext>
                  </a:extLst>
                </a:gridCol>
                <a:gridCol w="1471311">
                  <a:extLst>
                    <a:ext uri="{9D8B030D-6E8A-4147-A177-3AD203B41FA5}">
                      <a16:colId xmlns:a16="http://schemas.microsoft.com/office/drawing/2014/main" val="2010128013"/>
                    </a:ext>
                  </a:extLst>
                </a:gridCol>
                <a:gridCol w="5458743">
                  <a:extLst>
                    <a:ext uri="{9D8B030D-6E8A-4147-A177-3AD203B41FA5}">
                      <a16:colId xmlns:a16="http://schemas.microsoft.com/office/drawing/2014/main" val="2090982641"/>
                    </a:ext>
                  </a:extLst>
                </a:gridCol>
              </a:tblGrid>
              <a:tr h="349803">
                <a:tc>
                  <a:txBody>
                    <a:bodyPr/>
                    <a:lstStyle/>
                    <a:p>
                      <a:pPr marL="154305" algn="ctr">
                        <a:lnSpc>
                          <a:spcPct val="100000"/>
                        </a:lnSpc>
                        <a:spcBef>
                          <a:spcPts val="675"/>
                        </a:spcBef>
                      </a:pPr>
                      <a:r>
                        <a:rPr sz="1800" b="1" spc="-5">
                          <a:solidFill>
                            <a:schemeClr val="bg1"/>
                          </a:solidFill>
                          <a:latin typeface="Helvetica Neue"/>
                          <a:cs typeface="Arial"/>
                        </a:rPr>
                        <a:t>Start</a:t>
                      </a:r>
                      <a:r>
                        <a:rPr sz="1800" b="1" spc="-25">
                          <a:solidFill>
                            <a:schemeClr val="bg1"/>
                          </a:solidFill>
                          <a:latin typeface="Helvetica Neue"/>
                          <a:cs typeface="Arial"/>
                        </a:rPr>
                        <a:t> </a:t>
                      </a:r>
                      <a:r>
                        <a:rPr sz="1800" b="1" spc="-5">
                          <a:solidFill>
                            <a:schemeClr val="bg1"/>
                          </a:solidFill>
                          <a:latin typeface="Helvetica Neue"/>
                          <a:cs typeface="Arial"/>
                        </a:rPr>
                        <a:t>Date</a:t>
                      </a:r>
                      <a:endParaRPr sz="1800" b="1">
                        <a:solidFill>
                          <a:schemeClr val="bg1"/>
                        </a:solidFill>
                        <a:latin typeface="Helvetica Neue"/>
                        <a:cs typeface="Arial"/>
                      </a:endParaRPr>
                    </a:p>
                  </a:txBody>
                  <a:tcPr marL="0" marR="0" marT="85725" marB="0">
                    <a:solidFill>
                      <a:srgbClr val="FD8008"/>
                    </a:solidFill>
                  </a:tcPr>
                </a:tc>
                <a:tc>
                  <a:txBody>
                    <a:bodyPr/>
                    <a:lstStyle/>
                    <a:p>
                      <a:pPr marL="189230" algn="ctr">
                        <a:lnSpc>
                          <a:spcPct val="100000"/>
                        </a:lnSpc>
                        <a:spcBef>
                          <a:spcPts val="675"/>
                        </a:spcBef>
                      </a:pPr>
                      <a:r>
                        <a:rPr sz="1800" b="1">
                          <a:solidFill>
                            <a:schemeClr val="bg1"/>
                          </a:solidFill>
                          <a:latin typeface="Helvetica Neue"/>
                          <a:cs typeface="Arial"/>
                        </a:rPr>
                        <a:t>End</a:t>
                      </a:r>
                      <a:r>
                        <a:rPr sz="1800" b="1" spc="-30">
                          <a:solidFill>
                            <a:schemeClr val="bg1"/>
                          </a:solidFill>
                          <a:latin typeface="Helvetica Neue"/>
                          <a:cs typeface="Arial"/>
                        </a:rPr>
                        <a:t> </a:t>
                      </a:r>
                      <a:r>
                        <a:rPr sz="1800" b="1" spc="-5">
                          <a:solidFill>
                            <a:schemeClr val="bg1"/>
                          </a:solidFill>
                          <a:latin typeface="Helvetica Neue"/>
                          <a:cs typeface="Arial"/>
                        </a:rPr>
                        <a:t>Date</a:t>
                      </a:r>
                      <a:endParaRPr sz="1800" b="1">
                        <a:solidFill>
                          <a:schemeClr val="bg1"/>
                        </a:solidFill>
                        <a:latin typeface="Helvetica Neue"/>
                        <a:cs typeface="Arial"/>
                      </a:endParaRPr>
                    </a:p>
                  </a:txBody>
                  <a:tcPr marL="0" marR="0" marT="85725" marB="0">
                    <a:solidFill>
                      <a:srgbClr val="FD8008"/>
                    </a:solidFill>
                  </a:tcPr>
                </a:tc>
                <a:tc>
                  <a:txBody>
                    <a:bodyPr/>
                    <a:lstStyle/>
                    <a:p>
                      <a:pPr marL="1467485" algn="l">
                        <a:lnSpc>
                          <a:spcPct val="100000"/>
                        </a:lnSpc>
                        <a:spcBef>
                          <a:spcPts val="675"/>
                        </a:spcBef>
                      </a:pPr>
                      <a:r>
                        <a:rPr lang="en-US" sz="1800" b="1">
                          <a:solidFill>
                            <a:schemeClr val="bg1"/>
                          </a:solidFill>
                          <a:latin typeface="Helvetica Neue"/>
                          <a:cs typeface="Arial"/>
                        </a:rPr>
                        <a:t>Major</a:t>
                      </a:r>
                      <a:r>
                        <a:rPr lang="en-US" sz="1800" b="1" spc="-5">
                          <a:solidFill>
                            <a:schemeClr val="bg1"/>
                          </a:solidFill>
                          <a:latin typeface="Helvetica Neue"/>
                          <a:cs typeface="Arial"/>
                        </a:rPr>
                        <a:t> Milestones/Activities</a:t>
                      </a:r>
                      <a:endParaRPr lang="en-US" sz="1800" b="1">
                        <a:solidFill>
                          <a:schemeClr val="bg1"/>
                        </a:solidFill>
                        <a:latin typeface="Helvetica Neue"/>
                        <a:cs typeface="Arial"/>
                      </a:endParaRPr>
                    </a:p>
                  </a:txBody>
                  <a:tcPr marL="0" marR="0" marT="85725" marB="0">
                    <a:solidFill>
                      <a:srgbClr val="FD8008"/>
                    </a:solidFill>
                  </a:tcPr>
                </a:tc>
                <a:extLst>
                  <a:ext uri="{0D108BD9-81ED-4DB2-BD59-A6C34878D82A}">
                    <a16:rowId xmlns:a16="http://schemas.microsoft.com/office/drawing/2014/main" val="3911663136"/>
                  </a:ext>
                </a:extLst>
              </a:tr>
              <a:tr h="794615">
                <a:tc>
                  <a:txBody>
                    <a:bodyPr/>
                    <a:lstStyle/>
                    <a:p>
                      <a:pPr marL="97155" algn="l">
                        <a:lnSpc>
                          <a:spcPct val="100000"/>
                        </a:lnSpc>
                        <a:spcBef>
                          <a:spcPts val="680"/>
                        </a:spcBef>
                      </a:pPr>
                      <a:r>
                        <a:rPr lang="en-IN" sz="1600" b="1" spc="-5">
                          <a:solidFill>
                            <a:schemeClr val="bg1"/>
                          </a:solidFill>
                          <a:latin typeface="Helvetica Neue"/>
                          <a:cs typeface="Arial"/>
                        </a:rPr>
                        <a:t>17 Dec</a:t>
                      </a:r>
                      <a:r>
                        <a:rPr lang="en-IN" sz="1600" b="1" spc="-35">
                          <a:solidFill>
                            <a:schemeClr val="bg1"/>
                          </a:solidFill>
                          <a:latin typeface="Helvetica Neue"/>
                          <a:cs typeface="Arial"/>
                        </a:rPr>
                        <a:t> </a:t>
                      </a:r>
                      <a:r>
                        <a:rPr lang="en-IN" sz="1600" b="1" spc="-5">
                          <a:solidFill>
                            <a:schemeClr val="bg1"/>
                          </a:solidFill>
                          <a:latin typeface="Helvetica Neue"/>
                          <a:cs typeface="Arial"/>
                        </a:rPr>
                        <a:t>2018</a:t>
                      </a:r>
                      <a:endParaRPr lang="en-IN" sz="1600" b="1">
                        <a:solidFill>
                          <a:schemeClr val="bg1"/>
                        </a:solidFill>
                        <a:latin typeface="Helvetica Neue"/>
                        <a:cs typeface="Arial"/>
                      </a:endParaRPr>
                    </a:p>
                  </a:txBody>
                  <a:tcPr marL="0" marR="0" marT="86360" marB="0">
                    <a:solidFill>
                      <a:srgbClr val="F5AD09"/>
                    </a:solidFill>
                  </a:tcPr>
                </a:tc>
                <a:tc>
                  <a:txBody>
                    <a:bodyPr/>
                    <a:lstStyle/>
                    <a:p>
                      <a:pPr marL="97790" algn="l">
                        <a:lnSpc>
                          <a:spcPct val="100000"/>
                        </a:lnSpc>
                        <a:spcBef>
                          <a:spcPts val="680"/>
                        </a:spcBef>
                      </a:pPr>
                      <a:r>
                        <a:rPr lang="en-US" sz="1600" b="1" spc="-5">
                          <a:solidFill>
                            <a:schemeClr val="bg1"/>
                          </a:solidFill>
                          <a:latin typeface="Helvetica Neue"/>
                          <a:cs typeface="Arial"/>
                        </a:rPr>
                        <a:t>19 Jan</a:t>
                      </a:r>
                      <a:r>
                        <a:rPr lang="en-US" sz="1600" b="1" spc="-40">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6360" marB="0">
                    <a:solidFill>
                      <a:srgbClr val="F5AD09"/>
                    </a:solidFill>
                  </a:tcPr>
                </a:tc>
                <a:tc>
                  <a:txBody>
                    <a:bodyPr/>
                    <a:lstStyle/>
                    <a:p>
                      <a:pPr marL="98425" marR="117475" algn="l">
                        <a:lnSpc>
                          <a:spcPct val="100000"/>
                        </a:lnSpc>
                        <a:spcBef>
                          <a:spcPts val="680"/>
                        </a:spcBef>
                      </a:pPr>
                      <a:r>
                        <a:rPr lang="en-US" sz="1600" spc="-5">
                          <a:latin typeface="Helvetica Neue"/>
                          <a:cs typeface="Arial"/>
                        </a:rPr>
                        <a:t>A working prototype for the payload </a:t>
                      </a:r>
                      <a:r>
                        <a:rPr lang="en-US" sz="1600" spc="-10">
                          <a:latin typeface="Helvetica Neue"/>
                          <a:cs typeface="Arial"/>
                        </a:rPr>
                        <a:t>was </a:t>
                      </a:r>
                      <a:r>
                        <a:rPr lang="en-US" sz="1600" spc="-5">
                          <a:latin typeface="Helvetica Neue"/>
                          <a:cs typeface="Arial"/>
                        </a:rPr>
                        <a:t>built and tested. The heat shield model </a:t>
                      </a:r>
                      <a:r>
                        <a:rPr lang="en-US" sz="1600" spc="-10">
                          <a:latin typeface="Helvetica Neue"/>
                          <a:cs typeface="Arial"/>
                        </a:rPr>
                        <a:t>was </a:t>
                      </a:r>
                      <a:r>
                        <a:rPr lang="en-US" sz="1600" spc="-5">
                          <a:latin typeface="Helvetica Neue"/>
                          <a:cs typeface="Arial"/>
                        </a:rPr>
                        <a:t>built on Solidworks and simulations </a:t>
                      </a:r>
                      <a:r>
                        <a:rPr lang="en-US" sz="1600" spc="-10">
                          <a:latin typeface="Helvetica Neue"/>
                          <a:cs typeface="Arial"/>
                        </a:rPr>
                        <a:t>were</a:t>
                      </a:r>
                      <a:r>
                        <a:rPr lang="en-US" sz="1600" spc="10">
                          <a:latin typeface="Helvetica Neue"/>
                          <a:cs typeface="Arial"/>
                        </a:rPr>
                        <a:t> </a:t>
                      </a:r>
                      <a:r>
                        <a:rPr lang="en-US" sz="1600" spc="-5">
                          <a:latin typeface="Helvetica Neue"/>
                          <a:cs typeface="Arial"/>
                        </a:rPr>
                        <a:t>begun</a:t>
                      </a:r>
                      <a:endParaRPr lang="en-US" sz="1600">
                        <a:latin typeface="Helvetica Neue"/>
                        <a:cs typeface="Arial"/>
                      </a:endParaRPr>
                    </a:p>
                  </a:txBody>
                  <a:tcPr marL="0" marR="0" marT="86360" marB="0">
                    <a:solidFill>
                      <a:srgbClr val="F9F5E4"/>
                    </a:solidFill>
                  </a:tcPr>
                </a:tc>
                <a:extLst>
                  <a:ext uri="{0D108BD9-81ED-4DB2-BD59-A6C34878D82A}">
                    <a16:rowId xmlns:a16="http://schemas.microsoft.com/office/drawing/2014/main" val="4111281468"/>
                  </a:ext>
                </a:extLst>
              </a:tr>
              <a:tr h="416993">
                <a:tc>
                  <a:txBody>
                    <a:bodyPr/>
                    <a:lstStyle/>
                    <a:p>
                      <a:pPr marL="97155" algn="l">
                        <a:lnSpc>
                          <a:spcPct val="100000"/>
                        </a:lnSpc>
                        <a:spcBef>
                          <a:spcPts val="685"/>
                        </a:spcBef>
                      </a:pPr>
                      <a:r>
                        <a:rPr lang="en-IN" sz="1600" b="1" spc="-5">
                          <a:solidFill>
                            <a:schemeClr val="bg1"/>
                          </a:solidFill>
                          <a:latin typeface="Helvetica Neue"/>
                          <a:cs typeface="Arial"/>
                        </a:rPr>
                        <a:t>1 Jan</a:t>
                      </a:r>
                      <a:r>
                        <a:rPr lang="en-IN" sz="1600" b="1" spc="-25">
                          <a:solidFill>
                            <a:schemeClr val="bg1"/>
                          </a:solidFill>
                          <a:latin typeface="Helvetica Neue"/>
                          <a:cs typeface="Arial"/>
                        </a:rPr>
                        <a:t> </a:t>
                      </a:r>
                      <a:r>
                        <a:rPr lang="en-IN" sz="1600" b="1" spc="-5">
                          <a:solidFill>
                            <a:schemeClr val="bg1"/>
                          </a:solidFill>
                          <a:latin typeface="Helvetica Neue"/>
                          <a:cs typeface="Arial"/>
                        </a:rPr>
                        <a:t>2019</a:t>
                      </a:r>
                      <a:endParaRPr lang="en-IN" sz="1600" b="1">
                        <a:solidFill>
                          <a:schemeClr val="bg1"/>
                        </a:solidFill>
                        <a:latin typeface="Helvetica Neue"/>
                        <a:cs typeface="Arial"/>
                      </a:endParaRPr>
                    </a:p>
                  </a:txBody>
                  <a:tcPr marL="0" marR="0" marT="86995" marB="0">
                    <a:solidFill>
                      <a:srgbClr val="F5AD09"/>
                    </a:solidFill>
                  </a:tcPr>
                </a:tc>
                <a:tc>
                  <a:txBody>
                    <a:bodyPr/>
                    <a:lstStyle/>
                    <a:p>
                      <a:pPr marL="97790" algn="l">
                        <a:lnSpc>
                          <a:spcPct val="100000"/>
                        </a:lnSpc>
                        <a:spcBef>
                          <a:spcPts val="685"/>
                        </a:spcBef>
                      </a:pPr>
                      <a:r>
                        <a:rPr lang="en-IN" sz="1600" b="1" spc="-5">
                          <a:solidFill>
                            <a:schemeClr val="bg1"/>
                          </a:solidFill>
                          <a:latin typeface="Helvetica Neue"/>
                          <a:cs typeface="Arial"/>
                        </a:rPr>
                        <a:t>15 May</a:t>
                      </a:r>
                      <a:r>
                        <a:rPr lang="en-IN" sz="1600" b="1" spc="-30">
                          <a:solidFill>
                            <a:schemeClr val="bg1"/>
                          </a:solidFill>
                          <a:latin typeface="Helvetica Neue"/>
                          <a:cs typeface="Arial"/>
                        </a:rPr>
                        <a:t> </a:t>
                      </a:r>
                      <a:r>
                        <a:rPr lang="en-IN" sz="1600" b="1" spc="-5">
                          <a:solidFill>
                            <a:schemeClr val="bg1"/>
                          </a:solidFill>
                          <a:latin typeface="Helvetica Neue"/>
                          <a:cs typeface="Arial"/>
                        </a:rPr>
                        <a:t>2019</a:t>
                      </a:r>
                      <a:endParaRPr lang="en-IN" sz="1600" b="1">
                        <a:solidFill>
                          <a:schemeClr val="bg1"/>
                        </a:solidFill>
                        <a:latin typeface="Helvetica Neue"/>
                        <a:cs typeface="Arial"/>
                      </a:endParaRPr>
                    </a:p>
                  </a:txBody>
                  <a:tcPr marL="0" marR="0" marT="86995" marB="0">
                    <a:solidFill>
                      <a:srgbClr val="F5AD09"/>
                    </a:solidFill>
                  </a:tcPr>
                </a:tc>
                <a:tc>
                  <a:txBody>
                    <a:bodyPr/>
                    <a:lstStyle/>
                    <a:p>
                      <a:pPr marL="98425" algn="l">
                        <a:lnSpc>
                          <a:spcPct val="100000"/>
                        </a:lnSpc>
                        <a:spcBef>
                          <a:spcPts val="685"/>
                        </a:spcBef>
                      </a:pPr>
                      <a:r>
                        <a:rPr lang="en-US" sz="1600" b="1" spc="-5">
                          <a:latin typeface="Helvetica Neue"/>
                          <a:cs typeface="Arial"/>
                        </a:rPr>
                        <a:t>Phase - II : 2</a:t>
                      </a:r>
                      <a:r>
                        <a:rPr lang="en-US" sz="1600" b="1" spc="-5" baseline="30000">
                          <a:latin typeface="Helvetica Neue"/>
                          <a:cs typeface="Arial"/>
                        </a:rPr>
                        <a:t>nd </a:t>
                      </a:r>
                      <a:r>
                        <a:rPr lang="en-US" sz="1600" b="1" spc="-5" baseline="0">
                          <a:latin typeface="Helvetica Neue"/>
                          <a:cs typeface="Arial"/>
                        </a:rPr>
                        <a:t>Educational Phase</a:t>
                      </a:r>
                      <a:endParaRPr lang="en-US" sz="1600">
                        <a:latin typeface="Helvetica Neue"/>
                        <a:cs typeface="Arial"/>
                      </a:endParaRPr>
                    </a:p>
                  </a:txBody>
                  <a:tcPr marL="0" marR="0" marT="86995" marB="0">
                    <a:solidFill>
                      <a:srgbClr val="F9F5E4"/>
                    </a:solidFill>
                  </a:tcPr>
                </a:tc>
                <a:extLst>
                  <a:ext uri="{0D108BD9-81ED-4DB2-BD59-A6C34878D82A}">
                    <a16:rowId xmlns:a16="http://schemas.microsoft.com/office/drawing/2014/main" val="4194857631"/>
                  </a:ext>
                </a:extLst>
              </a:tr>
              <a:tr h="448793">
                <a:tc>
                  <a:txBody>
                    <a:bodyPr/>
                    <a:lstStyle/>
                    <a:p>
                      <a:pPr marL="97155" algn="l">
                        <a:lnSpc>
                          <a:spcPct val="100000"/>
                        </a:lnSpc>
                        <a:spcBef>
                          <a:spcPts val="685"/>
                        </a:spcBef>
                      </a:pPr>
                      <a:r>
                        <a:rPr lang="en-US" sz="1600" b="1" spc="-5">
                          <a:solidFill>
                            <a:schemeClr val="bg1"/>
                          </a:solidFill>
                          <a:latin typeface="Helvetica Neue"/>
                          <a:cs typeface="Arial"/>
                        </a:rPr>
                        <a:t>11 Jan</a:t>
                      </a:r>
                      <a:r>
                        <a:rPr lang="en-US" sz="1600" b="1" spc="-35">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6995" marB="0">
                    <a:solidFill>
                      <a:srgbClr val="F5AD09"/>
                    </a:solidFill>
                  </a:tcPr>
                </a:tc>
                <a:tc>
                  <a:txBody>
                    <a:bodyPr/>
                    <a:lstStyle/>
                    <a:p>
                      <a:pPr marL="97790" algn="l">
                        <a:lnSpc>
                          <a:spcPct val="100000"/>
                        </a:lnSpc>
                        <a:spcBef>
                          <a:spcPts val="685"/>
                        </a:spcBef>
                      </a:pPr>
                      <a:r>
                        <a:rPr lang="en-US" sz="1600" b="1" spc="-5">
                          <a:solidFill>
                            <a:schemeClr val="bg1"/>
                          </a:solidFill>
                          <a:latin typeface="Helvetica Neue"/>
                          <a:cs typeface="Arial"/>
                        </a:rPr>
                        <a:t>15 Jan</a:t>
                      </a:r>
                      <a:r>
                        <a:rPr lang="en-US" sz="1600" b="1" spc="-40">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6995" marB="0">
                    <a:solidFill>
                      <a:srgbClr val="F5AD09"/>
                    </a:solidFill>
                  </a:tcPr>
                </a:tc>
                <a:tc>
                  <a:txBody>
                    <a:bodyPr/>
                    <a:lstStyle/>
                    <a:p>
                      <a:pPr marL="98425" algn="l">
                        <a:lnSpc>
                          <a:spcPct val="100000"/>
                        </a:lnSpc>
                        <a:spcBef>
                          <a:spcPts val="685"/>
                        </a:spcBef>
                      </a:pPr>
                      <a:r>
                        <a:rPr lang="en-US" sz="1600" spc="-5">
                          <a:latin typeface="Helvetica Neue"/>
                          <a:cs typeface="Arial"/>
                        </a:rPr>
                        <a:t>The </a:t>
                      </a:r>
                      <a:r>
                        <a:rPr lang="en-US" sz="1600" spc="-10">
                          <a:latin typeface="Helvetica Neue"/>
                          <a:cs typeface="Arial"/>
                        </a:rPr>
                        <a:t>GCS </a:t>
                      </a:r>
                      <a:r>
                        <a:rPr lang="en-US" sz="1600" spc="-5">
                          <a:latin typeface="Helvetica Neue"/>
                          <a:cs typeface="Arial"/>
                        </a:rPr>
                        <a:t>software and FSW </a:t>
                      </a:r>
                      <a:r>
                        <a:rPr lang="en-US" sz="1600" spc="-10">
                          <a:latin typeface="Helvetica Neue"/>
                          <a:cs typeface="Arial"/>
                        </a:rPr>
                        <a:t>was </a:t>
                      </a:r>
                      <a:r>
                        <a:rPr lang="en-US" sz="1600" spc="-5">
                          <a:latin typeface="Helvetica Neue"/>
                          <a:cs typeface="Arial"/>
                        </a:rPr>
                        <a:t>tentatively</a:t>
                      </a:r>
                      <a:r>
                        <a:rPr lang="en-US" sz="1600" spc="100">
                          <a:latin typeface="Helvetica Neue"/>
                          <a:cs typeface="Arial"/>
                        </a:rPr>
                        <a:t> </a:t>
                      </a:r>
                      <a:r>
                        <a:rPr lang="en-US" sz="1600" spc="-5">
                          <a:latin typeface="Helvetica Neue"/>
                          <a:cs typeface="Arial"/>
                        </a:rPr>
                        <a:t>designed.</a:t>
                      </a:r>
                      <a:endParaRPr lang="en-US" sz="1600">
                        <a:latin typeface="Helvetica Neue"/>
                        <a:cs typeface="Arial"/>
                      </a:endParaRPr>
                    </a:p>
                  </a:txBody>
                  <a:tcPr marL="0" marR="0" marT="86995" marB="0">
                    <a:solidFill>
                      <a:srgbClr val="F9F5E4"/>
                    </a:solidFill>
                  </a:tcPr>
                </a:tc>
                <a:extLst>
                  <a:ext uri="{0D108BD9-81ED-4DB2-BD59-A6C34878D82A}">
                    <a16:rowId xmlns:a16="http://schemas.microsoft.com/office/drawing/2014/main" val="672297168"/>
                  </a:ext>
                </a:extLst>
              </a:tr>
              <a:tr h="448793">
                <a:tc>
                  <a:txBody>
                    <a:bodyPr/>
                    <a:lstStyle/>
                    <a:p>
                      <a:pPr marL="97155" algn="l">
                        <a:lnSpc>
                          <a:spcPct val="100000"/>
                        </a:lnSpc>
                        <a:spcBef>
                          <a:spcPts val="685"/>
                        </a:spcBef>
                      </a:pPr>
                      <a:r>
                        <a:rPr lang="en-US" sz="1600" b="1" spc="-5">
                          <a:solidFill>
                            <a:schemeClr val="bg1"/>
                          </a:solidFill>
                          <a:latin typeface="Helvetica Neue"/>
                          <a:cs typeface="Arial"/>
                        </a:rPr>
                        <a:t>15 Jan</a:t>
                      </a:r>
                      <a:r>
                        <a:rPr lang="en-US" sz="1600" b="1" spc="-35">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6995" marB="0">
                    <a:solidFill>
                      <a:srgbClr val="F5AD09"/>
                    </a:solidFill>
                  </a:tcPr>
                </a:tc>
                <a:tc>
                  <a:txBody>
                    <a:bodyPr/>
                    <a:lstStyle/>
                    <a:p>
                      <a:pPr marL="97790" algn="l">
                        <a:lnSpc>
                          <a:spcPct val="100000"/>
                        </a:lnSpc>
                        <a:spcBef>
                          <a:spcPts val="685"/>
                        </a:spcBef>
                      </a:pPr>
                      <a:r>
                        <a:rPr lang="en-IN" sz="1600" b="1" spc="-5">
                          <a:solidFill>
                            <a:schemeClr val="bg1"/>
                          </a:solidFill>
                          <a:latin typeface="Helvetica Neue"/>
                          <a:cs typeface="Arial"/>
                        </a:rPr>
                        <a:t>20 Jan</a:t>
                      </a:r>
                      <a:r>
                        <a:rPr lang="en-IN" sz="1600" b="1" spc="-40">
                          <a:solidFill>
                            <a:schemeClr val="bg1"/>
                          </a:solidFill>
                          <a:latin typeface="Helvetica Neue"/>
                          <a:cs typeface="Arial"/>
                        </a:rPr>
                        <a:t> </a:t>
                      </a:r>
                      <a:r>
                        <a:rPr lang="en-IN" sz="1600" b="1" spc="-5">
                          <a:solidFill>
                            <a:schemeClr val="bg1"/>
                          </a:solidFill>
                          <a:latin typeface="Helvetica Neue"/>
                          <a:cs typeface="Arial"/>
                        </a:rPr>
                        <a:t>2019</a:t>
                      </a:r>
                      <a:endParaRPr lang="en-IN" sz="1600" b="1">
                        <a:solidFill>
                          <a:schemeClr val="bg1"/>
                        </a:solidFill>
                        <a:latin typeface="Helvetica Neue"/>
                        <a:cs typeface="Arial"/>
                      </a:endParaRPr>
                    </a:p>
                  </a:txBody>
                  <a:tcPr marL="0" marR="0" marT="86995" marB="0">
                    <a:solidFill>
                      <a:srgbClr val="F5AD09"/>
                    </a:solidFill>
                  </a:tcPr>
                </a:tc>
                <a:tc>
                  <a:txBody>
                    <a:bodyPr/>
                    <a:lstStyle/>
                    <a:p>
                      <a:pPr marL="98425" marR="439420" algn="l">
                        <a:lnSpc>
                          <a:spcPct val="100000"/>
                        </a:lnSpc>
                        <a:spcBef>
                          <a:spcPts val="685"/>
                        </a:spcBef>
                      </a:pPr>
                      <a:r>
                        <a:rPr lang="en-US" sz="1600" spc="-5">
                          <a:latin typeface="Helvetica Neue"/>
                          <a:cs typeface="Arial"/>
                        </a:rPr>
                        <a:t>The final materials and trade selections </a:t>
                      </a:r>
                      <a:r>
                        <a:rPr lang="en-US" sz="1600" spc="-10">
                          <a:latin typeface="Helvetica Neue"/>
                          <a:cs typeface="Arial"/>
                        </a:rPr>
                        <a:t>were </a:t>
                      </a:r>
                      <a:r>
                        <a:rPr lang="en-US" sz="1600" spc="-5">
                          <a:latin typeface="Helvetica Neue"/>
                          <a:cs typeface="Arial"/>
                        </a:rPr>
                        <a:t>done and  ordered. CFD calculations and simulations </a:t>
                      </a:r>
                      <a:r>
                        <a:rPr lang="en-US" sz="1600" spc="-10">
                          <a:latin typeface="Helvetica Neue"/>
                          <a:cs typeface="Arial"/>
                        </a:rPr>
                        <a:t>were </a:t>
                      </a:r>
                      <a:r>
                        <a:rPr lang="en-US" sz="1600" spc="-5">
                          <a:latin typeface="Helvetica Neue"/>
                          <a:cs typeface="Arial"/>
                        </a:rPr>
                        <a:t>completed  and</a:t>
                      </a:r>
                      <a:r>
                        <a:rPr lang="en-US" sz="1600" spc="-10">
                          <a:latin typeface="Helvetica Neue"/>
                          <a:cs typeface="Arial"/>
                        </a:rPr>
                        <a:t> </a:t>
                      </a:r>
                      <a:r>
                        <a:rPr lang="en-US" sz="1600" spc="-5">
                          <a:latin typeface="Helvetica Neue"/>
                          <a:cs typeface="Arial"/>
                        </a:rPr>
                        <a:t>verified</a:t>
                      </a:r>
                      <a:endParaRPr lang="en-US" sz="1600">
                        <a:latin typeface="Helvetica Neue"/>
                        <a:cs typeface="Arial"/>
                      </a:endParaRPr>
                    </a:p>
                  </a:txBody>
                  <a:tcPr marL="0" marR="0" marT="86995" marB="0">
                    <a:solidFill>
                      <a:srgbClr val="F9F5E4"/>
                    </a:solidFill>
                  </a:tcPr>
                </a:tc>
                <a:extLst>
                  <a:ext uri="{0D108BD9-81ED-4DB2-BD59-A6C34878D82A}">
                    <a16:rowId xmlns:a16="http://schemas.microsoft.com/office/drawing/2014/main" val="1370229460"/>
                  </a:ext>
                </a:extLst>
              </a:tr>
              <a:tr h="448793">
                <a:tc>
                  <a:txBody>
                    <a:bodyPr/>
                    <a:lstStyle/>
                    <a:p>
                      <a:pPr marL="97155" algn="l">
                        <a:lnSpc>
                          <a:spcPct val="100000"/>
                        </a:lnSpc>
                        <a:spcBef>
                          <a:spcPts val="685"/>
                        </a:spcBef>
                      </a:pPr>
                      <a:r>
                        <a:rPr lang="en-IN" sz="1600" b="1" spc="-5">
                          <a:solidFill>
                            <a:schemeClr val="bg1"/>
                          </a:solidFill>
                          <a:latin typeface="Helvetica Neue"/>
                          <a:cs typeface="Arial"/>
                        </a:rPr>
                        <a:t>20 Jan</a:t>
                      </a:r>
                      <a:r>
                        <a:rPr lang="en-IN" sz="1600" b="1" spc="-35">
                          <a:solidFill>
                            <a:schemeClr val="bg1"/>
                          </a:solidFill>
                          <a:latin typeface="Helvetica Neue"/>
                          <a:cs typeface="Arial"/>
                        </a:rPr>
                        <a:t> </a:t>
                      </a:r>
                      <a:r>
                        <a:rPr lang="en-IN" sz="1600" b="1" spc="-5">
                          <a:solidFill>
                            <a:schemeClr val="bg1"/>
                          </a:solidFill>
                          <a:latin typeface="Helvetica Neue"/>
                          <a:cs typeface="Arial"/>
                        </a:rPr>
                        <a:t>2019</a:t>
                      </a:r>
                      <a:endParaRPr lang="en-IN" sz="1600" b="1">
                        <a:solidFill>
                          <a:schemeClr val="bg1"/>
                        </a:solidFill>
                        <a:latin typeface="Helvetica Neue"/>
                        <a:cs typeface="Arial"/>
                      </a:endParaRPr>
                    </a:p>
                  </a:txBody>
                  <a:tcPr marL="0" marR="0" marT="86995" marB="0">
                    <a:solidFill>
                      <a:srgbClr val="F5AD09"/>
                    </a:solidFill>
                  </a:tcPr>
                </a:tc>
                <a:tc>
                  <a:txBody>
                    <a:bodyPr/>
                    <a:lstStyle/>
                    <a:p>
                      <a:pPr marL="97790" algn="l">
                        <a:lnSpc>
                          <a:spcPct val="100000"/>
                        </a:lnSpc>
                        <a:spcBef>
                          <a:spcPts val="685"/>
                        </a:spcBef>
                      </a:pPr>
                      <a:r>
                        <a:rPr lang="en-IN" sz="1600" b="1" spc="-5">
                          <a:solidFill>
                            <a:schemeClr val="bg1"/>
                          </a:solidFill>
                          <a:latin typeface="Helvetica Neue"/>
                          <a:cs typeface="Arial"/>
                        </a:rPr>
                        <a:t>1 Feb</a:t>
                      </a:r>
                      <a:r>
                        <a:rPr lang="en-IN" sz="1600" b="1" spc="-25">
                          <a:solidFill>
                            <a:schemeClr val="bg1"/>
                          </a:solidFill>
                          <a:latin typeface="Helvetica Neue"/>
                          <a:cs typeface="Arial"/>
                        </a:rPr>
                        <a:t> </a:t>
                      </a:r>
                      <a:r>
                        <a:rPr lang="en-IN" sz="1600" b="1" spc="-5">
                          <a:solidFill>
                            <a:schemeClr val="bg1"/>
                          </a:solidFill>
                          <a:latin typeface="Helvetica Neue"/>
                          <a:cs typeface="Arial"/>
                        </a:rPr>
                        <a:t>2019</a:t>
                      </a:r>
                      <a:endParaRPr lang="en-IN" sz="1600" b="1">
                        <a:solidFill>
                          <a:schemeClr val="bg1"/>
                        </a:solidFill>
                        <a:latin typeface="Helvetica Neue"/>
                        <a:cs typeface="Arial"/>
                      </a:endParaRPr>
                    </a:p>
                  </a:txBody>
                  <a:tcPr marL="0" marR="0" marT="86995" marB="0">
                    <a:solidFill>
                      <a:srgbClr val="F5AD09"/>
                    </a:solidFill>
                  </a:tcPr>
                </a:tc>
                <a:tc>
                  <a:txBody>
                    <a:bodyPr/>
                    <a:lstStyle/>
                    <a:p>
                      <a:pPr marL="98425" algn="l">
                        <a:lnSpc>
                          <a:spcPct val="100000"/>
                        </a:lnSpc>
                        <a:spcBef>
                          <a:spcPts val="685"/>
                        </a:spcBef>
                      </a:pPr>
                      <a:r>
                        <a:rPr lang="en-US" sz="1600" spc="-5">
                          <a:latin typeface="Helvetica Neue"/>
                          <a:cs typeface="Arial"/>
                        </a:rPr>
                        <a:t>The </a:t>
                      </a:r>
                      <a:r>
                        <a:rPr lang="en-US" sz="1600" b="1" spc="-5">
                          <a:latin typeface="Helvetica Neue"/>
                          <a:cs typeface="Arial"/>
                        </a:rPr>
                        <a:t>PDR</a:t>
                      </a:r>
                      <a:r>
                        <a:rPr lang="en-US" sz="1600" spc="-5">
                          <a:latin typeface="Helvetica Neue"/>
                          <a:cs typeface="Arial"/>
                        </a:rPr>
                        <a:t> </a:t>
                      </a:r>
                      <a:r>
                        <a:rPr lang="en-US" sz="1600" spc="-10">
                          <a:latin typeface="Helvetica Neue"/>
                          <a:cs typeface="Arial"/>
                        </a:rPr>
                        <a:t>was </a:t>
                      </a:r>
                      <a:r>
                        <a:rPr lang="en-US" sz="1600" spc="-5">
                          <a:latin typeface="Helvetica Neue"/>
                          <a:cs typeface="Arial"/>
                        </a:rPr>
                        <a:t>compiled and</a:t>
                      </a:r>
                      <a:r>
                        <a:rPr lang="en-US" sz="1600" spc="20">
                          <a:latin typeface="Helvetica Neue"/>
                          <a:cs typeface="Arial"/>
                        </a:rPr>
                        <a:t> </a:t>
                      </a:r>
                      <a:r>
                        <a:rPr lang="en-US" sz="1600" spc="-5">
                          <a:latin typeface="Helvetica Neue"/>
                          <a:cs typeface="Arial"/>
                        </a:rPr>
                        <a:t>mailed</a:t>
                      </a:r>
                      <a:endParaRPr lang="en-US" sz="1600">
                        <a:latin typeface="Helvetica Neue"/>
                        <a:cs typeface="Arial"/>
                      </a:endParaRPr>
                    </a:p>
                  </a:txBody>
                  <a:tcPr marL="0" marR="0" marT="86995" marB="0">
                    <a:solidFill>
                      <a:srgbClr val="F9F5E4"/>
                    </a:solidFill>
                  </a:tcPr>
                </a:tc>
                <a:extLst>
                  <a:ext uri="{0D108BD9-81ED-4DB2-BD59-A6C34878D82A}">
                    <a16:rowId xmlns:a16="http://schemas.microsoft.com/office/drawing/2014/main" val="2467531388"/>
                  </a:ext>
                </a:extLst>
              </a:tr>
              <a:tr h="795849">
                <a:tc>
                  <a:txBody>
                    <a:bodyPr/>
                    <a:lstStyle/>
                    <a:p>
                      <a:pPr marL="97155" algn="l">
                        <a:lnSpc>
                          <a:spcPct val="100000"/>
                        </a:lnSpc>
                        <a:spcBef>
                          <a:spcPts val="690"/>
                        </a:spcBef>
                      </a:pPr>
                      <a:r>
                        <a:rPr lang="en-IN" sz="1600" b="1" spc="-5">
                          <a:solidFill>
                            <a:schemeClr val="bg1"/>
                          </a:solidFill>
                          <a:latin typeface="Helvetica Neue"/>
                          <a:cs typeface="Arial"/>
                        </a:rPr>
                        <a:t>25 Jan</a:t>
                      </a:r>
                      <a:r>
                        <a:rPr lang="en-IN" sz="1600" b="1" spc="-20">
                          <a:solidFill>
                            <a:schemeClr val="bg1"/>
                          </a:solidFill>
                          <a:latin typeface="Helvetica Neue"/>
                          <a:cs typeface="Arial"/>
                        </a:rPr>
                        <a:t> </a:t>
                      </a:r>
                      <a:r>
                        <a:rPr lang="en-IN" sz="1600" b="1" spc="-5">
                          <a:solidFill>
                            <a:schemeClr val="bg1"/>
                          </a:solidFill>
                          <a:latin typeface="Helvetica Neue"/>
                          <a:cs typeface="Arial"/>
                        </a:rPr>
                        <a:t>2019</a:t>
                      </a:r>
                      <a:endParaRPr lang="en-IN" sz="1600" b="1">
                        <a:solidFill>
                          <a:schemeClr val="bg1"/>
                        </a:solidFill>
                        <a:latin typeface="Helvetica Neue"/>
                        <a:cs typeface="Arial"/>
                      </a:endParaRPr>
                    </a:p>
                  </a:txBody>
                  <a:tcPr marL="0" marR="0" marT="87630" marB="0">
                    <a:solidFill>
                      <a:srgbClr val="F5AD09"/>
                    </a:solidFill>
                  </a:tcPr>
                </a:tc>
                <a:tc>
                  <a:txBody>
                    <a:bodyPr/>
                    <a:lstStyle/>
                    <a:p>
                      <a:pPr marL="97790" algn="l">
                        <a:lnSpc>
                          <a:spcPct val="100000"/>
                        </a:lnSpc>
                        <a:spcBef>
                          <a:spcPts val="690"/>
                        </a:spcBef>
                      </a:pPr>
                      <a:r>
                        <a:rPr lang="en-US" sz="1600" b="1" spc="-5">
                          <a:solidFill>
                            <a:schemeClr val="bg1"/>
                          </a:solidFill>
                          <a:latin typeface="Helvetica Neue"/>
                          <a:cs typeface="Arial"/>
                        </a:rPr>
                        <a:t>6 Feb</a:t>
                      </a:r>
                      <a:r>
                        <a:rPr lang="en-US" sz="1600" b="1" spc="-25">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7630" marB="0">
                    <a:solidFill>
                      <a:srgbClr val="F5AD09"/>
                    </a:solidFill>
                  </a:tcPr>
                </a:tc>
                <a:tc>
                  <a:txBody>
                    <a:bodyPr/>
                    <a:lstStyle/>
                    <a:p>
                      <a:pPr marL="98425" marR="375285" algn="l">
                        <a:lnSpc>
                          <a:spcPct val="100000"/>
                        </a:lnSpc>
                        <a:spcBef>
                          <a:spcPts val="690"/>
                        </a:spcBef>
                      </a:pPr>
                      <a:r>
                        <a:rPr lang="en-US" sz="1600" spc="-5">
                          <a:latin typeface="Helvetica Neue"/>
                          <a:cs typeface="Arial"/>
                        </a:rPr>
                        <a:t>Coding of the GCS software and FSW, and the design of all  CanSat components shall be finalised. Antenna and Xbee  testing done</a:t>
                      </a:r>
                      <a:endParaRPr lang="en-US" sz="1600">
                        <a:latin typeface="Helvetica Neue"/>
                        <a:cs typeface="Arial"/>
                      </a:endParaRPr>
                    </a:p>
                  </a:txBody>
                  <a:tcPr marL="0" marR="0" marT="87630" marB="0">
                    <a:solidFill>
                      <a:srgbClr val="F9F5E4"/>
                    </a:solidFill>
                  </a:tcPr>
                </a:tc>
                <a:extLst>
                  <a:ext uri="{0D108BD9-81ED-4DB2-BD59-A6C34878D82A}">
                    <a16:rowId xmlns:a16="http://schemas.microsoft.com/office/drawing/2014/main" val="1160816394"/>
                  </a:ext>
                </a:extLst>
              </a:tr>
              <a:tr h="907850">
                <a:tc>
                  <a:txBody>
                    <a:bodyPr/>
                    <a:lstStyle/>
                    <a:p>
                      <a:pPr marL="97155" algn="l">
                        <a:lnSpc>
                          <a:spcPct val="100000"/>
                        </a:lnSpc>
                        <a:spcBef>
                          <a:spcPts val="690"/>
                        </a:spcBef>
                      </a:pPr>
                      <a:r>
                        <a:rPr lang="en-US" sz="1600" b="1" spc="-5">
                          <a:solidFill>
                            <a:schemeClr val="bg1"/>
                          </a:solidFill>
                          <a:latin typeface="Helvetica Neue"/>
                          <a:cs typeface="Arial"/>
                        </a:rPr>
                        <a:t>7 Feb</a:t>
                      </a:r>
                      <a:r>
                        <a:rPr lang="en-US" sz="1600" b="1" spc="-20">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7630" marB="0">
                    <a:solidFill>
                      <a:srgbClr val="F5AD09"/>
                    </a:solidFill>
                  </a:tcPr>
                </a:tc>
                <a:tc>
                  <a:txBody>
                    <a:bodyPr/>
                    <a:lstStyle/>
                    <a:p>
                      <a:pPr marL="97790" algn="l">
                        <a:lnSpc>
                          <a:spcPct val="100000"/>
                        </a:lnSpc>
                        <a:spcBef>
                          <a:spcPts val="690"/>
                        </a:spcBef>
                      </a:pPr>
                      <a:r>
                        <a:rPr lang="en-US" sz="1600" b="1" spc="-5">
                          <a:solidFill>
                            <a:schemeClr val="bg1"/>
                          </a:solidFill>
                          <a:latin typeface="Helvetica Neue"/>
                          <a:cs typeface="Arial"/>
                        </a:rPr>
                        <a:t>16 Feb</a:t>
                      </a:r>
                      <a:r>
                        <a:rPr lang="en-US" sz="1600" b="1" spc="-35">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7630" marB="0">
                    <a:solidFill>
                      <a:srgbClr val="F5AD09"/>
                    </a:solidFill>
                  </a:tcPr>
                </a:tc>
                <a:tc>
                  <a:txBody>
                    <a:bodyPr/>
                    <a:lstStyle/>
                    <a:p>
                      <a:pPr marL="98425" marR="113030" algn="l">
                        <a:lnSpc>
                          <a:spcPct val="100000"/>
                        </a:lnSpc>
                        <a:spcBef>
                          <a:spcPts val="690"/>
                        </a:spcBef>
                      </a:pPr>
                      <a:r>
                        <a:rPr lang="en-US" sz="1600" spc="-5">
                          <a:latin typeface="Helvetica Neue"/>
                          <a:cs typeface="Arial"/>
                        </a:rPr>
                        <a:t>The fabrication for the CanSat began.</a:t>
                      </a:r>
                      <a:endParaRPr lang="en-US" sz="1600">
                        <a:latin typeface="Helvetica Neue"/>
                        <a:cs typeface="Arial"/>
                      </a:endParaRPr>
                    </a:p>
                  </a:txBody>
                  <a:tcPr marL="0" marR="0" marT="87630" marB="0">
                    <a:solidFill>
                      <a:srgbClr val="F9F5E4"/>
                    </a:solidFill>
                  </a:tcPr>
                </a:tc>
                <a:extLst>
                  <a:ext uri="{0D108BD9-81ED-4DB2-BD59-A6C34878D82A}">
                    <a16:rowId xmlns:a16="http://schemas.microsoft.com/office/drawing/2014/main" val="2788896070"/>
                  </a:ext>
                </a:extLst>
              </a:tr>
            </a:tbl>
          </a:graphicData>
        </a:graphic>
      </p:graphicFrame>
    </p:spTree>
    <p:extLst>
      <p:ext uri="{BB962C8B-B14F-4D97-AF65-F5344CB8AC3E}">
        <p14:creationId xmlns:p14="http://schemas.microsoft.com/office/powerpoint/2010/main" val="7105666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02"/>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956" name="Google Shape;956;p10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213</a:t>
            </a:fld>
            <a:endParaRPr sz="1000" b="0" i="0" u="none" strike="noStrike" cap="none">
              <a:solidFill>
                <a:schemeClr val="dk1"/>
              </a:solidFill>
              <a:latin typeface="Arial"/>
              <a:ea typeface="Arial"/>
              <a:cs typeface="Arial"/>
              <a:sym typeface="Arial"/>
            </a:endParaRPr>
          </a:p>
        </p:txBody>
      </p:sp>
      <p:sp>
        <p:nvSpPr>
          <p:cNvPr id="958" name="Google Shape;958;p102"/>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algn="ctr"/>
            <a:r>
              <a:rPr lang="en-US"/>
              <a:t>Detailed </a:t>
            </a:r>
            <a:r>
              <a:rPr lang="en-US" sz="2400" b="1" i="0" u="none" strike="noStrike" cap="none">
                <a:latin typeface="Arial"/>
                <a:ea typeface="Arial"/>
                <a:cs typeface="Arial"/>
                <a:sym typeface="Arial"/>
              </a:rPr>
              <a:t>Program Schedule</a:t>
            </a:r>
            <a:r>
              <a:rPr lang="en-US"/>
              <a:t>[4 of 5]</a:t>
            </a:r>
          </a:p>
        </p:txBody>
      </p:sp>
      <p:sp>
        <p:nvSpPr>
          <p:cNvPr id="959" name="Google Shape;959;p10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Vineet  Khurana</a:t>
            </a:r>
            <a:endParaRPr lang="en-US">
              <a:solidFill>
                <a:schemeClr val="dk1"/>
              </a:solidFill>
            </a:endParaRPr>
          </a:p>
        </p:txBody>
      </p:sp>
      <p:sp>
        <p:nvSpPr>
          <p:cNvPr id="960" name="Google Shape;960;p102"/>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3" name="Table 2">
            <a:extLst>
              <a:ext uri="{FF2B5EF4-FFF2-40B4-BE49-F238E27FC236}">
                <a16:creationId xmlns:a16="http://schemas.microsoft.com/office/drawing/2014/main" id="{14DECEB0-19B5-455B-9F53-C4372CBE87AE}"/>
              </a:ext>
            </a:extLst>
          </p:cNvPr>
          <p:cNvGraphicFramePr>
            <a:graphicFrameLocks noGrp="1"/>
          </p:cNvGraphicFramePr>
          <p:nvPr>
            <p:extLst>
              <p:ext uri="{D42A27DB-BD31-4B8C-83A1-F6EECF244321}">
                <p14:modId xmlns:p14="http://schemas.microsoft.com/office/powerpoint/2010/main" val="3730979323"/>
              </p:ext>
            </p:extLst>
          </p:nvPr>
        </p:nvGraphicFramePr>
        <p:xfrm>
          <a:off x="420220" y="1353757"/>
          <a:ext cx="8305800" cy="4577893"/>
        </p:xfrm>
        <a:graphic>
          <a:graphicData uri="http://schemas.openxmlformats.org/drawingml/2006/table">
            <a:tbl>
              <a:tblPr firstRow="1" bandRow="1"/>
              <a:tblGrid>
                <a:gridCol w="1642500">
                  <a:extLst>
                    <a:ext uri="{9D8B030D-6E8A-4147-A177-3AD203B41FA5}">
                      <a16:colId xmlns:a16="http://schemas.microsoft.com/office/drawing/2014/main" val="1923562196"/>
                    </a:ext>
                  </a:extLst>
                </a:gridCol>
                <a:gridCol w="1590227">
                  <a:extLst>
                    <a:ext uri="{9D8B030D-6E8A-4147-A177-3AD203B41FA5}">
                      <a16:colId xmlns:a16="http://schemas.microsoft.com/office/drawing/2014/main" val="2010128013"/>
                    </a:ext>
                  </a:extLst>
                </a:gridCol>
                <a:gridCol w="5073073">
                  <a:extLst>
                    <a:ext uri="{9D8B030D-6E8A-4147-A177-3AD203B41FA5}">
                      <a16:colId xmlns:a16="http://schemas.microsoft.com/office/drawing/2014/main" val="2090982641"/>
                    </a:ext>
                  </a:extLst>
                </a:gridCol>
              </a:tblGrid>
              <a:tr h="324527">
                <a:tc>
                  <a:txBody>
                    <a:bodyPr/>
                    <a:lstStyle/>
                    <a:p>
                      <a:pPr marL="154305" algn="ctr">
                        <a:lnSpc>
                          <a:spcPct val="100000"/>
                        </a:lnSpc>
                        <a:spcBef>
                          <a:spcPts val="675"/>
                        </a:spcBef>
                      </a:pPr>
                      <a:r>
                        <a:rPr sz="1800" b="1" spc="-5">
                          <a:solidFill>
                            <a:schemeClr val="bg1"/>
                          </a:solidFill>
                          <a:latin typeface="Helvetica Neue"/>
                          <a:cs typeface="Arial"/>
                        </a:rPr>
                        <a:t>Start</a:t>
                      </a:r>
                      <a:r>
                        <a:rPr sz="1800" b="1" spc="-25">
                          <a:solidFill>
                            <a:schemeClr val="bg1"/>
                          </a:solidFill>
                          <a:latin typeface="Helvetica Neue"/>
                          <a:cs typeface="Arial"/>
                        </a:rPr>
                        <a:t> </a:t>
                      </a:r>
                      <a:r>
                        <a:rPr sz="1800" b="1" spc="-5">
                          <a:solidFill>
                            <a:schemeClr val="bg1"/>
                          </a:solidFill>
                          <a:latin typeface="Helvetica Neue"/>
                          <a:cs typeface="Arial"/>
                        </a:rPr>
                        <a:t>Date</a:t>
                      </a:r>
                      <a:endParaRPr sz="1800" b="1">
                        <a:solidFill>
                          <a:schemeClr val="bg1"/>
                        </a:solidFill>
                        <a:latin typeface="Helvetica Neue"/>
                        <a:cs typeface="Arial"/>
                      </a:endParaRPr>
                    </a:p>
                  </a:txBody>
                  <a:tcPr marL="0" marR="0" marT="85725" marB="0">
                    <a:solidFill>
                      <a:srgbClr val="FD8008"/>
                    </a:solidFill>
                  </a:tcPr>
                </a:tc>
                <a:tc>
                  <a:txBody>
                    <a:bodyPr/>
                    <a:lstStyle/>
                    <a:p>
                      <a:pPr marL="189230" algn="ctr">
                        <a:lnSpc>
                          <a:spcPct val="100000"/>
                        </a:lnSpc>
                        <a:spcBef>
                          <a:spcPts val="675"/>
                        </a:spcBef>
                      </a:pPr>
                      <a:r>
                        <a:rPr sz="1800" b="1">
                          <a:solidFill>
                            <a:schemeClr val="bg1"/>
                          </a:solidFill>
                          <a:latin typeface="Helvetica Neue"/>
                          <a:cs typeface="Arial"/>
                        </a:rPr>
                        <a:t>End</a:t>
                      </a:r>
                      <a:r>
                        <a:rPr sz="1800" b="1" spc="-30">
                          <a:solidFill>
                            <a:schemeClr val="bg1"/>
                          </a:solidFill>
                          <a:latin typeface="Helvetica Neue"/>
                          <a:cs typeface="Arial"/>
                        </a:rPr>
                        <a:t> </a:t>
                      </a:r>
                      <a:r>
                        <a:rPr sz="1800" b="1" spc="-5">
                          <a:solidFill>
                            <a:schemeClr val="bg1"/>
                          </a:solidFill>
                          <a:latin typeface="Helvetica Neue"/>
                          <a:cs typeface="Arial"/>
                        </a:rPr>
                        <a:t>Date</a:t>
                      </a:r>
                      <a:endParaRPr sz="1800" b="1">
                        <a:solidFill>
                          <a:schemeClr val="bg1"/>
                        </a:solidFill>
                        <a:latin typeface="Helvetica Neue"/>
                        <a:cs typeface="Arial"/>
                      </a:endParaRPr>
                    </a:p>
                  </a:txBody>
                  <a:tcPr marL="0" marR="0" marT="85725" marB="0">
                    <a:solidFill>
                      <a:srgbClr val="FD8008"/>
                    </a:solidFill>
                  </a:tcPr>
                </a:tc>
                <a:tc>
                  <a:txBody>
                    <a:bodyPr/>
                    <a:lstStyle/>
                    <a:p>
                      <a:pPr marL="1467485" algn="ctr">
                        <a:lnSpc>
                          <a:spcPct val="100000"/>
                        </a:lnSpc>
                        <a:spcBef>
                          <a:spcPts val="675"/>
                        </a:spcBef>
                      </a:pPr>
                      <a:r>
                        <a:rPr sz="1800" b="1">
                          <a:solidFill>
                            <a:schemeClr val="bg1"/>
                          </a:solidFill>
                          <a:latin typeface="Helvetica Neue"/>
                          <a:cs typeface="Arial"/>
                        </a:rPr>
                        <a:t>Major</a:t>
                      </a:r>
                      <a:r>
                        <a:rPr sz="1800" b="1" spc="-5">
                          <a:solidFill>
                            <a:schemeClr val="bg1"/>
                          </a:solidFill>
                          <a:latin typeface="Helvetica Neue"/>
                          <a:cs typeface="Arial"/>
                        </a:rPr>
                        <a:t> Milestones/Activities</a:t>
                      </a:r>
                      <a:endParaRPr sz="1800">
                        <a:solidFill>
                          <a:schemeClr val="bg1"/>
                        </a:solidFill>
                        <a:latin typeface="Helvetica Neue"/>
                        <a:cs typeface="Arial"/>
                      </a:endParaRPr>
                    </a:p>
                  </a:txBody>
                  <a:tcPr marL="0" marR="0" marT="85725" marB="0">
                    <a:solidFill>
                      <a:srgbClr val="FD8008"/>
                    </a:solidFill>
                  </a:tcPr>
                </a:tc>
                <a:extLst>
                  <a:ext uri="{0D108BD9-81ED-4DB2-BD59-A6C34878D82A}">
                    <a16:rowId xmlns:a16="http://schemas.microsoft.com/office/drawing/2014/main" val="3911663136"/>
                  </a:ext>
                </a:extLst>
              </a:tr>
              <a:tr h="520141">
                <a:tc>
                  <a:txBody>
                    <a:bodyPr/>
                    <a:lstStyle/>
                    <a:p>
                      <a:pPr marL="97155" algn="l">
                        <a:lnSpc>
                          <a:spcPct val="100000"/>
                        </a:lnSpc>
                        <a:spcBef>
                          <a:spcPts val="680"/>
                        </a:spcBef>
                      </a:pPr>
                      <a:r>
                        <a:rPr lang="en-IN" sz="1600" b="1">
                          <a:solidFill>
                            <a:schemeClr val="bg1"/>
                          </a:solidFill>
                          <a:latin typeface="Helvetica Neue"/>
                          <a:cs typeface="Arial"/>
                        </a:rPr>
                        <a:t>3 Feb 2019</a:t>
                      </a:r>
                    </a:p>
                  </a:txBody>
                  <a:tcPr marL="0" marR="0" marT="86360" marB="0">
                    <a:solidFill>
                      <a:srgbClr val="F5AD09"/>
                    </a:solidFill>
                  </a:tcPr>
                </a:tc>
                <a:tc>
                  <a:txBody>
                    <a:bodyPr/>
                    <a:lstStyle/>
                    <a:p>
                      <a:pPr marL="97790" algn="l">
                        <a:lnSpc>
                          <a:spcPct val="100000"/>
                        </a:lnSpc>
                        <a:spcBef>
                          <a:spcPts val="680"/>
                        </a:spcBef>
                      </a:pPr>
                      <a:r>
                        <a:rPr lang="en-IN" sz="1600" b="1">
                          <a:solidFill>
                            <a:schemeClr val="bg1"/>
                          </a:solidFill>
                          <a:latin typeface="Helvetica Neue"/>
                          <a:cs typeface="Arial"/>
                        </a:rPr>
                        <a:t>18 Feb 2019</a:t>
                      </a:r>
                    </a:p>
                  </a:txBody>
                  <a:tcPr marL="0" marR="0" marT="86360" marB="0">
                    <a:solidFill>
                      <a:srgbClr val="F5AD09"/>
                    </a:solidFill>
                  </a:tcPr>
                </a:tc>
                <a:tc>
                  <a:txBody>
                    <a:bodyPr/>
                    <a:lstStyle/>
                    <a:p>
                      <a:pPr marL="98425" marR="659130" algn="l">
                        <a:lnSpc>
                          <a:spcPct val="100000"/>
                        </a:lnSpc>
                        <a:spcBef>
                          <a:spcPts val="680"/>
                        </a:spcBef>
                      </a:pPr>
                      <a:r>
                        <a:rPr lang="en-IN" sz="1600">
                          <a:latin typeface="Helvetica Neue"/>
                          <a:cs typeface="Arial"/>
                        </a:rPr>
                        <a:t> Final ordering of the components.</a:t>
                      </a:r>
                    </a:p>
                  </a:txBody>
                  <a:tcPr marL="0" marR="0" marT="86360" marB="0">
                    <a:solidFill>
                      <a:srgbClr val="F9F5E4"/>
                    </a:solidFill>
                  </a:tcPr>
                </a:tc>
                <a:extLst>
                  <a:ext uri="{0D108BD9-81ED-4DB2-BD59-A6C34878D82A}">
                    <a16:rowId xmlns:a16="http://schemas.microsoft.com/office/drawing/2014/main" val="2836008261"/>
                  </a:ext>
                </a:extLst>
              </a:tr>
              <a:tr h="520141">
                <a:tc>
                  <a:txBody>
                    <a:bodyPr/>
                    <a:lstStyle/>
                    <a:p>
                      <a:pPr marL="97155" algn="l">
                        <a:lnSpc>
                          <a:spcPct val="100000"/>
                        </a:lnSpc>
                        <a:spcBef>
                          <a:spcPts val="680"/>
                        </a:spcBef>
                      </a:pPr>
                      <a:r>
                        <a:rPr lang="en-US" sz="1600" b="1" spc="-5">
                          <a:solidFill>
                            <a:schemeClr val="bg1"/>
                          </a:solidFill>
                          <a:latin typeface="Helvetica Neue"/>
                          <a:cs typeface="Arial"/>
                        </a:rPr>
                        <a:t>17 Feb</a:t>
                      </a:r>
                      <a:r>
                        <a:rPr lang="en-US" sz="1600" b="1" spc="-30">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6360" marB="0">
                    <a:solidFill>
                      <a:srgbClr val="F5AD09"/>
                    </a:solidFill>
                  </a:tcPr>
                </a:tc>
                <a:tc>
                  <a:txBody>
                    <a:bodyPr/>
                    <a:lstStyle/>
                    <a:p>
                      <a:pPr marL="97790" algn="l">
                        <a:lnSpc>
                          <a:spcPct val="100000"/>
                        </a:lnSpc>
                        <a:spcBef>
                          <a:spcPts val="680"/>
                        </a:spcBef>
                      </a:pPr>
                      <a:r>
                        <a:rPr lang="en-US" sz="1600" b="1" spc="-5">
                          <a:solidFill>
                            <a:schemeClr val="bg1"/>
                          </a:solidFill>
                          <a:latin typeface="Helvetica Neue"/>
                          <a:cs typeface="Arial"/>
                        </a:rPr>
                        <a:t>1 Mar</a:t>
                      </a:r>
                      <a:r>
                        <a:rPr lang="en-US" sz="1600" b="1" spc="-10">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6360" marB="0">
                    <a:solidFill>
                      <a:srgbClr val="F5AD09"/>
                    </a:solidFill>
                  </a:tcPr>
                </a:tc>
                <a:tc>
                  <a:txBody>
                    <a:bodyPr/>
                    <a:lstStyle/>
                    <a:p>
                      <a:pPr marL="98425" marR="659130" lvl="0" algn="l">
                        <a:lnSpc>
                          <a:spcPct val="100000"/>
                        </a:lnSpc>
                        <a:spcBef>
                          <a:spcPts val="680"/>
                        </a:spcBef>
                        <a:buNone/>
                      </a:pPr>
                      <a:r>
                        <a:rPr lang="en-US" sz="1600" spc="-5">
                          <a:latin typeface="Helvetica Neue"/>
                          <a:cs typeface="Arial"/>
                        </a:rPr>
                        <a:t>Drop test conducted.</a:t>
                      </a:r>
                      <a:endParaRPr lang="en-US"/>
                    </a:p>
                  </a:txBody>
                  <a:tcPr marL="0" marR="0" marT="86360" marB="0">
                    <a:solidFill>
                      <a:srgbClr val="F9F5E4"/>
                    </a:solidFill>
                  </a:tcPr>
                </a:tc>
                <a:extLst>
                  <a:ext uri="{0D108BD9-81ED-4DB2-BD59-A6C34878D82A}">
                    <a16:rowId xmlns:a16="http://schemas.microsoft.com/office/drawing/2014/main" val="4111281468"/>
                  </a:ext>
                </a:extLst>
              </a:tr>
              <a:tr h="520141">
                <a:tc>
                  <a:txBody>
                    <a:bodyPr/>
                    <a:lstStyle/>
                    <a:p>
                      <a:pPr marL="97155" algn="l">
                        <a:lnSpc>
                          <a:spcPct val="100000"/>
                        </a:lnSpc>
                        <a:spcBef>
                          <a:spcPts val="680"/>
                        </a:spcBef>
                      </a:pPr>
                      <a:r>
                        <a:rPr lang="en-IN" sz="1600" b="1" spc="-5">
                          <a:solidFill>
                            <a:schemeClr val="bg1"/>
                          </a:solidFill>
                          <a:latin typeface="Helvetica Neue"/>
                          <a:cs typeface="Arial"/>
                        </a:rPr>
                        <a:t>22 Feb</a:t>
                      </a:r>
                      <a:r>
                        <a:rPr lang="en-IN" sz="1600" b="1" spc="-10">
                          <a:solidFill>
                            <a:schemeClr val="bg1"/>
                          </a:solidFill>
                          <a:latin typeface="Helvetica Neue"/>
                          <a:cs typeface="Arial"/>
                        </a:rPr>
                        <a:t> </a:t>
                      </a:r>
                      <a:r>
                        <a:rPr lang="en-IN" sz="1600" b="1" spc="-5">
                          <a:solidFill>
                            <a:schemeClr val="bg1"/>
                          </a:solidFill>
                          <a:latin typeface="Helvetica Neue"/>
                          <a:cs typeface="Arial"/>
                        </a:rPr>
                        <a:t>2019</a:t>
                      </a:r>
                      <a:endParaRPr lang="en-IN" sz="1600" b="1">
                        <a:solidFill>
                          <a:schemeClr val="bg1"/>
                        </a:solidFill>
                        <a:latin typeface="Helvetica Neue"/>
                        <a:cs typeface="Arial"/>
                      </a:endParaRPr>
                    </a:p>
                  </a:txBody>
                  <a:tcPr marL="0" marR="0" marT="86360" marB="0">
                    <a:solidFill>
                      <a:srgbClr val="F5AD09"/>
                    </a:solidFill>
                  </a:tcPr>
                </a:tc>
                <a:tc>
                  <a:txBody>
                    <a:bodyPr/>
                    <a:lstStyle/>
                    <a:p>
                      <a:pPr marL="97790" algn="l">
                        <a:lnSpc>
                          <a:spcPct val="100000"/>
                        </a:lnSpc>
                        <a:spcBef>
                          <a:spcPts val="680"/>
                        </a:spcBef>
                      </a:pPr>
                      <a:r>
                        <a:rPr lang="en-IN" sz="1600" b="1" spc="-5">
                          <a:solidFill>
                            <a:schemeClr val="bg1"/>
                          </a:solidFill>
                          <a:latin typeface="Helvetica Neue"/>
                          <a:cs typeface="Arial"/>
                        </a:rPr>
                        <a:t>5 Mar</a:t>
                      </a:r>
                      <a:r>
                        <a:rPr lang="en-IN" sz="1600" b="1" spc="-10">
                          <a:solidFill>
                            <a:schemeClr val="bg1"/>
                          </a:solidFill>
                          <a:latin typeface="Helvetica Neue"/>
                          <a:cs typeface="Arial"/>
                        </a:rPr>
                        <a:t> </a:t>
                      </a:r>
                      <a:r>
                        <a:rPr lang="en-IN" sz="1600" b="1" spc="-5">
                          <a:solidFill>
                            <a:schemeClr val="bg1"/>
                          </a:solidFill>
                          <a:latin typeface="Helvetica Neue"/>
                          <a:cs typeface="Arial"/>
                        </a:rPr>
                        <a:t>2019</a:t>
                      </a:r>
                      <a:endParaRPr lang="en-IN" sz="1600" b="1">
                        <a:solidFill>
                          <a:schemeClr val="bg1"/>
                        </a:solidFill>
                        <a:latin typeface="Helvetica Neue"/>
                        <a:cs typeface="Arial"/>
                      </a:endParaRPr>
                    </a:p>
                  </a:txBody>
                  <a:tcPr marL="0" marR="0" marT="86360" marB="0">
                    <a:solidFill>
                      <a:srgbClr val="F5AD09"/>
                    </a:solidFill>
                  </a:tcPr>
                </a:tc>
                <a:tc>
                  <a:txBody>
                    <a:bodyPr/>
                    <a:lstStyle/>
                    <a:p>
                      <a:pPr marL="98425" algn="l">
                        <a:lnSpc>
                          <a:spcPct val="100000"/>
                        </a:lnSpc>
                        <a:spcBef>
                          <a:spcPts val="680"/>
                        </a:spcBef>
                      </a:pPr>
                      <a:r>
                        <a:rPr lang="en-IN" sz="1600" spc="-5">
                          <a:latin typeface="Helvetica Neue"/>
                          <a:cs typeface="Arial"/>
                        </a:rPr>
                        <a:t>Mid Semester Theory</a:t>
                      </a:r>
                      <a:r>
                        <a:rPr lang="en-IN" sz="1600" spc="30">
                          <a:latin typeface="Helvetica Neue"/>
                          <a:cs typeface="Arial"/>
                        </a:rPr>
                        <a:t> </a:t>
                      </a:r>
                      <a:r>
                        <a:rPr lang="en-IN" sz="1600" spc="-5">
                          <a:latin typeface="Helvetica Neue"/>
                          <a:cs typeface="Arial"/>
                        </a:rPr>
                        <a:t>Examinations</a:t>
                      </a:r>
                      <a:endParaRPr lang="en-IN" sz="1600">
                        <a:latin typeface="Helvetica Neue"/>
                        <a:cs typeface="Arial"/>
                      </a:endParaRPr>
                    </a:p>
                  </a:txBody>
                  <a:tcPr marL="0" marR="0" marT="86360" marB="0">
                    <a:solidFill>
                      <a:srgbClr val="F9F5E4"/>
                    </a:solidFill>
                  </a:tcPr>
                </a:tc>
                <a:extLst>
                  <a:ext uri="{0D108BD9-81ED-4DB2-BD59-A6C34878D82A}">
                    <a16:rowId xmlns:a16="http://schemas.microsoft.com/office/drawing/2014/main" val="4115113311"/>
                  </a:ext>
                </a:extLst>
              </a:tr>
              <a:tr h="853439">
                <a:tc>
                  <a:txBody>
                    <a:bodyPr/>
                    <a:lstStyle/>
                    <a:p>
                      <a:pPr marL="97155" algn="l">
                        <a:lnSpc>
                          <a:spcPct val="100000"/>
                        </a:lnSpc>
                        <a:spcBef>
                          <a:spcPts val="685"/>
                        </a:spcBef>
                      </a:pPr>
                      <a:r>
                        <a:rPr lang="en-US" sz="1600" b="1" spc="-5">
                          <a:solidFill>
                            <a:schemeClr val="bg1"/>
                          </a:solidFill>
                          <a:latin typeface="Helvetica Neue"/>
                          <a:cs typeface="Arial"/>
                        </a:rPr>
                        <a:t>10 Mar</a:t>
                      </a:r>
                      <a:r>
                        <a:rPr lang="en-US" sz="1600" b="1" spc="-15">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6995" marB="0">
                    <a:solidFill>
                      <a:srgbClr val="F5AD09"/>
                    </a:solidFill>
                  </a:tcPr>
                </a:tc>
                <a:tc>
                  <a:txBody>
                    <a:bodyPr/>
                    <a:lstStyle/>
                    <a:p>
                      <a:pPr marL="97790" algn="l">
                        <a:lnSpc>
                          <a:spcPct val="100000"/>
                        </a:lnSpc>
                        <a:spcBef>
                          <a:spcPts val="685"/>
                        </a:spcBef>
                      </a:pPr>
                      <a:r>
                        <a:rPr lang="en-US" sz="1600" b="1" spc="-5">
                          <a:solidFill>
                            <a:schemeClr val="bg1"/>
                          </a:solidFill>
                          <a:latin typeface="Helvetica Neue"/>
                          <a:cs typeface="Arial"/>
                        </a:rPr>
                        <a:t>25 Mar</a:t>
                      </a:r>
                      <a:r>
                        <a:rPr lang="en-US" sz="1600" b="1" spc="-20">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6995" marB="0">
                    <a:solidFill>
                      <a:srgbClr val="F5AD09"/>
                    </a:solidFill>
                  </a:tcPr>
                </a:tc>
                <a:tc>
                  <a:txBody>
                    <a:bodyPr/>
                    <a:lstStyle/>
                    <a:p>
                      <a:pPr marL="98425" marR="109855" algn="l">
                        <a:lnSpc>
                          <a:spcPct val="100000"/>
                        </a:lnSpc>
                        <a:spcBef>
                          <a:spcPts val="685"/>
                        </a:spcBef>
                      </a:pPr>
                      <a:r>
                        <a:rPr lang="en-US" sz="1600" spc="-5">
                          <a:latin typeface="Helvetica Neue"/>
                          <a:cs typeface="Arial"/>
                        </a:rPr>
                        <a:t>Final testing of all EPS circuits, electronics and sensors,  mechanisms, softwares (including GCS integration) was done.</a:t>
                      </a:r>
                    </a:p>
                  </a:txBody>
                  <a:tcPr marL="0" marR="0" marT="86995" marB="0">
                    <a:solidFill>
                      <a:srgbClr val="F9F5E4"/>
                    </a:solidFill>
                  </a:tcPr>
                </a:tc>
                <a:extLst>
                  <a:ext uri="{0D108BD9-81ED-4DB2-BD59-A6C34878D82A}">
                    <a16:rowId xmlns:a16="http://schemas.microsoft.com/office/drawing/2014/main" val="3345646104"/>
                  </a:ext>
                </a:extLst>
              </a:tr>
              <a:tr h="505518">
                <a:tc>
                  <a:txBody>
                    <a:bodyPr/>
                    <a:lstStyle/>
                    <a:p>
                      <a:pPr marL="97155" algn="l">
                        <a:lnSpc>
                          <a:spcPct val="100000"/>
                        </a:lnSpc>
                        <a:spcBef>
                          <a:spcPts val="685"/>
                        </a:spcBef>
                      </a:pPr>
                      <a:r>
                        <a:rPr lang="en-IN" sz="1600" b="1" spc="-5">
                          <a:solidFill>
                            <a:schemeClr val="bg1"/>
                          </a:solidFill>
                          <a:latin typeface="Helvetica Neue"/>
                          <a:cs typeface="Arial"/>
                        </a:rPr>
                        <a:t>17 Mar</a:t>
                      </a:r>
                      <a:r>
                        <a:rPr lang="en-IN" sz="1600" b="1" spc="-15">
                          <a:solidFill>
                            <a:schemeClr val="bg1"/>
                          </a:solidFill>
                          <a:latin typeface="Helvetica Neue"/>
                          <a:cs typeface="Arial"/>
                        </a:rPr>
                        <a:t> </a:t>
                      </a:r>
                      <a:r>
                        <a:rPr lang="en-IN" sz="1600" b="1" spc="-5">
                          <a:solidFill>
                            <a:schemeClr val="bg1"/>
                          </a:solidFill>
                          <a:latin typeface="Helvetica Neue"/>
                          <a:cs typeface="Arial"/>
                        </a:rPr>
                        <a:t>2019</a:t>
                      </a:r>
                      <a:endParaRPr lang="en-IN" sz="1600" b="1">
                        <a:solidFill>
                          <a:schemeClr val="bg1"/>
                        </a:solidFill>
                        <a:latin typeface="Helvetica Neue"/>
                        <a:cs typeface="Arial"/>
                      </a:endParaRPr>
                    </a:p>
                  </a:txBody>
                  <a:tcPr marL="0" marR="0" marT="86995" marB="0">
                    <a:solidFill>
                      <a:srgbClr val="F5AD09"/>
                    </a:solidFill>
                  </a:tcPr>
                </a:tc>
                <a:tc>
                  <a:txBody>
                    <a:bodyPr/>
                    <a:lstStyle/>
                    <a:p>
                      <a:pPr marL="97790" algn="l">
                        <a:lnSpc>
                          <a:spcPct val="100000"/>
                        </a:lnSpc>
                        <a:spcBef>
                          <a:spcPts val="685"/>
                        </a:spcBef>
                      </a:pPr>
                      <a:r>
                        <a:rPr lang="en-IN" sz="1600" b="1" spc="-5">
                          <a:solidFill>
                            <a:schemeClr val="bg1"/>
                          </a:solidFill>
                          <a:latin typeface="Helvetica Neue"/>
                          <a:cs typeface="Arial"/>
                        </a:rPr>
                        <a:t>30 Mar 2019</a:t>
                      </a:r>
                      <a:endParaRPr lang="en-IN" sz="1600" b="1">
                        <a:solidFill>
                          <a:schemeClr val="bg1"/>
                        </a:solidFill>
                        <a:latin typeface="Helvetica Neue"/>
                        <a:cs typeface="Arial"/>
                      </a:endParaRPr>
                    </a:p>
                  </a:txBody>
                  <a:tcPr marL="0" marR="0" marT="86995" marB="0">
                    <a:solidFill>
                      <a:srgbClr val="F5AD09"/>
                    </a:solidFill>
                  </a:tcPr>
                </a:tc>
                <a:tc>
                  <a:txBody>
                    <a:bodyPr/>
                    <a:lstStyle/>
                    <a:p>
                      <a:pPr marL="98425" algn="l">
                        <a:lnSpc>
                          <a:spcPct val="100000"/>
                        </a:lnSpc>
                        <a:spcBef>
                          <a:spcPts val="685"/>
                        </a:spcBef>
                      </a:pPr>
                      <a:r>
                        <a:rPr lang="en-US" sz="1600" spc="-5">
                          <a:latin typeface="Helvetica Neue"/>
                          <a:cs typeface="Arial"/>
                        </a:rPr>
                        <a:t>The </a:t>
                      </a:r>
                      <a:r>
                        <a:rPr lang="en-US" sz="1600" b="1" spc="-5">
                          <a:latin typeface="Helvetica Neue"/>
                          <a:cs typeface="Arial"/>
                        </a:rPr>
                        <a:t>CDR</a:t>
                      </a:r>
                      <a:r>
                        <a:rPr lang="en-US" sz="1600" spc="-5">
                          <a:latin typeface="Helvetica Neue"/>
                          <a:cs typeface="Arial"/>
                        </a:rPr>
                        <a:t> shall be compiled and mailed. Team members</a:t>
                      </a:r>
                      <a:r>
                        <a:rPr lang="en-US" sz="1600" spc="60">
                          <a:latin typeface="Helvetica Neue"/>
                          <a:cs typeface="Arial"/>
                        </a:rPr>
                        <a:t> </a:t>
                      </a:r>
                      <a:r>
                        <a:rPr lang="en-US" sz="1600" spc="-5">
                          <a:latin typeface="Helvetica Neue"/>
                          <a:cs typeface="Arial"/>
                        </a:rPr>
                        <a:t>shall apply for U.S.</a:t>
                      </a:r>
                      <a:r>
                        <a:rPr lang="en-US" sz="1600" spc="15">
                          <a:latin typeface="Helvetica Neue"/>
                          <a:cs typeface="Arial"/>
                        </a:rPr>
                        <a:t> </a:t>
                      </a:r>
                      <a:r>
                        <a:rPr lang="en-US" sz="1600" spc="-5">
                          <a:latin typeface="Helvetica Neue"/>
                          <a:cs typeface="Arial"/>
                        </a:rPr>
                        <a:t>visas</a:t>
                      </a:r>
                      <a:endParaRPr lang="en-US" sz="1600">
                        <a:latin typeface="Helvetica Neue"/>
                        <a:cs typeface="Arial"/>
                      </a:endParaRPr>
                    </a:p>
                  </a:txBody>
                  <a:tcPr marL="0" marR="0" marT="86995" marB="0">
                    <a:solidFill>
                      <a:srgbClr val="F9F5E4"/>
                    </a:solidFill>
                  </a:tcPr>
                </a:tc>
                <a:extLst>
                  <a:ext uri="{0D108BD9-81ED-4DB2-BD59-A6C34878D82A}">
                    <a16:rowId xmlns:a16="http://schemas.microsoft.com/office/drawing/2014/main" val="2219550959"/>
                  </a:ext>
                </a:extLst>
              </a:tr>
              <a:tr h="398574">
                <a:tc>
                  <a:txBody>
                    <a:bodyPr/>
                    <a:lstStyle/>
                    <a:p>
                      <a:pPr marL="97155" algn="l">
                        <a:lnSpc>
                          <a:spcPct val="100000"/>
                        </a:lnSpc>
                        <a:spcBef>
                          <a:spcPts val="690"/>
                        </a:spcBef>
                      </a:pPr>
                      <a:r>
                        <a:rPr lang="en-US" sz="1600" b="1" spc="-5">
                          <a:solidFill>
                            <a:schemeClr val="bg1"/>
                          </a:solidFill>
                          <a:latin typeface="Helvetica Neue"/>
                          <a:cs typeface="Arial"/>
                        </a:rPr>
                        <a:t>30 Mar</a:t>
                      </a:r>
                      <a:r>
                        <a:rPr lang="en-US" sz="1600" b="1" spc="-25">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7630" marB="0">
                    <a:solidFill>
                      <a:srgbClr val="F5AD09"/>
                    </a:solidFill>
                  </a:tcPr>
                </a:tc>
                <a:tc>
                  <a:txBody>
                    <a:bodyPr/>
                    <a:lstStyle/>
                    <a:p>
                      <a:pPr marL="97790" algn="l">
                        <a:lnSpc>
                          <a:spcPct val="100000"/>
                        </a:lnSpc>
                        <a:spcBef>
                          <a:spcPts val="690"/>
                        </a:spcBef>
                      </a:pPr>
                      <a:r>
                        <a:rPr lang="en-IN" sz="1600" b="1" spc="-5">
                          <a:solidFill>
                            <a:schemeClr val="bg1"/>
                          </a:solidFill>
                          <a:latin typeface="Helvetica Neue"/>
                          <a:cs typeface="Arial"/>
                        </a:rPr>
                        <a:t>11 June</a:t>
                      </a:r>
                      <a:r>
                        <a:rPr lang="en-IN" sz="1600" b="1" spc="-25">
                          <a:solidFill>
                            <a:schemeClr val="bg1"/>
                          </a:solidFill>
                          <a:latin typeface="Helvetica Neue"/>
                          <a:cs typeface="Arial"/>
                        </a:rPr>
                        <a:t> </a:t>
                      </a:r>
                      <a:r>
                        <a:rPr lang="en-IN" sz="1600" b="1" spc="-5">
                          <a:solidFill>
                            <a:schemeClr val="bg1"/>
                          </a:solidFill>
                          <a:latin typeface="Helvetica Neue"/>
                          <a:cs typeface="Arial"/>
                        </a:rPr>
                        <a:t>2019</a:t>
                      </a:r>
                      <a:endParaRPr lang="en-IN" sz="1600" b="1">
                        <a:solidFill>
                          <a:schemeClr val="bg1"/>
                        </a:solidFill>
                        <a:latin typeface="Helvetica Neue"/>
                        <a:cs typeface="Arial"/>
                      </a:endParaRPr>
                    </a:p>
                  </a:txBody>
                  <a:tcPr marL="0" marR="0" marT="87630" marB="0">
                    <a:solidFill>
                      <a:srgbClr val="F5AD09"/>
                    </a:solidFill>
                  </a:tcPr>
                </a:tc>
                <a:tc>
                  <a:txBody>
                    <a:bodyPr/>
                    <a:lstStyle/>
                    <a:p>
                      <a:pPr marL="98425" algn="l">
                        <a:lnSpc>
                          <a:spcPct val="100000"/>
                        </a:lnSpc>
                        <a:spcBef>
                          <a:spcPts val="690"/>
                        </a:spcBef>
                      </a:pPr>
                      <a:r>
                        <a:rPr lang="en-IN" sz="1600" b="1" spc="-5">
                          <a:latin typeface="Helvetica Neue"/>
                          <a:cs typeface="Arial"/>
                        </a:rPr>
                        <a:t>Phase - III : Mission Planning and</a:t>
                      </a:r>
                      <a:r>
                        <a:rPr lang="en-IN" sz="1600" b="1" spc="95">
                          <a:latin typeface="Helvetica Neue"/>
                          <a:cs typeface="Arial"/>
                        </a:rPr>
                        <a:t> </a:t>
                      </a:r>
                      <a:r>
                        <a:rPr lang="en-IN" sz="1600" b="1" spc="-5">
                          <a:latin typeface="Helvetica Neue"/>
                          <a:cs typeface="Arial"/>
                        </a:rPr>
                        <a:t>Preparation</a:t>
                      </a:r>
                      <a:endParaRPr lang="en-IN" sz="1600">
                        <a:latin typeface="Helvetica Neue"/>
                        <a:cs typeface="Arial"/>
                      </a:endParaRPr>
                    </a:p>
                  </a:txBody>
                  <a:tcPr marL="0" marR="0" marT="87630" marB="0">
                    <a:solidFill>
                      <a:srgbClr val="F9F5E4"/>
                    </a:solidFill>
                  </a:tcPr>
                </a:tc>
                <a:extLst>
                  <a:ext uri="{0D108BD9-81ED-4DB2-BD59-A6C34878D82A}">
                    <a16:rowId xmlns:a16="http://schemas.microsoft.com/office/drawing/2014/main" val="3910587009"/>
                  </a:ext>
                </a:extLst>
              </a:tr>
              <a:tr h="830737">
                <a:tc>
                  <a:txBody>
                    <a:bodyPr/>
                    <a:lstStyle/>
                    <a:p>
                      <a:pPr marL="97155" algn="l">
                        <a:lnSpc>
                          <a:spcPct val="100000"/>
                        </a:lnSpc>
                        <a:spcBef>
                          <a:spcPts val="690"/>
                        </a:spcBef>
                      </a:pPr>
                      <a:r>
                        <a:rPr lang="en-US" sz="1600" b="1" spc="-5">
                          <a:solidFill>
                            <a:schemeClr val="bg1"/>
                          </a:solidFill>
                          <a:latin typeface="Helvetica Neue"/>
                          <a:cs typeface="Arial"/>
                        </a:rPr>
                        <a:t>1 Apr</a:t>
                      </a:r>
                      <a:r>
                        <a:rPr lang="en-US" sz="1600" b="1" spc="-20">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7630" marB="0">
                    <a:solidFill>
                      <a:srgbClr val="F5AD09"/>
                    </a:solidFill>
                  </a:tcPr>
                </a:tc>
                <a:tc>
                  <a:txBody>
                    <a:bodyPr/>
                    <a:lstStyle/>
                    <a:p>
                      <a:pPr marL="97790" algn="l">
                        <a:lnSpc>
                          <a:spcPct val="100000"/>
                        </a:lnSpc>
                        <a:spcBef>
                          <a:spcPts val="690"/>
                        </a:spcBef>
                      </a:pPr>
                      <a:r>
                        <a:rPr lang="en-US" sz="1600" b="1" spc="-5">
                          <a:solidFill>
                            <a:schemeClr val="bg1"/>
                          </a:solidFill>
                          <a:latin typeface="Helvetica Neue"/>
                          <a:cs typeface="Arial"/>
                        </a:rPr>
                        <a:t>30 Apr</a:t>
                      </a:r>
                      <a:r>
                        <a:rPr lang="en-US" sz="1600" b="1" spc="-30">
                          <a:solidFill>
                            <a:schemeClr val="bg1"/>
                          </a:solidFill>
                          <a:latin typeface="Helvetica Neue"/>
                          <a:cs typeface="Arial"/>
                        </a:rPr>
                        <a:t> </a:t>
                      </a:r>
                      <a:r>
                        <a:rPr lang="en-US" sz="1600" b="1" spc="-5">
                          <a:solidFill>
                            <a:schemeClr val="bg1"/>
                          </a:solidFill>
                          <a:latin typeface="Helvetica Neue"/>
                          <a:cs typeface="Arial"/>
                        </a:rPr>
                        <a:t>2019</a:t>
                      </a:r>
                      <a:endParaRPr lang="en-US" sz="1600" b="1">
                        <a:solidFill>
                          <a:schemeClr val="bg1"/>
                        </a:solidFill>
                        <a:latin typeface="Helvetica Neue"/>
                        <a:cs typeface="Arial"/>
                      </a:endParaRPr>
                    </a:p>
                  </a:txBody>
                  <a:tcPr marL="0" marR="0" marT="87630" marB="0">
                    <a:solidFill>
                      <a:srgbClr val="F5AD09"/>
                    </a:solidFill>
                  </a:tcPr>
                </a:tc>
                <a:tc>
                  <a:txBody>
                    <a:bodyPr/>
                    <a:lstStyle/>
                    <a:p>
                      <a:pPr marL="98425" marR="85090" algn="l">
                        <a:lnSpc>
                          <a:spcPct val="100000"/>
                        </a:lnSpc>
                        <a:spcBef>
                          <a:spcPts val="690"/>
                        </a:spcBef>
                      </a:pPr>
                      <a:r>
                        <a:rPr lang="en-US" sz="1600">
                          <a:latin typeface="Helvetica Neue"/>
                          <a:cs typeface="Arial"/>
                        </a:rPr>
                        <a:t>All </a:t>
                      </a:r>
                      <a:r>
                        <a:rPr lang="en-US" sz="1600" spc="-5">
                          <a:latin typeface="Helvetica Neue"/>
                          <a:cs typeface="Arial"/>
                        </a:rPr>
                        <a:t>final tests shall be performed and any absolutely necessary  changes shall be made. The final design of the CanSat shall be  fabricated </a:t>
                      </a:r>
                      <a:r>
                        <a:rPr lang="en-US" sz="1600" spc="-10">
                          <a:latin typeface="Helvetica Neue"/>
                          <a:cs typeface="Arial"/>
                        </a:rPr>
                        <a:t>with</a:t>
                      </a:r>
                      <a:r>
                        <a:rPr lang="en-US" sz="1600" spc="20">
                          <a:latin typeface="Helvetica Neue"/>
                          <a:cs typeface="Arial"/>
                        </a:rPr>
                        <a:t> </a:t>
                      </a:r>
                      <a:r>
                        <a:rPr lang="en-US" sz="1600" spc="-5">
                          <a:latin typeface="Helvetica Neue"/>
                          <a:cs typeface="Arial"/>
                        </a:rPr>
                        <a:t>precision</a:t>
                      </a:r>
                      <a:endParaRPr lang="en-US" sz="1600">
                        <a:latin typeface="Helvetica Neue"/>
                        <a:cs typeface="Arial"/>
                      </a:endParaRPr>
                    </a:p>
                  </a:txBody>
                  <a:tcPr marL="0" marR="0" marT="87630" marB="0">
                    <a:solidFill>
                      <a:srgbClr val="F9F5E4"/>
                    </a:solidFill>
                  </a:tcPr>
                </a:tc>
                <a:extLst>
                  <a:ext uri="{0D108BD9-81ED-4DB2-BD59-A6C34878D82A}">
                    <a16:rowId xmlns:a16="http://schemas.microsoft.com/office/drawing/2014/main" val="1160816394"/>
                  </a:ext>
                </a:extLst>
              </a:tr>
            </a:tbl>
          </a:graphicData>
        </a:graphic>
      </p:graphicFrame>
    </p:spTree>
    <p:extLst>
      <p:ext uri="{BB962C8B-B14F-4D97-AF65-F5344CB8AC3E}">
        <p14:creationId xmlns:p14="http://schemas.microsoft.com/office/powerpoint/2010/main" val="23739276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02"/>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56" name="Google Shape;956;p10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214</a:t>
            </a:fld>
            <a:endParaRPr sz="1000" b="0" i="0" u="none" strike="noStrike" cap="none">
              <a:solidFill>
                <a:schemeClr val="dk1"/>
              </a:solidFill>
              <a:latin typeface="Arial"/>
              <a:ea typeface="Arial"/>
              <a:cs typeface="Arial"/>
              <a:sym typeface="Arial"/>
            </a:endParaRPr>
          </a:p>
        </p:txBody>
      </p:sp>
      <p:sp>
        <p:nvSpPr>
          <p:cNvPr id="958" name="Google Shape;958;p102"/>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algn="ctr"/>
            <a:r>
              <a:rPr lang="en-US"/>
              <a:t>Detailed </a:t>
            </a:r>
            <a:r>
              <a:rPr lang="en-US" sz="2400" b="1" i="0" u="none" strike="noStrike" cap="none">
                <a:latin typeface="Arial"/>
                <a:ea typeface="Arial"/>
                <a:cs typeface="Arial"/>
                <a:sym typeface="Arial"/>
              </a:rPr>
              <a:t>Program Schedule</a:t>
            </a:r>
            <a:r>
              <a:rPr lang="en-US"/>
              <a:t>[5 of 5]</a:t>
            </a:r>
          </a:p>
        </p:txBody>
      </p:sp>
      <p:sp>
        <p:nvSpPr>
          <p:cNvPr id="959" name="Google Shape;959;p10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Vineet  Khurana</a:t>
            </a:r>
            <a:endParaRPr lang="en-US">
              <a:solidFill>
                <a:schemeClr val="dk1"/>
              </a:solidFill>
            </a:endParaRPr>
          </a:p>
        </p:txBody>
      </p:sp>
      <p:sp>
        <p:nvSpPr>
          <p:cNvPr id="960" name="Google Shape;960;p102"/>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3" name="Table 2">
            <a:extLst>
              <a:ext uri="{FF2B5EF4-FFF2-40B4-BE49-F238E27FC236}">
                <a16:creationId xmlns:a16="http://schemas.microsoft.com/office/drawing/2014/main" id="{14DECEB0-19B5-455B-9F53-C4372CBE87AE}"/>
              </a:ext>
            </a:extLst>
          </p:cNvPr>
          <p:cNvGraphicFramePr>
            <a:graphicFrameLocks noGrp="1"/>
          </p:cNvGraphicFramePr>
          <p:nvPr>
            <p:extLst>
              <p:ext uri="{D42A27DB-BD31-4B8C-83A1-F6EECF244321}">
                <p14:modId xmlns:p14="http://schemas.microsoft.com/office/powerpoint/2010/main" val="3394733053"/>
              </p:ext>
            </p:extLst>
          </p:nvPr>
        </p:nvGraphicFramePr>
        <p:xfrm>
          <a:off x="228600" y="1209965"/>
          <a:ext cx="8638309" cy="3011630"/>
        </p:xfrm>
        <a:graphic>
          <a:graphicData uri="http://schemas.openxmlformats.org/drawingml/2006/table">
            <a:tbl>
              <a:tblPr firstRow="1" bandRow="1"/>
              <a:tblGrid>
                <a:gridCol w="1708255">
                  <a:extLst>
                    <a:ext uri="{9D8B030D-6E8A-4147-A177-3AD203B41FA5}">
                      <a16:colId xmlns:a16="http://schemas.microsoft.com/office/drawing/2014/main" val="1923562196"/>
                    </a:ext>
                  </a:extLst>
                </a:gridCol>
                <a:gridCol w="1471311">
                  <a:extLst>
                    <a:ext uri="{9D8B030D-6E8A-4147-A177-3AD203B41FA5}">
                      <a16:colId xmlns:a16="http://schemas.microsoft.com/office/drawing/2014/main" val="2010128013"/>
                    </a:ext>
                  </a:extLst>
                </a:gridCol>
                <a:gridCol w="5458743">
                  <a:extLst>
                    <a:ext uri="{9D8B030D-6E8A-4147-A177-3AD203B41FA5}">
                      <a16:colId xmlns:a16="http://schemas.microsoft.com/office/drawing/2014/main" val="2090982641"/>
                    </a:ext>
                  </a:extLst>
                </a:gridCol>
              </a:tblGrid>
              <a:tr h="349803">
                <a:tc>
                  <a:txBody>
                    <a:bodyPr/>
                    <a:lstStyle/>
                    <a:p>
                      <a:pPr marL="146685" algn="ctr">
                        <a:lnSpc>
                          <a:spcPct val="100000"/>
                        </a:lnSpc>
                        <a:spcBef>
                          <a:spcPts val="675"/>
                        </a:spcBef>
                      </a:pPr>
                      <a:r>
                        <a:rPr sz="1800" b="0" spc="-5">
                          <a:solidFill>
                            <a:schemeClr val="bg1"/>
                          </a:solidFill>
                          <a:latin typeface="Helvetica Neue"/>
                          <a:cs typeface="Arial"/>
                        </a:rPr>
                        <a:t>Start</a:t>
                      </a:r>
                      <a:r>
                        <a:rPr sz="1800" b="0" spc="-25">
                          <a:solidFill>
                            <a:schemeClr val="bg1"/>
                          </a:solidFill>
                          <a:latin typeface="Helvetica Neue"/>
                          <a:cs typeface="Arial"/>
                        </a:rPr>
                        <a:t> </a:t>
                      </a:r>
                      <a:r>
                        <a:rPr sz="1800" b="0" spc="-5">
                          <a:solidFill>
                            <a:schemeClr val="bg1"/>
                          </a:solidFill>
                          <a:latin typeface="Helvetica Neue"/>
                          <a:cs typeface="Arial"/>
                        </a:rPr>
                        <a:t>Date</a:t>
                      </a:r>
                      <a:endParaRPr sz="1800" b="0">
                        <a:solidFill>
                          <a:schemeClr val="bg1"/>
                        </a:solidFill>
                        <a:latin typeface="Helvetica Neue"/>
                        <a:cs typeface="Arial"/>
                      </a:endParaRPr>
                    </a:p>
                  </a:txBody>
                  <a:tcPr marL="0" marR="0" marT="85725" marB="0">
                    <a:solidFill>
                      <a:srgbClr val="FD8008"/>
                    </a:solidFill>
                  </a:tcPr>
                </a:tc>
                <a:tc>
                  <a:txBody>
                    <a:bodyPr/>
                    <a:lstStyle/>
                    <a:p>
                      <a:pPr marL="197485" algn="ctr">
                        <a:lnSpc>
                          <a:spcPct val="100000"/>
                        </a:lnSpc>
                        <a:spcBef>
                          <a:spcPts val="675"/>
                        </a:spcBef>
                      </a:pPr>
                      <a:r>
                        <a:rPr sz="1800" b="0">
                          <a:solidFill>
                            <a:schemeClr val="bg1"/>
                          </a:solidFill>
                          <a:latin typeface="Helvetica Neue"/>
                          <a:cs typeface="Arial"/>
                        </a:rPr>
                        <a:t>End</a:t>
                      </a:r>
                      <a:r>
                        <a:rPr sz="1800" b="0" spc="-30">
                          <a:solidFill>
                            <a:schemeClr val="bg1"/>
                          </a:solidFill>
                          <a:latin typeface="Helvetica Neue"/>
                          <a:cs typeface="Arial"/>
                        </a:rPr>
                        <a:t> </a:t>
                      </a:r>
                      <a:r>
                        <a:rPr sz="1800" b="0" spc="-5">
                          <a:solidFill>
                            <a:schemeClr val="bg1"/>
                          </a:solidFill>
                          <a:latin typeface="Helvetica Neue"/>
                          <a:cs typeface="Arial"/>
                        </a:rPr>
                        <a:t>Date</a:t>
                      </a:r>
                      <a:endParaRPr sz="1800" b="0">
                        <a:solidFill>
                          <a:schemeClr val="bg1"/>
                        </a:solidFill>
                        <a:latin typeface="Helvetica Neue"/>
                        <a:cs typeface="Arial"/>
                      </a:endParaRPr>
                    </a:p>
                  </a:txBody>
                  <a:tcPr marL="0" marR="0" marT="85725" marB="0">
                    <a:solidFill>
                      <a:srgbClr val="FD8008"/>
                    </a:solidFill>
                  </a:tcPr>
                </a:tc>
                <a:tc>
                  <a:txBody>
                    <a:bodyPr/>
                    <a:lstStyle/>
                    <a:p>
                      <a:pPr marL="1467485" algn="l">
                        <a:lnSpc>
                          <a:spcPct val="100000"/>
                        </a:lnSpc>
                        <a:spcBef>
                          <a:spcPts val="675"/>
                        </a:spcBef>
                      </a:pPr>
                      <a:r>
                        <a:rPr lang="en-US" sz="1800" b="1">
                          <a:solidFill>
                            <a:schemeClr val="bg1"/>
                          </a:solidFill>
                          <a:latin typeface="Helvetica Neue"/>
                          <a:cs typeface="Arial"/>
                        </a:rPr>
                        <a:t>Major</a:t>
                      </a:r>
                      <a:r>
                        <a:rPr lang="en-US" sz="1800" b="1" spc="-5">
                          <a:solidFill>
                            <a:schemeClr val="bg1"/>
                          </a:solidFill>
                          <a:latin typeface="Helvetica Neue"/>
                          <a:cs typeface="Arial"/>
                        </a:rPr>
                        <a:t> Milestones/Activities</a:t>
                      </a:r>
                      <a:endParaRPr lang="en-US" sz="1800">
                        <a:solidFill>
                          <a:schemeClr val="bg1"/>
                        </a:solidFill>
                        <a:latin typeface="Helvetica Neue"/>
                        <a:cs typeface="Arial"/>
                      </a:endParaRPr>
                    </a:p>
                  </a:txBody>
                  <a:tcPr marL="0" marR="0" marT="85725" marB="0">
                    <a:solidFill>
                      <a:srgbClr val="FD8008"/>
                    </a:solidFill>
                  </a:tcPr>
                </a:tc>
                <a:extLst>
                  <a:ext uri="{0D108BD9-81ED-4DB2-BD59-A6C34878D82A}">
                    <a16:rowId xmlns:a16="http://schemas.microsoft.com/office/drawing/2014/main" val="3911663136"/>
                  </a:ext>
                </a:extLst>
              </a:tr>
              <a:tr h="794615">
                <a:tc>
                  <a:txBody>
                    <a:bodyPr/>
                    <a:lstStyle/>
                    <a:p>
                      <a:pPr marL="97155" algn="l">
                        <a:lnSpc>
                          <a:spcPct val="100000"/>
                        </a:lnSpc>
                        <a:spcBef>
                          <a:spcPts val="680"/>
                        </a:spcBef>
                      </a:pPr>
                      <a:r>
                        <a:rPr lang="en-IN" sz="1600" b="0" spc="-5">
                          <a:solidFill>
                            <a:schemeClr val="bg1"/>
                          </a:solidFill>
                          <a:latin typeface="Helvetica Neue"/>
                          <a:cs typeface="Arial"/>
                        </a:rPr>
                        <a:t>25 April</a:t>
                      </a:r>
                      <a:r>
                        <a:rPr lang="en-IN" sz="1600" b="0" spc="-15">
                          <a:solidFill>
                            <a:schemeClr val="bg1"/>
                          </a:solidFill>
                          <a:latin typeface="Helvetica Neue"/>
                          <a:cs typeface="Arial"/>
                        </a:rPr>
                        <a:t> </a:t>
                      </a:r>
                      <a:r>
                        <a:rPr lang="en-IN" sz="1600" b="0" spc="-5">
                          <a:solidFill>
                            <a:schemeClr val="bg1"/>
                          </a:solidFill>
                          <a:latin typeface="Helvetica Neue"/>
                          <a:cs typeface="Arial"/>
                        </a:rPr>
                        <a:t>2019</a:t>
                      </a:r>
                      <a:endParaRPr lang="en-IN" sz="1600" b="0">
                        <a:solidFill>
                          <a:schemeClr val="bg1"/>
                        </a:solidFill>
                        <a:latin typeface="Helvetica Neue"/>
                        <a:cs typeface="Arial"/>
                      </a:endParaRPr>
                    </a:p>
                  </a:txBody>
                  <a:tcPr marL="0" marR="0" marT="86360" marB="0">
                    <a:solidFill>
                      <a:srgbClr val="F5AD09"/>
                    </a:solidFill>
                  </a:tcPr>
                </a:tc>
                <a:tc>
                  <a:txBody>
                    <a:bodyPr/>
                    <a:lstStyle/>
                    <a:p>
                      <a:pPr marL="97790" algn="l">
                        <a:lnSpc>
                          <a:spcPct val="100000"/>
                        </a:lnSpc>
                        <a:spcBef>
                          <a:spcPts val="680"/>
                        </a:spcBef>
                      </a:pPr>
                      <a:r>
                        <a:rPr lang="en-IN" sz="1600" b="0" spc="-5">
                          <a:solidFill>
                            <a:schemeClr val="bg1"/>
                          </a:solidFill>
                          <a:latin typeface="Helvetica Neue"/>
                          <a:cs typeface="Arial"/>
                        </a:rPr>
                        <a:t>15 May</a:t>
                      </a:r>
                      <a:r>
                        <a:rPr lang="en-IN" sz="1600" b="0" spc="-15">
                          <a:solidFill>
                            <a:schemeClr val="bg1"/>
                          </a:solidFill>
                          <a:latin typeface="Helvetica Neue"/>
                          <a:cs typeface="Arial"/>
                        </a:rPr>
                        <a:t> </a:t>
                      </a:r>
                      <a:r>
                        <a:rPr lang="en-IN" sz="1600" b="0" spc="-5">
                          <a:solidFill>
                            <a:schemeClr val="bg1"/>
                          </a:solidFill>
                          <a:latin typeface="Helvetica Neue"/>
                          <a:cs typeface="Arial"/>
                        </a:rPr>
                        <a:t>2019</a:t>
                      </a:r>
                      <a:endParaRPr lang="en-IN" sz="1600" b="0">
                        <a:solidFill>
                          <a:schemeClr val="bg1"/>
                        </a:solidFill>
                        <a:latin typeface="Helvetica Neue"/>
                        <a:cs typeface="Arial"/>
                      </a:endParaRPr>
                    </a:p>
                  </a:txBody>
                  <a:tcPr marL="0" marR="0" marT="86360" marB="0">
                    <a:solidFill>
                      <a:srgbClr val="F5AD09"/>
                    </a:solidFill>
                  </a:tcPr>
                </a:tc>
                <a:tc>
                  <a:txBody>
                    <a:bodyPr/>
                    <a:lstStyle/>
                    <a:p>
                      <a:pPr marL="98425" marR="234950" algn="l">
                        <a:lnSpc>
                          <a:spcPct val="100000"/>
                        </a:lnSpc>
                        <a:spcBef>
                          <a:spcPts val="680"/>
                        </a:spcBef>
                      </a:pPr>
                      <a:r>
                        <a:rPr lang="en-US" sz="1600" spc="-5">
                          <a:latin typeface="Helvetica Neue"/>
                          <a:cs typeface="Arial"/>
                        </a:rPr>
                        <a:t>End Semester Theory Examinations. Mission planning for the on-site competition shall be</a:t>
                      </a:r>
                      <a:r>
                        <a:rPr lang="en-US" sz="1600" spc="-10">
                          <a:latin typeface="Helvetica Neue"/>
                          <a:cs typeface="Arial"/>
                        </a:rPr>
                        <a:t> </a:t>
                      </a:r>
                      <a:r>
                        <a:rPr lang="en-US" sz="1600" spc="-5">
                          <a:latin typeface="Helvetica Neue"/>
                          <a:cs typeface="Arial"/>
                        </a:rPr>
                        <a:t>done.</a:t>
                      </a:r>
                      <a:endParaRPr lang="en-US" sz="1600">
                        <a:latin typeface="Helvetica Neue"/>
                        <a:cs typeface="Arial"/>
                      </a:endParaRPr>
                    </a:p>
                  </a:txBody>
                  <a:tcPr marL="0" marR="0" marT="86360" marB="0">
                    <a:solidFill>
                      <a:srgbClr val="F9F5E4"/>
                    </a:solidFill>
                  </a:tcPr>
                </a:tc>
                <a:extLst>
                  <a:ext uri="{0D108BD9-81ED-4DB2-BD59-A6C34878D82A}">
                    <a16:rowId xmlns:a16="http://schemas.microsoft.com/office/drawing/2014/main" val="4111281468"/>
                  </a:ext>
                </a:extLst>
              </a:tr>
              <a:tr h="794615">
                <a:tc>
                  <a:txBody>
                    <a:bodyPr/>
                    <a:lstStyle/>
                    <a:p>
                      <a:pPr marL="97155" algn="l">
                        <a:lnSpc>
                          <a:spcPct val="100000"/>
                        </a:lnSpc>
                        <a:spcBef>
                          <a:spcPts val="680"/>
                        </a:spcBef>
                      </a:pPr>
                      <a:r>
                        <a:rPr lang="en-IN" sz="1600" b="0">
                          <a:solidFill>
                            <a:schemeClr val="bg1"/>
                          </a:solidFill>
                          <a:latin typeface="Helvetica Neue"/>
                          <a:cs typeface="Arial"/>
                        </a:rPr>
                        <a:t>11 May 2019</a:t>
                      </a:r>
                    </a:p>
                  </a:txBody>
                  <a:tcPr marL="0" marR="0" marT="86360" marB="0">
                    <a:solidFill>
                      <a:srgbClr val="F5AD09"/>
                    </a:solidFill>
                  </a:tcPr>
                </a:tc>
                <a:tc>
                  <a:txBody>
                    <a:bodyPr/>
                    <a:lstStyle/>
                    <a:p>
                      <a:pPr marL="97790" algn="l">
                        <a:lnSpc>
                          <a:spcPct val="100000"/>
                        </a:lnSpc>
                        <a:spcBef>
                          <a:spcPts val="680"/>
                        </a:spcBef>
                      </a:pPr>
                      <a:r>
                        <a:rPr lang="en-IN" sz="1600" b="0">
                          <a:solidFill>
                            <a:schemeClr val="bg1"/>
                          </a:solidFill>
                          <a:latin typeface="Helvetica Neue"/>
                          <a:cs typeface="Arial"/>
                        </a:rPr>
                        <a:t>8 June 2019</a:t>
                      </a:r>
                    </a:p>
                  </a:txBody>
                  <a:tcPr marL="0" marR="0" marT="86360" marB="0">
                    <a:solidFill>
                      <a:srgbClr val="F5AD09"/>
                    </a:solidFill>
                  </a:tcPr>
                </a:tc>
                <a:tc>
                  <a:txBody>
                    <a:bodyPr/>
                    <a:lstStyle/>
                    <a:p>
                      <a:pPr marL="98425" marR="234950" algn="l">
                        <a:lnSpc>
                          <a:spcPct val="100000"/>
                        </a:lnSpc>
                        <a:spcBef>
                          <a:spcPts val="680"/>
                        </a:spcBef>
                      </a:pPr>
                      <a:r>
                        <a:rPr lang="en-US" sz="1600">
                          <a:latin typeface="Helvetica Neue"/>
                          <a:cs typeface="Arial"/>
                        </a:rPr>
                        <a:t>Final preparations will be done.</a:t>
                      </a:r>
                    </a:p>
                  </a:txBody>
                  <a:tcPr marL="0" marR="0" marT="86360" marB="0">
                    <a:solidFill>
                      <a:srgbClr val="F9F5E4"/>
                    </a:solidFill>
                  </a:tcPr>
                </a:tc>
                <a:extLst>
                  <a:ext uri="{0D108BD9-81ED-4DB2-BD59-A6C34878D82A}">
                    <a16:rowId xmlns:a16="http://schemas.microsoft.com/office/drawing/2014/main" val="2905154372"/>
                  </a:ext>
                </a:extLst>
              </a:tr>
              <a:tr h="416993">
                <a:tc>
                  <a:txBody>
                    <a:bodyPr/>
                    <a:lstStyle/>
                    <a:p>
                      <a:pPr marL="97155" algn="l">
                        <a:lnSpc>
                          <a:spcPct val="100000"/>
                        </a:lnSpc>
                        <a:spcBef>
                          <a:spcPts val="685"/>
                        </a:spcBef>
                      </a:pPr>
                      <a:r>
                        <a:rPr lang="en-US" sz="1600" b="0" spc="-5">
                          <a:solidFill>
                            <a:schemeClr val="bg1"/>
                          </a:solidFill>
                          <a:latin typeface="Helvetica Neue"/>
                          <a:cs typeface="Arial"/>
                        </a:rPr>
                        <a:t>1 June</a:t>
                      </a:r>
                      <a:r>
                        <a:rPr lang="en-US" sz="1600" b="0" spc="-15">
                          <a:solidFill>
                            <a:schemeClr val="bg1"/>
                          </a:solidFill>
                          <a:latin typeface="Helvetica Neue"/>
                          <a:cs typeface="Arial"/>
                        </a:rPr>
                        <a:t> </a:t>
                      </a:r>
                      <a:r>
                        <a:rPr lang="en-US" sz="1600" b="0" spc="-5">
                          <a:solidFill>
                            <a:schemeClr val="bg1"/>
                          </a:solidFill>
                          <a:latin typeface="Helvetica Neue"/>
                          <a:cs typeface="Arial"/>
                        </a:rPr>
                        <a:t>2019</a:t>
                      </a:r>
                      <a:endParaRPr lang="en-US" sz="1600" b="0">
                        <a:solidFill>
                          <a:schemeClr val="bg1"/>
                        </a:solidFill>
                        <a:latin typeface="Helvetica Neue"/>
                        <a:cs typeface="Arial"/>
                      </a:endParaRPr>
                    </a:p>
                  </a:txBody>
                  <a:tcPr marL="0" marR="0" marT="86995" marB="0">
                    <a:solidFill>
                      <a:srgbClr val="F5AD09"/>
                    </a:solidFill>
                  </a:tcPr>
                </a:tc>
                <a:tc>
                  <a:txBody>
                    <a:bodyPr/>
                    <a:lstStyle/>
                    <a:p>
                      <a:pPr marL="97790" algn="l">
                        <a:lnSpc>
                          <a:spcPct val="100000"/>
                        </a:lnSpc>
                        <a:spcBef>
                          <a:spcPts val="685"/>
                        </a:spcBef>
                      </a:pPr>
                      <a:r>
                        <a:rPr lang="en-IN" sz="1600" b="0" spc="-5">
                          <a:solidFill>
                            <a:schemeClr val="bg1"/>
                          </a:solidFill>
                          <a:latin typeface="Helvetica Neue"/>
                          <a:cs typeface="Arial"/>
                        </a:rPr>
                        <a:t>11 June</a:t>
                      </a:r>
                      <a:r>
                        <a:rPr lang="en-IN" sz="1600" b="0" spc="-15">
                          <a:solidFill>
                            <a:schemeClr val="bg1"/>
                          </a:solidFill>
                          <a:latin typeface="Helvetica Neue"/>
                          <a:cs typeface="Arial"/>
                        </a:rPr>
                        <a:t> </a:t>
                      </a:r>
                      <a:r>
                        <a:rPr lang="en-IN" sz="1600" b="0" spc="-5">
                          <a:solidFill>
                            <a:schemeClr val="bg1"/>
                          </a:solidFill>
                          <a:latin typeface="Helvetica Neue"/>
                          <a:cs typeface="Arial"/>
                        </a:rPr>
                        <a:t>2019</a:t>
                      </a:r>
                      <a:endParaRPr lang="en-IN" sz="1600" b="0">
                        <a:solidFill>
                          <a:schemeClr val="bg1"/>
                        </a:solidFill>
                        <a:latin typeface="Helvetica Neue"/>
                        <a:cs typeface="Arial"/>
                      </a:endParaRPr>
                    </a:p>
                  </a:txBody>
                  <a:tcPr marL="0" marR="0" marT="86995" marB="0">
                    <a:solidFill>
                      <a:srgbClr val="F5AD09"/>
                    </a:solidFill>
                  </a:tcPr>
                </a:tc>
                <a:tc>
                  <a:txBody>
                    <a:bodyPr/>
                    <a:lstStyle/>
                    <a:p>
                      <a:pPr marL="98425" marR="149225" algn="l">
                        <a:lnSpc>
                          <a:spcPct val="100000"/>
                        </a:lnSpc>
                        <a:spcBef>
                          <a:spcPts val="685"/>
                        </a:spcBef>
                      </a:pPr>
                      <a:r>
                        <a:rPr lang="en-US" sz="1600" spc="-5">
                          <a:latin typeface="Helvetica Neue"/>
                          <a:cs typeface="Arial"/>
                        </a:rPr>
                        <a:t>Margin for any unforeseen problems. Any other miscellaneous  needs shall be taken care of CanSat shall be carefully  packaged for the journey to Stephenville, TX. The team shall  depart on 12 Jun</a:t>
                      </a:r>
                      <a:r>
                        <a:rPr lang="en-US" sz="1600" spc="30">
                          <a:latin typeface="Helvetica Neue"/>
                          <a:cs typeface="Arial"/>
                        </a:rPr>
                        <a:t> </a:t>
                      </a:r>
                      <a:r>
                        <a:rPr lang="en-US" sz="1600" spc="-5">
                          <a:latin typeface="Helvetica Neue"/>
                          <a:cs typeface="Arial"/>
                        </a:rPr>
                        <a:t>2019</a:t>
                      </a:r>
                      <a:endParaRPr lang="en-US" sz="1600">
                        <a:latin typeface="Helvetica Neue"/>
                        <a:cs typeface="Arial"/>
                      </a:endParaRPr>
                    </a:p>
                  </a:txBody>
                  <a:tcPr marL="0" marR="0" marT="86995" marB="0">
                    <a:solidFill>
                      <a:srgbClr val="F9F5E4"/>
                    </a:solidFill>
                  </a:tcPr>
                </a:tc>
                <a:extLst>
                  <a:ext uri="{0D108BD9-81ED-4DB2-BD59-A6C34878D82A}">
                    <a16:rowId xmlns:a16="http://schemas.microsoft.com/office/drawing/2014/main" val="4194857631"/>
                  </a:ext>
                </a:extLst>
              </a:tr>
            </a:tbl>
          </a:graphicData>
        </a:graphic>
      </p:graphicFrame>
    </p:spTree>
    <p:extLst>
      <p:ext uri="{BB962C8B-B14F-4D97-AF65-F5344CB8AC3E}">
        <p14:creationId xmlns:p14="http://schemas.microsoft.com/office/powerpoint/2010/main" val="23204020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2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Shipping and Transportation</a:t>
            </a:r>
            <a:r>
              <a:rPr lang="en-US"/>
              <a:t>[1 of 2]</a:t>
            </a:r>
            <a:endParaRPr sz="2400" b="1" i="0" u="none" strike="noStrike" cap="none">
              <a:latin typeface="Arial"/>
              <a:ea typeface="Arial"/>
              <a:cs typeface="Arial"/>
              <a:sym typeface="Arial"/>
            </a:endParaRPr>
          </a:p>
        </p:txBody>
      </p:sp>
      <p:sp>
        <p:nvSpPr>
          <p:cNvPr id="1101" name="Google Shape;1101;p124"/>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76200" indent="0">
              <a:buNone/>
            </a:pPr>
            <a:r>
              <a:rPr lang="en-US" sz="2000"/>
              <a:t>Transportation plans:</a:t>
            </a:r>
          </a:p>
          <a:p>
            <a:pPr marL="533400" indent="-457200">
              <a:buAutoNum type="arabicPeriod"/>
            </a:pPr>
            <a:r>
              <a:rPr lang="en-US" sz="2000" b="0"/>
              <a:t> We have decided to carry the CanSat and other required equipment as cabin baggage with us in the flight. This will rule out the question of the CanSat getting lost.</a:t>
            </a:r>
            <a:endParaRPr lang="en-US" sz="2000"/>
          </a:p>
          <a:p>
            <a:pPr marL="533400" indent="-457200">
              <a:buAutoNum type="arabicPeriod"/>
            </a:pPr>
            <a:r>
              <a:rPr lang="en-US" sz="2000" b="0"/>
              <a:t>The CanSat will be disassembled to make it easy to carry with us in the flight.</a:t>
            </a:r>
            <a:endParaRPr lang="en-US" sz="2000"/>
          </a:p>
          <a:p>
            <a:pPr marL="533400" indent="-457200">
              <a:buAutoNum type="arabicPeriod"/>
            </a:pPr>
            <a:r>
              <a:rPr lang="en-US" sz="2000" b="0"/>
              <a:t>We have discussed/will discuss the CanSat with the airline authorities as certain components may not be allowed on board and during the security check. All doubts have been resolved/will be resolved. We will also be carrying necessary documents from our college to prove our credibility whenever required.</a:t>
            </a:r>
            <a:endParaRPr lang="en-US" sz="2000"/>
          </a:p>
          <a:p>
            <a:pPr marL="533400" indent="-457200">
              <a:buAutoNum type="arabicPeriod"/>
            </a:pPr>
            <a:r>
              <a:rPr lang="en-US" sz="2000" b="0"/>
              <a:t>For transportation to the launch site, we will be using the transport provided by the competition organizers to carry our CanSat. The CanSat will then be assembled at the launch site.</a:t>
            </a:r>
            <a:endParaRPr lang="en-US" sz="2000"/>
          </a:p>
          <a:p>
            <a:endParaRPr lang="en-US" sz="1600"/>
          </a:p>
        </p:txBody>
      </p:sp>
      <p:sp>
        <p:nvSpPr>
          <p:cNvPr id="1102" name="Google Shape;1102;p12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1103" name="Google Shape;1103;p12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215</a:t>
            </a:fld>
            <a:endParaRPr sz="1000" b="0" i="0" u="none" strike="noStrike" cap="none">
              <a:solidFill>
                <a:schemeClr val="dk1"/>
              </a:solidFill>
              <a:latin typeface="Arial"/>
              <a:ea typeface="Arial"/>
              <a:cs typeface="Arial"/>
              <a:sym typeface="Arial"/>
            </a:endParaRPr>
          </a:p>
        </p:txBody>
      </p:sp>
      <p:sp>
        <p:nvSpPr>
          <p:cNvPr id="1104" name="Google Shape;1104;p12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05" name="Google Shape;1105;p124"/>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 </a:t>
            </a:r>
            <a:r>
              <a:rPr lang="en-US" sz="1000">
                <a:solidFill>
                  <a:schemeClr val="dk1"/>
                </a:solidFill>
              </a:rPr>
              <a:t>Vineet Khurana</a:t>
            </a:r>
            <a:endParaRPr lang="en-US"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253538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2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Shipping and Transportation</a:t>
            </a:r>
            <a:r>
              <a:rPr lang="en-US"/>
              <a:t>[2 of 2]</a:t>
            </a:r>
            <a:endParaRPr sz="2400" b="1" i="0" u="none" strike="noStrike" cap="none">
              <a:latin typeface="Arial"/>
              <a:ea typeface="Arial"/>
              <a:cs typeface="Arial"/>
              <a:sym typeface="Arial"/>
            </a:endParaRPr>
          </a:p>
        </p:txBody>
      </p:sp>
      <p:sp>
        <p:nvSpPr>
          <p:cNvPr id="1101" name="Google Shape;1101;p124"/>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a:buNone/>
            </a:pPr>
            <a:endParaRPr lang="en-US" sz="2000"/>
          </a:p>
          <a:p>
            <a:pPr>
              <a:buNone/>
            </a:pPr>
            <a:r>
              <a:rPr lang="en-US" sz="2000"/>
              <a:t>Carry on restrictions:</a:t>
            </a:r>
            <a:endParaRPr lang="en-US"/>
          </a:p>
          <a:p>
            <a:pPr marL="533400" indent="-457200">
              <a:buAutoNum type="arabicPeriod"/>
            </a:pPr>
            <a:r>
              <a:rPr lang="en-US" sz="2000" b="0"/>
              <a:t>There is a weight limit for travel by air. For extra luggage, a payment has to be made to the airline.</a:t>
            </a:r>
            <a:endParaRPr lang="en-US" sz="2000"/>
          </a:p>
          <a:p>
            <a:pPr marL="533400" indent="-457200">
              <a:buAutoNum type="arabicPeriod"/>
            </a:pPr>
            <a:r>
              <a:rPr lang="en-US" sz="2000" b="0"/>
              <a:t>Certain components of the </a:t>
            </a:r>
            <a:r>
              <a:rPr lang="en-US" sz="2000" b="0" err="1"/>
              <a:t>CanSat</a:t>
            </a:r>
            <a:r>
              <a:rPr lang="en-US" sz="2000" b="0"/>
              <a:t> may not be allowed on board the flight.</a:t>
            </a:r>
            <a:endParaRPr lang="en-US" sz="2000"/>
          </a:p>
          <a:p>
            <a:pPr marL="533400" indent="-457200">
              <a:buAutoNum type="arabicPeriod"/>
            </a:pPr>
            <a:r>
              <a:rPr lang="en-US" sz="2000" b="0"/>
              <a:t>Special permission may have to be obtained.</a:t>
            </a:r>
            <a:endParaRPr lang="en-US" sz="2000"/>
          </a:p>
          <a:p>
            <a:pPr marL="533400" indent="-457200">
              <a:buAutoNum type="arabicPeriod"/>
            </a:pPr>
            <a:endParaRPr lang="en-US" sz="2000" b="0"/>
          </a:p>
          <a:p>
            <a:pPr marL="533400" indent="-457200">
              <a:buAutoNum type="arabicPeriod"/>
            </a:pPr>
            <a:endParaRPr lang="en-US" sz="2000" b="0"/>
          </a:p>
          <a:p>
            <a:pPr>
              <a:buNone/>
            </a:pPr>
            <a:r>
              <a:rPr lang="en-US" sz="2000"/>
              <a:t>Transportation of tools and equipment:</a:t>
            </a:r>
            <a:endParaRPr lang="en-US"/>
          </a:p>
          <a:p>
            <a:pPr marL="533400" indent="-457200">
              <a:buAutoNum type="arabicPeriod"/>
            </a:pPr>
            <a:r>
              <a:rPr lang="en-US" sz="2000" b="0"/>
              <a:t>All required tools and equipment will be carried with us. Special permission may have to be obtained to carry certain equipment.</a:t>
            </a:r>
            <a:endParaRPr lang="en-US" sz="2000"/>
          </a:p>
          <a:p>
            <a:pPr marL="533400" indent="-457200">
              <a:buAutoNum type="arabicPeriod"/>
            </a:pPr>
            <a:r>
              <a:rPr lang="en-US" sz="2000" b="0"/>
              <a:t>The Parabolic antenna will be disassembled as it is inconvenient to carry the fully assembled antenna because of its size.</a:t>
            </a:r>
            <a:endParaRPr lang="en-US" sz="2000"/>
          </a:p>
          <a:p>
            <a:pPr marL="742950" marR="0" lvl="1" indent="-133350" algn="l" rtl="0">
              <a:lnSpc>
                <a:spcPct val="100000"/>
              </a:lnSpc>
              <a:spcBef>
                <a:spcPts val="480"/>
              </a:spcBef>
              <a:spcAft>
                <a:spcPts val="0"/>
              </a:spcAft>
              <a:buClr>
                <a:schemeClr val="dk1"/>
              </a:buClr>
              <a:buSzPts val="2400"/>
              <a:buFont typeface="Arial"/>
              <a:buNone/>
            </a:pPr>
            <a:endParaRPr sz="1200" b="0" i="0" u="none" strike="noStrike" cap="none">
              <a:solidFill>
                <a:srgbClr val="FF0000"/>
              </a:solidFill>
              <a:latin typeface="Arial"/>
              <a:ea typeface="Arial"/>
              <a:cs typeface="Arial"/>
            </a:endParaRPr>
          </a:p>
        </p:txBody>
      </p:sp>
      <p:sp>
        <p:nvSpPr>
          <p:cNvPr id="1102" name="Google Shape;1102;p12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1103" name="Google Shape;1103;p12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216</a:t>
            </a:fld>
            <a:endParaRPr sz="1000" b="0" i="0" u="none" strike="noStrike" cap="none">
              <a:solidFill>
                <a:schemeClr val="dk1"/>
              </a:solidFill>
              <a:latin typeface="Arial"/>
              <a:ea typeface="Arial"/>
              <a:cs typeface="Arial"/>
              <a:sym typeface="Arial"/>
            </a:endParaRPr>
          </a:p>
        </p:txBody>
      </p:sp>
      <p:sp>
        <p:nvSpPr>
          <p:cNvPr id="1104" name="Google Shape;1104;p12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05" name="Google Shape;1105;p124"/>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a:buSzPts val="1000"/>
            </a:pPr>
            <a:r>
              <a:rPr lang="en-US" sz="1000" b="0" i="0" u="none" strike="noStrike" cap="none">
                <a:solidFill>
                  <a:schemeClr val="dk1"/>
                </a:solidFill>
                <a:latin typeface="Arial"/>
                <a:ea typeface="Arial"/>
                <a:cs typeface="Arial"/>
                <a:sym typeface="Arial"/>
              </a:rPr>
              <a:t>Presenter:</a:t>
            </a:r>
            <a:r>
              <a:rPr lang="en-US" sz="1000">
                <a:solidFill>
                  <a:schemeClr val="dk1"/>
                </a:solidFill>
              </a:rPr>
              <a:t>  Vineet Khurana</a:t>
            </a: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694486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0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66" name="Google Shape;966;p10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217</a:t>
            </a:fld>
            <a:endParaRPr sz="1000" b="0" i="0" u="none" strike="noStrike" cap="none">
              <a:solidFill>
                <a:schemeClr val="dk1"/>
              </a:solidFill>
              <a:latin typeface="Arial"/>
              <a:ea typeface="Arial"/>
              <a:cs typeface="Arial"/>
              <a:sym typeface="Arial"/>
            </a:endParaRPr>
          </a:p>
        </p:txBody>
      </p:sp>
      <p:sp>
        <p:nvSpPr>
          <p:cNvPr id="967" name="Google Shape;967;p10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algn="ctr"/>
            <a:r>
              <a:rPr lang="en-US" sz="2400" b="1" i="0" u="none" strike="noStrike" cap="none">
                <a:latin typeface="Arial"/>
                <a:ea typeface="Arial"/>
                <a:cs typeface="Arial"/>
                <a:sym typeface="Arial"/>
              </a:rPr>
              <a:t>Conclusions</a:t>
            </a:r>
            <a:r>
              <a:rPr lang="en-US"/>
              <a:t>[1 of 3]</a:t>
            </a:r>
          </a:p>
        </p:txBody>
      </p:sp>
      <p:sp>
        <p:nvSpPr>
          <p:cNvPr id="968" name="Google Shape;968;p103"/>
          <p:cNvSpPr txBox="1">
            <a:spLocks noGrp="1"/>
          </p:cNvSpPr>
          <p:nvPr>
            <p:ph type="body" idx="1"/>
          </p:nvPr>
        </p:nvSpPr>
        <p:spPr>
          <a:xfrm>
            <a:off x="256997" y="1138865"/>
            <a:ext cx="8587409" cy="4954420"/>
          </a:xfrm>
          <a:prstGeom prst="rect">
            <a:avLst/>
          </a:prstGeom>
          <a:solidFill>
            <a:srgbClr val="F9F5E4"/>
          </a:solidFill>
          <a:ln>
            <a:solidFill>
              <a:schemeClr val="tx1"/>
            </a:solidFill>
          </a:ln>
        </p:spPr>
        <p:txBody>
          <a:bodyPr spcFirstLastPara="1" wrap="square" lIns="91425" tIns="45700" rIns="91425" bIns="45700" anchor="t" anchorCtr="0">
            <a:noAutofit/>
          </a:bodyPr>
          <a:lstStyle/>
          <a:p>
            <a:pPr marL="76200" indent="0">
              <a:buNone/>
            </a:pPr>
            <a:r>
              <a:rPr lang="en-US" sz="2000"/>
              <a:t>     Major accomplishments:</a:t>
            </a:r>
            <a:endParaRPr lang="en-US"/>
          </a:p>
          <a:p>
            <a:endParaRPr lang="en-US" sz="1400"/>
          </a:p>
          <a:p>
            <a:pPr marL="533400" indent="-457200">
              <a:buAutoNum type="arabicPeriod"/>
            </a:pPr>
            <a:r>
              <a:rPr lang="en-US" sz="2000" b="0"/>
              <a:t>3D models of container, </a:t>
            </a:r>
            <a:r>
              <a:rPr lang="en-US" sz="2000" b="0" err="1"/>
              <a:t>CanSat</a:t>
            </a:r>
            <a:r>
              <a:rPr lang="en-US" sz="2000" b="0"/>
              <a:t> structure and deployment mechanisms have been obtained in SolidWorks software.</a:t>
            </a:r>
            <a:endParaRPr lang="en-US" sz="2000"/>
          </a:p>
          <a:p>
            <a:pPr marL="533400" indent="-457200">
              <a:buAutoNum type="arabicPeriod"/>
            </a:pPr>
            <a:r>
              <a:rPr lang="en-US" sz="2000" b="0"/>
              <a:t>Thorough testing of the electrical power subsystem has been done.</a:t>
            </a:r>
            <a:endParaRPr lang="en-US" sz="2000"/>
          </a:p>
          <a:p>
            <a:pPr marL="533400" indent="-457200">
              <a:buAutoNum type="arabicPeriod"/>
            </a:pPr>
            <a:r>
              <a:rPr lang="en-US" sz="2000" b="0"/>
              <a:t>The PCB has been fabricated again after incorporating all changes. Electronic components have been integrated on the PCB and tested.</a:t>
            </a:r>
            <a:endParaRPr lang="en-US"/>
          </a:p>
          <a:p>
            <a:pPr marL="533400" indent="-457200">
              <a:buAutoNum type="arabicPeriod"/>
            </a:pPr>
            <a:r>
              <a:rPr lang="en-US" sz="2000" b="0"/>
              <a:t>Descent calculations have been redone after incorporating all design changes.</a:t>
            </a:r>
            <a:endParaRPr lang="en-US" sz="2000"/>
          </a:p>
          <a:p>
            <a:pPr marL="533400" indent="-457200">
              <a:buAutoNum type="arabicPeriod"/>
            </a:pPr>
            <a:r>
              <a:rPr lang="en-US" sz="2000" b="0"/>
              <a:t>Communication system has already been tested extensively.</a:t>
            </a:r>
          </a:p>
          <a:p>
            <a:pPr marL="533400" indent="-457200">
              <a:buAutoNum type="arabicPeriod"/>
            </a:pPr>
            <a:r>
              <a:rPr lang="en-US" sz="2000" b="0"/>
              <a:t>The problems identified by the respected judges during the presentation and in our scoresheet have been addressed and solved.</a:t>
            </a:r>
            <a:endParaRPr lang="en-US"/>
          </a:p>
          <a:p>
            <a:endParaRPr lang="en-US" sz="2000"/>
          </a:p>
          <a:p>
            <a:endParaRPr lang="en-US"/>
          </a:p>
        </p:txBody>
      </p:sp>
      <p:sp>
        <p:nvSpPr>
          <p:cNvPr id="969" name="Google Shape;969;p10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 </a:t>
            </a:r>
            <a:r>
              <a:rPr lang="en-US" sz="1000">
                <a:solidFill>
                  <a:schemeClr val="dk1"/>
                </a:solidFill>
              </a:rPr>
              <a:t>Vineet  Khurana</a:t>
            </a:r>
            <a:endParaRPr lang="en-US">
              <a:solidFill>
                <a:schemeClr val="dk1"/>
              </a:solidFill>
            </a:endParaRPr>
          </a:p>
        </p:txBody>
      </p:sp>
      <p:sp>
        <p:nvSpPr>
          <p:cNvPr id="970" name="Google Shape;970;p103"/>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33804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0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66" name="Google Shape;966;p10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218</a:t>
            </a:fld>
            <a:endParaRPr sz="1000" b="0" i="0" u="none" strike="noStrike" cap="none">
              <a:solidFill>
                <a:schemeClr val="dk1"/>
              </a:solidFill>
              <a:latin typeface="Arial"/>
              <a:ea typeface="Arial"/>
              <a:cs typeface="Arial"/>
              <a:sym typeface="Arial"/>
            </a:endParaRPr>
          </a:p>
        </p:txBody>
      </p:sp>
      <p:sp>
        <p:nvSpPr>
          <p:cNvPr id="967" name="Google Shape;967;p10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algn="ctr"/>
            <a:r>
              <a:rPr lang="en-US" sz="2400" b="1" i="0" u="none" strike="noStrike" cap="none">
                <a:latin typeface="Arial"/>
                <a:ea typeface="Arial"/>
                <a:cs typeface="Arial"/>
                <a:sym typeface="Arial"/>
              </a:rPr>
              <a:t>Conclusions</a:t>
            </a:r>
            <a:r>
              <a:rPr lang="en-US"/>
              <a:t>[2 of 3]</a:t>
            </a:r>
          </a:p>
        </p:txBody>
      </p:sp>
      <p:sp>
        <p:nvSpPr>
          <p:cNvPr id="968" name="Google Shape;968;p103"/>
          <p:cNvSpPr txBox="1">
            <a:spLocks noGrp="1"/>
          </p:cNvSpPr>
          <p:nvPr>
            <p:ph type="body" idx="1"/>
          </p:nvPr>
        </p:nvSpPr>
        <p:spPr>
          <a:xfrm>
            <a:off x="228600" y="1066800"/>
            <a:ext cx="8686800" cy="5181600"/>
          </a:xfrm>
          <a:prstGeom prst="rect">
            <a:avLst/>
          </a:prstGeom>
          <a:solidFill>
            <a:srgbClr val="F9F5E4"/>
          </a:solidFill>
          <a:ln>
            <a:solidFill>
              <a:schemeClr val="tx1"/>
            </a:solidFill>
          </a:ln>
        </p:spPr>
        <p:txBody>
          <a:bodyPr spcFirstLastPara="1" wrap="square" lIns="91425" tIns="45700" rIns="91425" bIns="45700" anchor="t" anchorCtr="0">
            <a:noAutofit/>
          </a:bodyPr>
          <a:lstStyle/>
          <a:p>
            <a:pPr marL="0" indent="0">
              <a:buNone/>
            </a:pPr>
            <a:r>
              <a:rPr lang="en-US" sz="2000"/>
              <a:t>   </a:t>
            </a:r>
            <a:endParaRPr lang="en-US"/>
          </a:p>
          <a:p>
            <a:pPr marL="0" indent="0">
              <a:buNone/>
            </a:pPr>
            <a:r>
              <a:rPr lang="en-US" sz="2000"/>
              <a:t>  Major unfinished work:</a:t>
            </a:r>
            <a:endParaRPr lang="en-US"/>
          </a:p>
          <a:p>
            <a:pPr marL="533400" indent="-457200">
              <a:buAutoNum type="arabicPeriod"/>
            </a:pPr>
            <a:r>
              <a:rPr lang="en-US" sz="2000" b="0"/>
              <a:t>Camera sensor is yet to arrive.</a:t>
            </a:r>
            <a:endParaRPr lang="en-US"/>
          </a:p>
          <a:p>
            <a:pPr marL="533400" indent="-457200">
              <a:buAutoNum type="arabicPeriod"/>
            </a:pPr>
            <a:endParaRPr lang="en-US" sz="2000" b="0"/>
          </a:p>
          <a:p>
            <a:pPr>
              <a:buNone/>
            </a:pPr>
            <a:r>
              <a:rPr lang="en-US" sz="2000"/>
              <a:t>Testing to complete:</a:t>
            </a:r>
            <a:endParaRPr lang="en-US"/>
          </a:p>
          <a:p>
            <a:pPr marL="533400" indent="-457200">
              <a:buAutoNum type="arabicPeriod"/>
            </a:pPr>
            <a:r>
              <a:rPr lang="en-US" sz="2000" b="0"/>
              <a:t>Quadcopter and Weather Balloon testing are yet to be done.</a:t>
            </a:r>
            <a:endParaRPr lang="en-US"/>
          </a:p>
          <a:p>
            <a:pPr marL="533400" indent="-457200">
              <a:buAutoNum type="arabicPeriod"/>
            </a:pPr>
            <a:r>
              <a:rPr lang="en-US" sz="2000" b="0"/>
              <a:t> Camera testing is to be done.</a:t>
            </a:r>
            <a:endParaRPr lang="en-US"/>
          </a:p>
          <a:p>
            <a:pPr marL="533400" indent="-457200">
              <a:buAutoNum type="arabicPeriod"/>
            </a:pPr>
            <a:r>
              <a:rPr lang="en-US" sz="2000" b="0"/>
              <a:t> Final test using a rocket provided by our sponsors is to be done.</a:t>
            </a:r>
            <a:endParaRPr lang="en-US"/>
          </a:p>
          <a:p>
            <a:pPr marL="533400" indent="-457200">
              <a:buAutoNum type="arabicPeriod"/>
            </a:pPr>
            <a:endParaRPr lang="en-US" sz="2000" b="0"/>
          </a:p>
          <a:p>
            <a:pPr>
              <a:buNone/>
            </a:pPr>
            <a:r>
              <a:rPr lang="en-US" sz="2000"/>
              <a:t>Flight software status:</a:t>
            </a:r>
            <a:endParaRPr lang="en-US"/>
          </a:p>
          <a:p>
            <a:pPr marL="533400" indent="-457200">
              <a:buAutoNum type="arabicPeriod"/>
            </a:pPr>
            <a:r>
              <a:rPr lang="en-US" sz="2000" b="0"/>
              <a:t>All flight software states have been tested.</a:t>
            </a:r>
            <a:endParaRPr lang="en-US"/>
          </a:p>
          <a:p>
            <a:pPr marL="533400" indent="-457200">
              <a:buAutoNum type="arabicPeriod"/>
            </a:pPr>
            <a:r>
              <a:rPr lang="en-US" sz="2000" b="0"/>
              <a:t>Testing of the flight software at the actual altitudes will be done during the rocket testing.</a:t>
            </a:r>
            <a:endParaRPr lang="en-US"/>
          </a:p>
          <a:p>
            <a:endParaRPr lang="en-US" sz="1400" b="0"/>
          </a:p>
          <a:p>
            <a:endParaRPr lang="en-US" sz="1400"/>
          </a:p>
          <a:p>
            <a:endParaRPr lang="en-US" sz="1400" b="0"/>
          </a:p>
        </p:txBody>
      </p:sp>
      <p:sp>
        <p:nvSpPr>
          <p:cNvPr id="969" name="Google Shape;969;p10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 </a:t>
            </a:r>
            <a:r>
              <a:rPr lang="en-US" sz="1000">
                <a:solidFill>
                  <a:schemeClr val="dk1"/>
                </a:solidFill>
              </a:rPr>
              <a:t>Vineet  Khurana</a:t>
            </a:r>
            <a:endParaRPr lang="en-US">
              <a:solidFill>
                <a:schemeClr val="dk1"/>
              </a:solidFill>
            </a:endParaRPr>
          </a:p>
        </p:txBody>
      </p:sp>
      <p:sp>
        <p:nvSpPr>
          <p:cNvPr id="970" name="Google Shape;970;p103"/>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2539674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0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66" name="Google Shape;966;p10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219</a:t>
            </a:fld>
            <a:endParaRPr sz="1000" b="0" i="0" u="none" strike="noStrike" cap="none">
              <a:solidFill>
                <a:schemeClr val="dk1"/>
              </a:solidFill>
              <a:latin typeface="Arial"/>
              <a:ea typeface="Arial"/>
              <a:cs typeface="Arial"/>
              <a:sym typeface="Arial"/>
            </a:endParaRPr>
          </a:p>
        </p:txBody>
      </p:sp>
      <p:sp>
        <p:nvSpPr>
          <p:cNvPr id="967" name="Google Shape;967;p10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algn="ctr"/>
            <a:r>
              <a:rPr lang="en-US" sz="2400" b="1" i="0" u="none" strike="noStrike" cap="none">
                <a:latin typeface="Arial"/>
                <a:ea typeface="Arial"/>
                <a:cs typeface="Arial"/>
                <a:sym typeface="Arial"/>
              </a:rPr>
              <a:t>Conclusions</a:t>
            </a:r>
            <a:r>
              <a:rPr lang="en-US"/>
              <a:t>[3 of 3]</a:t>
            </a:r>
          </a:p>
        </p:txBody>
      </p:sp>
      <p:sp>
        <p:nvSpPr>
          <p:cNvPr id="968" name="Google Shape;968;p103"/>
          <p:cNvSpPr txBox="1">
            <a:spLocks noGrp="1"/>
          </p:cNvSpPr>
          <p:nvPr>
            <p:ph type="body" idx="1"/>
          </p:nvPr>
        </p:nvSpPr>
        <p:spPr>
          <a:xfrm>
            <a:off x="228600" y="1167442"/>
            <a:ext cx="8686800" cy="5181600"/>
          </a:xfrm>
          <a:prstGeom prst="rect">
            <a:avLst/>
          </a:prstGeom>
          <a:solidFill>
            <a:srgbClr val="F9F5E4"/>
          </a:solidFill>
          <a:ln>
            <a:solidFill>
              <a:schemeClr val="tx1"/>
            </a:solidFill>
          </a:ln>
        </p:spPr>
        <p:txBody>
          <a:bodyPr spcFirstLastPara="1" wrap="square" lIns="91425" tIns="45700" rIns="91425" bIns="45700" anchor="t" anchorCtr="0">
            <a:noAutofit/>
          </a:bodyPr>
          <a:lstStyle/>
          <a:p>
            <a:pPr marL="457200" lvl="1" indent="0">
              <a:buNone/>
            </a:pPr>
            <a:endParaRPr lang="en-US" sz="1800" b="1"/>
          </a:p>
          <a:p>
            <a:pPr marL="457200" lvl="1" indent="0">
              <a:buNone/>
            </a:pPr>
            <a:r>
              <a:rPr lang="en-IN" b="1"/>
              <a:t>“If you want to shine like a sun, first burn like a sun.”</a:t>
            </a:r>
            <a:br>
              <a:rPr lang="en-IN" sz="1800"/>
            </a:br>
            <a:r>
              <a:rPr lang="en-US" sz="1800" b="1"/>
              <a:t>                                                                                       -Dr APJ Abdul Kalam</a:t>
            </a:r>
          </a:p>
          <a:p>
            <a:pPr marL="742950" lvl="1" indent="-285750">
              <a:buChar char="•"/>
            </a:pPr>
            <a:endParaRPr lang="en-US" sz="1200" b="1"/>
          </a:p>
          <a:p>
            <a:pPr lvl="1">
              <a:buNone/>
            </a:pPr>
            <a:r>
              <a:rPr lang="en-US" sz="1200"/>
              <a:t>       </a:t>
            </a:r>
            <a:r>
              <a:rPr lang="en-US" sz="1600"/>
              <a:t> </a:t>
            </a:r>
            <a:r>
              <a:rPr lang="en-US" sz="1800"/>
              <a:t>Given the sleepless nights, busy weekends , non-existent vacations and the exhaustion that came along ; we strongly believe that it is now our time to shine !! </a:t>
            </a:r>
          </a:p>
          <a:p>
            <a:pPr lvl="1">
              <a:buNone/>
            </a:pPr>
            <a:endParaRPr lang="en-US" sz="1800"/>
          </a:p>
          <a:p>
            <a:pPr lvl="1">
              <a:buNone/>
            </a:pPr>
            <a:r>
              <a:rPr lang="en-US" sz="1800"/>
              <a:t>       We believe our dedication and prior hands-on experience with model aerodynamic systems and electronics will help us carve a niche for ourselves in the competition. Our preliminary design with unique and innovative features is up and running . With ambition , hard work and team spirit, we are absolutely ready for the competition .</a:t>
            </a:r>
          </a:p>
          <a:p>
            <a:pPr marL="457200" lvl="1" indent="0">
              <a:buNone/>
            </a:pPr>
            <a:endParaRPr lang="en-US" sz="1800" b="1"/>
          </a:p>
          <a:p>
            <a:pPr marL="457200" lvl="1" indent="0">
              <a:buNone/>
            </a:pPr>
            <a:endParaRPr lang="en-US" sz="1800"/>
          </a:p>
          <a:p>
            <a:pPr marL="457200" lvl="1" indent="0">
              <a:buNone/>
            </a:pPr>
            <a:endParaRPr lang="en-US" sz="1800"/>
          </a:p>
          <a:p>
            <a:pPr marL="342900" indent="-342900">
              <a:spcBef>
                <a:spcPts val="0"/>
              </a:spcBef>
            </a:pPr>
            <a:endParaRPr lang="en-US" sz="1200"/>
          </a:p>
        </p:txBody>
      </p:sp>
      <p:sp>
        <p:nvSpPr>
          <p:cNvPr id="969" name="Google Shape;969;p10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 </a:t>
            </a:r>
            <a:r>
              <a:rPr lang="en-US" sz="1000">
                <a:solidFill>
                  <a:schemeClr val="dk1"/>
                </a:solidFill>
              </a:rPr>
              <a:t>Vineet  Khurana</a:t>
            </a:r>
            <a:endParaRPr lang="en-US">
              <a:solidFill>
                <a:schemeClr val="dk1"/>
              </a:solidFill>
            </a:endParaRPr>
          </a:p>
        </p:txBody>
      </p:sp>
      <p:sp>
        <p:nvSpPr>
          <p:cNvPr id="970" name="Google Shape;970;p103"/>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26096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A11EAB1-28A5-46E1-A65F-8B83B8924432}"/>
              </a:ext>
            </a:extLst>
          </p:cNvPr>
          <p:cNvPicPr>
            <a:picLocks noChangeAspect="1"/>
          </p:cNvPicPr>
          <p:nvPr/>
        </p:nvPicPr>
        <p:blipFill rotWithShape="1">
          <a:blip r:embed="rId2"/>
          <a:srcRect l="25580" t="3540" r="36555"/>
          <a:stretch/>
        </p:blipFill>
        <p:spPr>
          <a:xfrm>
            <a:off x="5185062" y="1126459"/>
            <a:ext cx="1869440" cy="2678833"/>
          </a:xfrm>
          <a:prstGeom prst="rect">
            <a:avLst/>
          </a:prstGeom>
        </p:spPr>
      </p:pic>
      <p:pic>
        <p:nvPicPr>
          <p:cNvPr id="12" name="Picture 11">
            <a:extLst>
              <a:ext uri="{FF2B5EF4-FFF2-40B4-BE49-F238E27FC236}">
                <a16:creationId xmlns:a16="http://schemas.microsoft.com/office/drawing/2014/main" id="{C57823BF-ABBD-4CC3-A15E-922E92629CF0}"/>
              </a:ext>
            </a:extLst>
          </p:cNvPr>
          <p:cNvPicPr>
            <a:picLocks noChangeAspect="1"/>
          </p:cNvPicPr>
          <p:nvPr/>
        </p:nvPicPr>
        <p:blipFill rotWithShape="1">
          <a:blip r:embed="rId3"/>
          <a:srcRect l="32674" r="44666"/>
          <a:stretch/>
        </p:blipFill>
        <p:spPr>
          <a:xfrm>
            <a:off x="4090967" y="3053958"/>
            <a:ext cx="1113767" cy="2764744"/>
          </a:xfrm>
          <a:prstGeom prst="rect">
            <a:avLst/>
          </a:prstGeom>
        </p:spPr>
      </p:pic>
      <p:pic>
        <p:nvPicPr>
          <p:cNvPr id="7" name="Picture 6">
            <a:extLst>
              <a:ext uri="{FF2B5EF4-FFF2-40B4-BE49-F238E27FC236}">
                <a16:creationId xmlns:a16="http://schemas.microsoft.com/office/drawing/2014/main" id="{3AB45128-E2A3-4BF8-BB1E-DE6CE5EE70EC}"/>
              </a:ext>
            </a:extLst>
          </p:cNvPr>
          <p:cNvPicPr>
            <a:picLocks noChangeAspect="1"/>
          </p:cNvPicPr>
          <p:nvPr/>
        </p:nvPicPr>
        <p:blipFill rotWithShape="1">
          <a:blip r:embed="rId4"/>
          <a:srcRect l="36666" t="1947" r="48790"/>
          <a:stretch/>
        </p:blipFill>
        <p:spPr>
          <a:xfrm>
            <a:off x="2505827" y="1141608"/>
            <a:ext cx="702389" cy="2663684"/>
          </a:xfrm>
          <a:prstGeom prst="rect">
            <a:avLst/>
          </a:prstGeom>
        </p:spPr>
      </p:pic>
      <p:pic>
        <p:nvPicPr>
          <p:cNvPr id="5" name="Picture 4">
            <a:extLst>
              <a:ext uri="{FF2B5EF4-FFF2-40B4-BE49-F238E27FC236}">
                <a16:creationId xmlns:a16="http://schemas.microsoft.com/office/drawing/2014/main" id="{890E104C-E2BC-46D7-9AA2-19E7BB8B6A91}"/>
              </a:ext>
            </a:extLst>
          </p:cNvPr>
          <p:cNvPicPr>
            <a:picLocks noChangeAspect="1"/>
          </p:cNvPicPr>
          <p:nvPr/>
        </p:nvPicPr>
        <p:blipFill rotWithShape="1">
          <a:blip r:embed="rId5"/>
          <a:srcRect l="33111" t="8222" r="48079" b="7267"/>
          <a:stretch/>
        </p:blipFill>
        <p:spPr>
          <a:xfrm>
            <a:off x="608052" y="2284525"/>
            <a:ext cx="933080" cy="2358129"/>
          </a:xfrm>
          <a:prstGeom prst="rect">
            <a:avLst/>
          </a:prstGeom>
        </p:spPr>
      </p:pic>
      <p:pic>
        <p:nvPicPr>
          <p:cNvPr id="32" name="Picture 31">
            <a:extLst>
              <a:ext uri="{FF2B5EF4-FFF2-40B4-BE49-F238E27FC236}">
                <a16:creationId xmlns:a16="http://schemas.microsoft.com/office/drawing/2014/main" id="{B70384E6-36BE-4DCB-BC87-AEF1140BCE91}"/>
              </a:ext>
            </a:extLst>
          </p:cNvPr>
          <p:cNvPicPr>
            <a:picLocks noChangeAspect="1"/>
          </p:cNvPicPr>
          <p:nvPr/>
        </p:nvPicPr>
        <p:blipFill rotWithShape="1">
          <a:blip r:embed="rId6"/>
          <a:srcRect l="11222" t="13249" r="14334" b="15929"/>
          <a:stretch/>
        </p:blipFill>
        <p:spPr>
          <a:xfrm>
            <a:off x="6182050" y="4140142"/>
            <a:ext cx="2532831" cy="1355394"/>
          </a:xfrm>
          <a:prstGeom prst="rect">
            <a:avLst/>
          </a:prstGeom>
        </p:spPr>
      </p:pic>
      <p:sp>
        <p:nvSpPr>
          <p:cNvPr id="4" name="Slide Number Placeholder 3">
            <a:extLst>
              <a:ext uri="{FF2B5EF4-FFF2-40B4-BE49-F238E27FC236}">
                <a16:creationId xmlns:a16="http://schemas.microsoft.com/office/drawing/2014/main" id="{BC15DEB4-AE0F-4DEE-AE35-001C204784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sp>
        <p:nvSpPr>
          <p:cNvPr id="13" name="Arrow: Curved Down 12">
            <a:extLst>
              <a:ext uri="{FF2B5EF4-FFF2-40B4-BE49-F238E27FC236}">
                <a16:creationId xmlns:a16="http://schemas.microsoft.com/office/drawing/2014/main" id="{26EE62DD-978B-4ED8-A563-994E05BE36C7}"/>
              </a:ext>
            </a:extLst>
          </p:cNvPr>
          <p:cNvSpPr/>
          <p:nvPr/>
        </p:nvSpPr>
        <p:spPr>
          <a:xfrm rot="19500000">
            <a:off x="682180" y="1240050"/>
            <a:ext cx="1216152" cy="731520"/>
          </a:xfrm>
          <a:prstGeom prst="curvedDown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E35F4287-37D2-4B7B-A6CE-73EB6C0C4832}"/>
              </a:ext>
            </a:extLst>
          </p:cNvPr>
          <p:cNvSpPr/>
          <p:nvPr/>
        </p:nvSpPr>
        <p:spPr>
          <a:xfrm rot="19620000">
            <a:off x="4160266" y="1758958"/>
            <a:ext cx="1216152" cy="731520"/>
          </a:xfrm>
          <a:prstGeom prst="curvedDown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5C51886C-E237-46DD-A17B-0196B081D0C4}"/>
              </a:ext>
            </a:extLst>
          </p:cNvPr>
          <p:cNvSpPr/>
          <p:nvPr/>
        </p:nvSpPr>
        <p:spPr>
          <a:xfrm rot="1860000">
            <a:off x="2440508" y="5003886"/>
            <a:ext cx="1216152" cy="731520"/>
          </a:xfrm>
          <a:prstGeom prst="curved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52DD1733-42F5-4F25-A7C6-F66CE560DB0A}"/>
              </a:ext>
            </a:extLst>
          </p:cNvPr>
          <p:cNvSpPr txBox="1"/>
          <p:nvPr/>
        </p:nvSpPr>
        <p:spPr>
          <a:xfrm>
            <a:off x="2024734" y="3837687"/>
            <a:ext cx="1621236" cy="646331"/>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2. Parachute Deployment</a:t>
            </a:r>
          </a:p>
        </p:txBody>
      </p:sp>
      <p:sp>
        <p:nvSpPr>
          <p:cNvPr id="20" name="TextBox 19">
            <a:extLst>
              <a:ext uri="{FF2B5EF4-FFF2-40B4-BE49-F238E27FC236}">
                <a16:creationId xmlns:a16="http://schemas.microsoft.com/office/drawing/2014/main" id="{C447DE7E-5660-4D2C-8B94-D9F2F3033BC1}"/>
              </a:ext>
            </a:extLst>
          </p:cNvPr>
          <p:cNvSpPr txBox="1"/>
          <p:nvPr/>
        </p:nvSpPr>
        <p:spPr>
          <a:xfrm>
            <a:off x="3586951" y="5915024"/>
            <a:ext cx="2532831" cy="369332"/>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3. Container Opening</a:t>
            </a:r>
          </a:p>
        </p:txBody>
      </p:sp>
      <p:sp>
        <p:nvSpPr>
          <p:cNvPr id="21" name="TextBox 20">
            <a:extLst>
              <a:ext uri="{FF2B5EF4-FFF2-40B4-BE49-F238E27FC236}">
                <a16:creationId xmlns:a16="http://schemas.microsoft.com/office/drawing/2014/main" id="{7646E049-1EF6-4372-8AE0-10E95BC5497B}"/>
              </a:ext>
            </a:extLst>
          </p:cNvPr>
          <p:cNvSpPr txBox="1"/>
          <p:nvPr/>
        </p:nvSpPr>
        <p:spPr>
          <a:xfrm>
            <a:off x="6638751" y="1631818"/>
            <a:ext cx="1418367" cy="646331"/>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4.Payload </a:t>
            </a:r>
            <a:endParaRPr lang="en-US"/>
          </a:p>
          <a:p>
            <a:r>
              <a:rPr lang="en-US" sz="1800" b="1"/>
              <a:t>  Release</a:t>
            </a:r>
            <a:endParaRPr lang="en-US"/>
          </a:p>
        </p:txBody>
      </p:sp>
      <p:sp>
        <p:nvSpPr>
          <p:cNvPr id="22" name="TextBox 21">
            <a:extLst>
              <a:ext uri="{FF2B5EF4-FFF2-40B4-BE49-F238E27FC236}">
                <a16:creationId xmlns:a16="http://schemas.microsoft.com/office/drawing/2014/main" id="{E0846C98-017C-4DCE-B894-FBED239D480E}"/>
              </a:ext>
            </a:extLst>
          </p:cNvPr>
          <p:cNvSpPr txBox="1"/>
          <p:nvPr/>
        </p:nvSpPr>
        <p:spPr>
          <a:xfrm>
            <a:off x="213173" y="4672977"/>
            <a:ext cx="2126120" cy="646331"/>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1. Launch </a:t>
            </a:r>
            <a:endParaRPr lang="en-US"/>
          </a:p>
          <a:p>
            <a:r>
              <a:rPr lang="en-US" sz="1800" b="1"/>
              <a:t>    Configuration</a:t>
            </a:r>
            <a:endParaRPr lang="en-US"/>
          </a:p>
        </p:txBody>
      </p:sp>
      <p:sp>
        <p:nvSpPr>
          <p:cNvPr id="23" name="TextBox 22">
            <a:extLst>
              <a:ext uri="{FF2B5EF4-FFF2-40B4-BE49-F238E27FC236}">
                <a16:creationId xmlns:a16="http://schemas.microsoft.com/office/drawing/2014/main" id="{B06133E0-B3C2-4E1D-8A6A-FBBB1C89BE04}"/>
              </a:ext>
            </a:extLst>
          </p:cNvPr>
          <p:cNvSpPr txBox="1"/>
          <p:nvPr/>
        </p:nvSpPr>
        <p:spPr>
          <a:xfrm>
            <a:off x="6651282" y="5591515"/>
            <a:ext cx="1524225" cy="646331"/>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5. Payload Deployment</a:t>
            </a:r>
          </a:p>
        </p:txBody>
      </p:sp>
      <p:sp>
        <p:nvSpPr>
          <p:cNvPr id="24" name="Arrow: Curved Down 23">
            <a:extLst>
              <a:ext uri="{FF2B5EF4-FFF2-40B4-BE49-F238E27FC236}">
                <a16:creationId xmlns:a16="http://schemas.microsoft.com/office/drawing/2014/main" id="{BACD28CB-AA20-43CE-A754-1BCC70EDF43B}"/>
              </a:ext>
            </a:extLst>
          </p:cNvPr>
          <p:cNvSpPr/>
          <p:nvPr/>
        </p:nvSpPr>
        <p:spPr>
          <a:xfrm rot="2820000">
            <a:off x="7245665" y="3147387"/>
            <a:ext cx="1216152" cy="731520"/>
          </a:xfrm>
          <a:prstGeom prst="curvedDown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0" name="Google Shape;174;p21">
            <a:extLst>
              <a:ext uri="{FF2B5EF4-FFF2-40B4-BE49-F238E27FC236}">
                <a16:creationId xmlns:a16="http://schemas.microsoft.com/office/drawing/2014/main" id="{D936AED1-A732-4D82-89B4-D80267D0E881}"/>
              </a:ext>
            </a:extLst>
          </p:cNvPr>
          <p:cNvSpPr txBox="1">
            <a:spLocks/>
          </p:cNvSpPr>
          <p:nvPr/>
        </p:nvSpPr>
        <p:spPr>
          <a:xfrm>
            <a:off x="1469796" y="110765"/>
            <a:ext cx="5943599" cy="83819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r>
              <a:rPr lang="en-US"/>
              <a:t>Payload Physical Layout  [4/4]</a:t>
            </a:r>
          </a:p>
        </p:txBody>
      </p:sp>
      <p:sp>
        <p:nvSpPr>
          <p:cNvPr id="18" name="Google Shape;165;p20">
            <a:extLst>
              <a:ext uri="{FF2B5EF4-FFF2-40B4-BE49-F238E27FC236}">
                <a16:creationId xmlns:a16="http://schemas.microsoft.com/office/drawing/2014/main" id="{9353EDF2-B380-4A2C-8B7E-373241ED0D3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25" name="Google Shape;177;p21">
            <a:extLst>
              <a:ext uri="{FF2B5EF4-FFF2-40B4-BE49-F238E27FC236}">
                <a16:creationId xmlns:a16="http://schemas.microsoft.com/office/drawing/2014/main" id="{7EC760CE-D7C0-4C16-A976-DD0A5AF05E4F}"/>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27" name="Google Shape;407;p44">
            <a:extLst>
              <a:ext uri="{FF2B5EF4-FFF2-40B4-BE49-F238E27FC236}">
                <a16:creationId xmlns:a16="http://schemas.microsoft.com/office/drawing/2014/main" id="{0F311204-63B6-4384-A1CA-C90AA8080269}"/>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a:t>Sanuj Kulshrestha</a:t>
            </a:r>
            <a:endParaRPr lang="en-US"/>
          </a:p>
        </p:txBody>
      </p:sp>
    </p:spTree>
    <p:extLst>
      <p:ext uri="{BB962C8B-B14F-4D97-AF65-F5344CB8AC3E}">
        <p14:creationId xmlns:p14="http://schemas.microsoft.com/office/powerpoint/2010/main" val="1041961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297" name="Google Shape;297;p3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23</a:t>
            </a:fld>
            <a:endParaRPr sz="1000" b="0" i="0" u="none" strike="noStrike" cap="none">
              <a:solidFill>
                <a:schemeClr val="dk1"/>
              </a:solidFill>
              <a:latin typeface="Arial"/>
              <a:ea typeface="Arial"/>
              <a:cs typeface="Arial"/>
              <a:sym typeface="Arial"/>
            </a:endParaRPr>
          </a:p>
        </p:txBody>
      </p:sp>
      <p:sp>
        <p:nvSpPr>
          <p:cNvPr id="298" name="Google Shape;298;p3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System Concept of Operations </a:t>
            </a:r>
            <a:r>
              <a:rPr lang="en-US"/>
              <a:t>[1/5]</a:t>
            </a:r>
            <a:endParaRPr/>
          </a:p>
        </p:txBody>
      </p:sp>
      <p:sp>
        <p:nvSpPr>
          <p:cNvPr id="300" name="Google Shape;300;p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 name="Picture 8">
            <a:extLst>
              <a:ext uri="{FF2B5EF4-FFF2-40B4-BE49-F238E27FC236}">
                <a16:creationId xmlns:a16="http://schemas.microsoft.com/office/drawing/2014/main" id="{FE00CFFC-4906-40DD-89E2-60D1A04C993A}"/>
              </a:ext>
            </a:extLst>
          </p:cNvPr>
          <p:cNvPicPr>
            <a:picLocks noChangeAspect="1"/>
          </p:cNvPicPr>
          <p:nvPr/>
        </p:nvPicPr>
        <p:blipFill>
          <a:blip r:embed="rId3"/>
          <a:stretch>
            <a:fillRect/>
          </a:stretch>
        </p:blipFill>
        <p:spPr>
          <a:xfrm>
            <a:off x="307178" y="2075057"/>
            <a:ext cx="5472627" cy="2922930"/>
          </a:xfrm>
          <a:prstGeom prst="rect">
            <a:avLst/>
          </a:prstGeom>
        </p:spPr>
      </p:pic>
      <p:sp>
        <p:nvSpPr>
          <p:cNvPr id="2" name="Google Shape;407;p44">
            <a:extLst>
              <a:ext uri="{FF2B5EF4-FFF2-40B4-BE49-F238E27FC236}">
                <a16:creationId xmlns:a16="http://schemas.microsoft.com/office/drawing/2014/main" id="{B4B2A36E-AA62-41BD-92F2-C970E8D457C2}"/>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a:t>Sanuj Kulshrestha</a:t>
            </a:r>
            <a:endParaRPr lang="en-US"/>
          </a:p>
        </p:txBody>
      </p:sp>
      <p:graphicFrame>
        <p:nvGraphicFramePr>
          <p:cNvPr id="3" name="Table 5">
            <a:extLst>
              <a:ext uri="{FF2B5EF4-FFF2-40B4-BE49-F238E27FC236}">
                <a16:creationId xmlns:a16="http://schemas.microsoft.com/office/drawing/2014/main" id="{266D198F-5F89-4E80-8508-BA78FAA31D32}"/>
              </a:ext>
            </a:extLst>
          </p:cNvPr>
          <p:cNvGraphicFramePr>
            <a:graphicFrameLocks noGrp="1"/>
          </p:cNvGraphicFramePr>
          <p:nvPr>
            <p:extLst>
              <p:ext uri="{D42A27DB-BD31-4B8C-83A1-F6EECF244321}">
                <p14:modId xmlns:p14="http://schemas.microsoft.com/office/powerpoint/2010/main" val="948408234"/>
              </p:ext>
            </p:extLst>
          </p:nvPr>
        </p:nvGraphicFramePr>
        <p:xfrm>
          <a:off x="6218064" y="1733080"/>
          <a:ext cx="2597358" cy="3749040"/>
        </p:xfrm>
        <a:graphic>
          <a:graphicData uri="http://schemas.openxmlformats.org/drawingml/2006/table">
            <a:tbl>
              <a:tblPr firstRow="1" bandRow="1">
                <a:tableStyleId>{284E427A-3D55-4303-BF80-6455036E1DE7}</a:tableStyleId>
              </a:tblPr>
              <a:tblGrid>
                <a:gridCol w="1022267">
                  <a:extLst>
                    <a:ext uri="{9D8B030D-6E8A-4147-A177-3AD203B41FA5}">
                      <a16:colId xmlns:a16="http://schemas.microsoft.com/office/drawing/2014/main" val="858049318"/>
                    </a:ext>
                  </a:extLst>
                </a:gridCol>
                <a:gridCol w="1575091">
                  <a:extLst>
                    <a:ext uri="{9D8B030D-6E8A-4147-A177-3AD203B41FA5}">
                      <a16:colId xmlns:a16="http://schemas.microsoft.com/office/drawing/2014/main" val="1232222773"/>
                    </a:ext>
                  </a:extLst>
                </a:gridCol>
              </a:tblGrid>
              <a:tr h="191672">
                <a:tc>
                  <a:txBody>
                    <a:bodyPr/>
                    <a:lstStyle/>
                    <a:p>
                      <a:pPr algn="ctr"/>
                      <a:r>
                        <a:rPr lang="en-US" sz="1000">
                          <a:latin typeface="Helvetica"/>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000">
                          <a:latin typeface="Helvetica"/>
                        </a:rPr>
                        <a:t>Role/Responsibility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142990866"/>
                  </a:ext>
                </a:extLst>
              </a:tr>
              <a:tr h="191672">
                <a:tc>
                  <a:txBody>
                    <a:bodyPr/>
                    <a:lstStyle/>
                    <a:p>
                      <a:pPr algn="l"/>
                      <a:r>
                        <a:rPr lang="en-US" sz="1000" b="1">
                          <a:solidFill>
                            <a:schemeClr val="bg1"/>
                          </a:solidFill>
                          <a:latin typeface="Helvetica"/>
                        </a:rPr>
                        <a:t>Ishita </a:t>
                      </a:r>
                      <a:r>
                        <a:rPr lang="en-US" sz="1000" b="1" err="1">
                          <a:solidFill>
                            <a:schemeClr val="bg1"/>
                          </a:solidFill>
                          <a:latin typeface="Helvetica"/>
                        </a:rPr>
                        <a:t>Kochar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000">
                          <a:latin typeface="Helvetica"/>
                        </a:rPr>
                        <a:t>Mission Control Officer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976569519"/>
                  </a:ext>
                </a:extLst>
              </a:tr>
              <a:tr h="191672">
                <a:tc>
                  <a:txBody>
                    <a:bodyPr/>
                    <a:lstStyle/>
                    <a:p>
                      <a:pPr lvl="0" algn="l">
                        <a:buNone/>
                      </a:pPr>
                      <a:r>
                        <a:rPr lang="en-US" sz="1000" b="1" i="0" u="none" strike="noStrike" noProof="0">
                          <a:solidFill>
                            <a:schemeClr val="bg1"/>
                          </a:solidFill>
                          <a:latin typeface="Helvetica"/>
                        </a:rPr>
                        <a:t>Vineet Khurana</a:t>
                      </a:r>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000" err="1">
                          <a:latin typeface="Helvetica"/>
                        </a:rPr>
                        <a:t>CanSat</a:t>
                      </a:r>
                      <a:r>
                        <a:rPr lang="en-US" sz="1000">
                          <a:latin typeface="Helvetica"/>
                        </a:rPr>
                        <a:t>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830277943"/>
                  </a:ext>
                </a:extLst>
              </a:tr>
              <a:tr h="191672">
                <a:tc>
                  <a:txBody>
                    <a:bodyPr/>
                    <a:lstStyle/>
                    <a:p>
                      <a:pPr algn="l"/>
                      <a:r>
                        <a:rPr lang="en-US" sz="1000" b="1" i="0" u="none" strike="noStrike" noProof="0" err="1">
                          <a:solidFill>
                            <a:schemeClr val="bg1"/>
                          </a:solidFill>
                          <a:latin typeface="Helvetica"/>
                        </a:rPr>
                        <a:t>Arham</a:t>
                      </a:r>
                      <a:r>
                        <a:rPr lang="en-US" sz="1000" b="1" i="0" u="none" strike="noStrike" noProof="0">
                          <a:solidFill>
                            <a:schemeClr val="bg1"/>
                          </a:solidFill>
                          <a:latin typeface="Helvetica"/>
                        </a:rPr>
                        <a:t> Jain</a:t>
                      </a:r>
                      <a:endParaRPr lang="en-US" sz="1000" b="1">
                        <a:solidFill>
                          <a:schemeClr val="bg1"/>
                        </a:solidFill>
                        <a:latin typeface="Helvetic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000" err="1">
                          <a:latin typeface="Helvetica"/>
                        </a:rPr>
                        <a:t>CanSat</a:t>
                      </a:r>
                      <a:r>
                        <a:rPr lang="en-US" sz="1000">
                          <a:latin typeface="Helvetica"/>
                        </a:rPr>
                        <a:t>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66294380"/>
                  </a:ext>
                </a:extLst>
              </a:tr>
              <a:tr h="191672">
                <a:tc>
                  <a:txBody>
                    <a:bodyPr/>
                    <a:lstStyle/>
                    <a:p>
                      <a:pPr algn="l"/>
                      <a:r>
                        <a:rPr lang="en-US" sz="1000" b="1">
                          <a:solidFill>
                            <a:schemeClr val="bg1"/>
                          </a:solidFill>
                          <a:latin typeface="Helvetica"/>
                        </a:rPr>
                        <a:t>Anmol Gulati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000" b="0" i="0" u="none" strike="noStrike" noProof="0" err="1">
                          <a:solidFill>
                            <a:srgbClr val="000000"/>
                          </a:solidFill>
                          <a:latin typeface="Helvetica"/>
                        </a:rPr>
                        <a:t>CanSat</a:t>
                      </a:r>
                      <a:r>
                        <a:rPr lang="en-US" sz="1000" b="0" i="0" u="none" strike="noStrike" noProof="0">
                          <a:solidFill>
                            <a:srgbClr val="000000"/>
                          </a:solidFill>
                          <a:latin typeface="Helvetica"/>
                        </a:rPr>
                        <a:t> Crew</a:t>
                      </a:r>
                      <a:endParaRPr lang="en-US" sz="1000">
                        <a:latin typeface="Helvetic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191555859"/>
                  </a:ext>
                </a:extLst>
              </a:tr>
              <a:tr h="191672">
                <a:tc>
                  <a:txBody>
                    <a:bodyPr/>
                    <a:lstStyle/>
                    <a:p>
                      <a:pPr lvl="0" algn="l">
                        <a:buNone/>
                      </a:pPr>
                      <a:r>
                        <a:rPr lang="en-US" sz="1000" b="1" i="0" u="none" strike="noStrike" noProof="0" err="1">
                          <a:solidFill>
                            <a:schemeClr val="bg1"/>
                          </a:solidFill>
                          <a:latin typeface="Helvetica"/>
                        </a:rPr>
                        <a:t>Sanuj</a:t>
                      </a:r>
                      <a:r>
                        <a:rPr lang="en-US" sz="1000" b="1" i="0" u="none" strike="noStrike" noProof="0">
                          <a:solidFill>
                            <a:schemeClr val="bg1"/>
                          </a:solidFill>
                          <a:latin typeface="Helvetica"/>
                        </a:rPr>
                        <a:t> </a:t>
                      </a:r>
                      <a:r>
                        <a:rPr lang="en-US" sz="1000" b="1" i="0" u="none" strike="noStrike" noProof="0" err="1">
                          <a:solidFill>
                            <a:schemeClr val="bg1"/>
                          </a:solidFill>
                          <a:latin typeface="Helvetica"/>
                        </a:rPr>
                        <a:t>Kulshrestha</a:t>
                      </a:r>
                      <a:endParaRPr lang="en-US" sz="10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000">
                          <a:latin typeface="Helvetica"/>
                        </a:rPr>
                        <a:t>Ground Station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113848896"/>
                  </a:ext>
                </a:extLst>
              </a:tr>
              <a:tr h="191672">
                <a:tc>
                  <a:txBody>
                    <a:bodyPr/>
                    <a:lstStyle/>
                    <a:p>
                      <a:pPr algn="l"/>
                      <a:r>
                        <a:rPr lang="en-US" sz="1000" b="1">
                          <a:solidFill>
                            <a:schemeClr val="bg1"/>
                          </a:solidFill>
                          <a:latin typeface="Helvetica"/>
                        </a:rPr>
                        <a:t>Rishabh Yadav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000" b="0" i="0" u="none" strike="noStrike" noProof="0">
                          <a:solidFill>
                            <a:srgbClr val="000000"/>
                          </a:solidFill>
                          <a:latin typeface="Helvetica"/>
                        </a:rPr>
                        <a:t>Ground Station Crew</a:t>
                      </a:r>
                      <a:endParaRPr lang="en-US" sz="1000">
                        <a:latin typeface="Helvetic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883198315"/>
                  </a:ext>
                </a:extLst>
              </a:tr>
              <a:tr h="191672">
                <a:tc>
                  <a:txBody>
                    <a:bodyPr/>
                    <a:lstStyle/>
                    <a:p>
                      <a:pPr algn="l"/>
                      <a:r>
                        <a:rPr lang="en-US" sz="1000" b="1" err="1">
                          <a:solidFill>
                            <a:schemeClr val="bg1"/>
                          </a:solidFill>
                          <a:latin typeface="Helvetica"/>
                        </a:rPr>
                        <a:t>Sumiran</a:t>
                      </a:r>
                      <a:r>
                        <a:rPr lang="en-US" sz="1000" b="1">
                          <a:solidFill>
                            <a:schemeClr val="bg1"/>
                          </a:solidFill>
                          <a:latin typeface="Helvetica"/>
                        </a:rPr>
                        <a:t> </a:t>
                      </a:r>
                      <a:r>
                        <a:rPr lang="en-US" sz="1000" b="1" err="1">
                          <a:solidFill>
                            <a:schemeClr val="bg1"/>
                          </a:solidFill>
                          <a:latin typeface="Helvetica"/>
                        </a:rPr>
                        <a:t>Bhasin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000" b="0" i="0" u="none" strike="noStrike" noProof="0">
                          <a:solidFill>
                            <a:srgbClr val="000000"/>
                          </a:solidFill>
                          <a:latin typeface="Helvetica"/>
                        </a:rPr>
                        <a:t>Ground Station Crew</a:t>
                      </a:r>
                      <a:endParaRPr lang="en-US" sz="1000">
                        <a:latin typeface="Helvetic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063550529"/>
                  </a:ext>
                </a:extLst>
              </a:tr>
              <a:tr h="191672">
                <a:tc>
                  <a:txBody>
                    <a:bodyPr/>
                    <a:lstStyle/>
                    <a:p>
                      <a:pPr lvl="0" algn="l">
                        <a:buNone/>
                      </a:pPr>
                      <a:r>
                        <a:rPr lang="en-US" sz="1000" b="1" err="1">
                          <a:solidFill>
                            <a:schemeClr val="bg1"/>
                          </a:solidFill>
                          <a:latin typeface="Helvetica"/>
                        </a:rPr>
                        <a:t>Bhavuk</a:t>
                      </a:r>
                      <a:r>
                        <a:rPr lang="en-US" sz="1000" b="1">
                          <a:solidFill>
                            <a:schemeClr val="bg1"/>
                          </a:solidFill>
                          <a:latin typeface="Helvetica"/>
                        </a:rPr>
                        <a:t> Grover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000">
                          <a:latin typeface="Helvetica"/>
                        </a:rPr>
                        <a:t>Recovery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358496761"/>
                  </a:ext>
                </a:extLst>
              </a:tr>
              <a:tr h="191672">
                <a:tc>
                  <a:txBody>
                    <a:bodyPr/>
                    <a:lstStyle/>
                    <a:p>
                      <a:pPr lvl="0" algn="l">
                        <a:buNone/>
                      </a:pPr>
                      <a:r>
                        <a:rPr lang="en-US" sz="1000" b="1">
                          <a:solidFill>
                            <a:schemeClr val="bg1"/>
                          </a:solidFill>
                          <a:latin typeface="Helvetica"/>
                        </a:rPr>
                        <a:t>Gaurav Verma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000">
                          <a:latin typeface="Helvetica"/>
                        </a:rPr>
                        <a:t>Recovery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41569743"/>
                  </a:ext>
                </a:extLst>
              </a:tr>
              <a:tr h="191672">
                <a:tc>
                  <a:txBody>
                    <a:bodyPr/>
                    <a:lstStyle/>
                    <a:p>
                      <a:pPr lvl="0" algn="l">
                        <a:buNone/>
                      </a:pPr>
                      <a:r>
                        <a:rPr lang="en-US" sz="1000" b="1">
                          <a:solidFill>
                            <a:schemeClr val="bg1"/>
                          </a:solidFill>
                          <a:latin typeface="Helvetica"/>
                        </a:rPr>
                        <a:t>Aayush Aggarwal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000">
                          <a:latin typeface="Helvetica"/>
                        </a:rPr>
                        <a:t>Recovery Crew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033223967"/>
                  </a:ext>
                </a:extLst>
              </a:tr>
            </a:tbl>
          </a:graphicData>
        </a:graphic>
      </p:graphicFrame>
    </p:spTree>
    <p:extLst>
      <p:ext uri="{BB962C8B-B14F-4D97-AF65-F5344CB8AC3E}">
        <p14:creationId xmlns:p14="http://schemas.microsoft.com/office/powerpoint/2010/main" val="79512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297" name="Google Shape;297;p3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24</a:t>
            </a:fld>
            <a:endParaRPr sz="1000" b="0" i="0" u="none" strike="noStrike" cap="none">
              <a:solidFill>
                <a:schemeClr val="dk1"/>
              </a:solidFill>
              <a:latin typeface="Arial"/>
              <a:ea typeface="Arial"/>
              <a:cs typeface="Arial"/>
              <a:sym typeface="Arial"/>
            </a:endParaRPr>
          </a:p>
        </p:txBody>
      </p:sp>
      <p:sp>
        <p:nvSpPr>
          <p:cNvPr id="298" name="Google Shape;298;p3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System Concept of Operations </a:t>
            </a:r>
            <a:r>
              <a:rPr lang="en-US"/>
              <a:t>[2/5]</a:t>
            </a:r>
            <a:endParaRPr/>
          </a:p>
        </p:txBody>
      </p:sp>
      <p:sp>
        <p:nvSpPr>
          <p:cNvPr id="300" name="Google Shape;300;p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8" name="Diagram 7">
            <a:extLst>
              <a:ext uri="{FF2B5EF4-FFF2-40B4-BE49-F238E27FC236}">
                <a16:creationId xmlns:a16="http://schemas.microsoft.com/office/drawing/2014/main" id="{F09EBE46-8CA2-443B-9ACB-A078CACDE0EC}"/>
              </a:ext>
            </a:extLst>
          </p:cNvPr>
          <p:cNvGraphicFramePr/>
          <p:nvPr>
            <p:extLst>
              <p:ext uri="{D42A27DB-BD31-4B8C-83A1-F6EECF244321}">
                <p14:modId xmlns:p14="http://schemas.microsoft.com/office/powerpoint/2010/main" val="2809784164"/>
              </p:ext>
            </p:extLst>
          </p:nvPr>
        </p:nvGraphicFramePr>
        <p:xfrm>
          <a:off x="2590799" y="1197302"/>
          <a:ext cx="6096000" cy="4972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ounded Rectangle 8">
            <a:extLst>
              <a:ext uri="{FF2B5EF4-FFF2-40B4-BE49-F238E27FC236}">
                <a16:creationId xmlns:a16="http://schemas.microsoft.com/office/drawing/2014/main" id="{07AE4C71-5E7F-4D08-9C70-9A136C878C61}"/>
              </a:ext>
            </a:extLst>
          </p:cNvPr>
          <p:cNvSpPr/>
          <p:nvPr/>
        </p:nvSpPr>
        <p:spPr>
          <a:xfrm>
            <a:off x="228600" y="1197303"/>
            <a:ext cx="2146737" cy="1448677"/>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indent="0">
              <a:buNone/>
            </a:pPr>
            <a:r>
              <a:rPr lang="en-IN" sz="1800" b="1">
                <a:solidFill>
                  <a:schemeClr val="bg1"/>
                </a:solidFill>
                <a:latin typeface="Helvetica Neue"/>
              </a:rPr>
              <a:t>Pre-Launch</a:t>
            </a:r>
            <a:endParaRPr lang="en-US"/>
          </a:p>
        </p:txBody>
      </p:sp>
      <p:sp>
        <p:nvSpPr>
          <p:cNvPr id="11" name="Rounded Rectangle 12">
            <a:extLst>
              <a:ext uri="{FF2B5EF4-FFF2-40B4-BE49-F238E27FC236}">
                <a16:creationId xmlns:a16="http://schemas.microsoft.com/office/drawing/2014/main" id="{6AC16D65-7FE9-4285-BED2-3212F8EBC0CD}"/>
              </a:ext>
            </a:extLst>
          </p:cNvPr>
          <p:cNvSpPr/>
          <p:nvPr/>
        </p:nvSpPr>
        <p:spPr>
          <a:xfrm>
            <a:off x="472965" y="2957785"/>
            <a:ext cx="2010103" cy="1451304"/>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indent="0">
              <a:buNone/>
            </a:pPr>
            <a:r>
              <a:rPr lang="en-IN" sz="1800" b="1">
                <a:latin typeface="Helvetica Neue"/>
              </a:rPr>
              <a:t>Launch</a:t>
            </a:r>
            <a:endParaRPr lang="en-US"/>
          </a:p>
        </p:txBody>
      </p:sp>
      <p:sp>
        <p:nvSpPr>
          <p:cNvPr id="12" name="Rounded Rectangle 13">
            <a:extLst>
              <a:ext uri="{FF2B5EF4-FFF2-40B4-BE49-F238E27FC236}">
                <a16:creationId xmlns:a16="http://schemas.microsoft.com/office/drawing/2014/main" id="{D08F337F-C392-4367-870E-EBE2BD04BAF1}"/>
              </a:ext>
            </a:extLst>
          </p:cNvPr>
          <p:cNvSpPr/>
          <p:nvPr/>
        </p:nvSpPr>
        <p:spPr>
          <a:xfrm>
            <a:off x="798786" y="4687615"/>
            <a:ext cx="2023241" cy="1481957"/>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indent="0">
              <a:buNone/>
            </a:pPr>
            <a:r>
              <a:rPr lang="en-IN" sz="1800" b="1">
                <a:latin typeface="Helvetica Neue"/>
              </a:rPr>
              <a:t>CanSat Release &amp; Parachute Deployment</a:t>
            </a:r>
            <a:endParaRPr lang="en-US"/>
          </a:p>
        </p:txBody>
      </p:sp>
      <p:sp>
        <p:nvSpPr>
          <p:cNvPr id="18" name="Google Shape;407;p44">
            <a:extLst>
              <a:ext uri="{FF2B5EF4-FFF2-40B4-BE49-F238E27FC236}">
                <a16:creationId xmlns:a16="http://schemas.microsoft.com/office/drawing/2014/main" id="{C3CE2A6E-8E7A-4FF7-98AE-79F37A4BCE16}"/>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err="1"/>
              <a:t>Sanuj</a:t>
            </a:r>
            <a:r>
              <a:rPr lang="en-US" sz="1000"/>
              <a:t> </a:t>
            </a:r>
            <a:r>
              <a:rPr lang="en-US" sz="1000" err="1"/>
              <a:t>Kulshrestha</a:t>
            </a:r>
            <a:endParaRPr lang="en-US" err="1"/>
          </a:p>
        </p:txBody>
      </p:sp>
    </p:spTree>
    <p:extLst>
      <p:ext uri="{BB962C8B-B14F-4D97-AF65-F5344CB8AC3E}">
        <p14:creationId xmlns:p14="http://schemas.microsoft.com/office/powerpoint/2010/main" val="1412272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297" name="Google Shape;297;p3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25</a:t>
            </a:fld>
            <a:endParaRPr sz="1000" b="0" i="0" u="none" strike="noStrike" cap="none">
              <a:solidFill>
                <a:schemeClr val="dk1"/>
              </a:solidFill>
              <a:latin typeface="Arial"/>
              <a:ea typeface="Arial"/>
              <a:cs typeface="Arial"/>
              <a:sym typeface="Arial"/>
            </a:endParaRPr>
          </a:p>
        </p:txBody>
      </p:sp>
      <p:sp>
        <p:nvSpPr>
          <p:cNvPr id="298" name="Google Shape;298;p3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System Concept of Operations </a:t>
            </a:r>
            <a:r>
              <a:rPr lang="en-US"/>
              <a:t>[3/5]</a:t>
            </a:r>
            <a:endParaRPr/>
          </a:p>
        </p:txBody>
      </p:sp>
      <p:sp>
        <p:nvSpPr>
          <p:cNvPr id="300" name="Google Shape;300;p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mc:AlternateContent xmlns:mc="http://schemas.openxmlformats.org/markup-compatibility/2006">
        <mc:Choice xmlns:a14="http://schemas.microsoft.com/office/drawing/2010/main" Requires="a14">
          <p:graphicFrame>
            <p:nvGraphicFramePr>
              <p:cNvPr id="7" name="Diagram 6">
                <a:extLst>
                  <a:ext uri="{FF2B5EF4-FFF2-40B4-BE49-F238E27FC236}">
                    <a16:creationId xmlns:a16="http://schemas.microsoft.com/office/drawing/2014/main" id="{13445ABB-0B8B-4DA1-89B6-B9BC845CD76D}"/>
                  </a:ext>
                </a:extLst>
              </p:cNvPr>
              <p:cNvGraphicFramePr/>
              <p:nvPr>
                <p:extLst>
                  <p:ext uri="{D42A27DB-BD31-4B8C-83A1-F6EECF244321}">
                    <p14:modId xmlns:p14="http://schemas.microsoft.com/office/powerpoint/2010/main" val="545335131"/>
                  </p:ext>
                </p:extLst>
              </p:nvPr>
            </p:nvGraphicFramePr>
            <p:xfrm>
              <a:off x="2590799" y="1197303"/>
              <a:ext cx="6096000" cy="4972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7" name="Diagram 6">
                <a:extLst>
                  <a:ext uri="{FF2B5EF4-FFF2-40B4-BE49-F238E27FC236}">
                    <a16:creationId xmlns:a16="http://schemas.microsoft.com/office/drawing/2014/main" id="{13445ABB-0B8B-4DA1-89B6-B9BC845CD76D}"/>
                  </a:ext>
                </a:extLst>
              </p:cNvPr>
              <p:cNvGraphicFramePr/>
              <p:nvPr>
                <p:extLst>
                  <p:ext uri="{D42A27DB-BD31-4B8C-83A1-F6EECF244321}">
                    <p14:modId xmlns:p14="http://schemas.microsoft.com/office/powerpoint/2010/main" val="545335131"/>
                  </p:ext>
                </p:extLst>
              </p:nvPr>
            </p:nvGraphicFramePr>
            <p:xfrm>
              <a:off x="2590799" y="1197303"/>
              <a:ext cx="6096000" cy="497227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8" name="Rounded Rectangle 8">
            <a:extLst>
              <a:ext uri="{FF2B5EF4-FFF2-40B4-BE49-F238E27FC236}">
                <a16:creationId xmlns:a16="http://schemas.microsoft.com/office/drawing/2014/main" id="{8F2B503B-46F3-4531-B74A-DB52C8D07EA8}"/>
              </a:ext>
            </a:extLst>
          </p:cNvPr>
          <p:cNvSpPr/>
          <p:nvPr/>
        </p:nvSpPr>
        <p:spPr>
          <a:xfrm>
            <a:off x="228600" y="1197303"/>
            <a:ext cx="2146737" cy="1448677"/>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a:r>
              <a:rPr lang="en-IN" sz="1800" b="1">
                <a:solidFill>
                  <a:schemeClr val="bg1"/>
                </a:solidFill>
                <a:latin typeface="Helvetica Neue"/>
              </a:rPr>
              <a:t>CanSat Descent</a:t>
            </a:r>
            <a:endParaRPr lang="en-IN" b="1">
              <a:solidFill>
                <a:schemeClr val="bg1"/>
              </a:solidFill>
              <a:latin typeface="Helvetica Neue"/>
            </a:endParaRPr>
          </a:p>
        </p:txBody>
      </p:sp>
      <p:sp>
        <p:nvSpPr>
          <p:cNvPr id="10" name="Rounded Rectangle 9">
            <a:extLst>
              <a:ext uri="{FF2B5EF4-FFF2-40B4-BE49-F238E27FC236}">
                <a16:creationId xmlns:a16="http://schemas.microsoft.com/office/drawing/2014/main" id="{BC12F40E-A387-47C8-BA0E-0E303B460156}"/>
              </a:ext>
            </a:extLst>
          </p:cNvPr>
          <p:cNvSpPr/>
          <p:nvPr/>
        </p:nvSpPr>
        <p:spPr>
          <a:xfrm>
            <a:off x="472965" y="2941145"/>
            <a:ext cx="2010103" cy="1451304"/>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a:r>
              <a:rPr lang="en-IN" sz="1800" b="1">
                <a:latin typeface="Helvetica Neue"/>
              </a:rPr>
              <a:t>Payload Separation &amp; Autogyro Blade Opening</a:t>
            </a:r>
            <a:endParaRPr lang="en-US"/>
          </a:p>
        </p:txBody>
      </p:sp>
      <p:sp>
        <p:nvSpPr>
          <p:cNvPr id="11" name="Rounded Rectangle 10">
            <a:extLst>
              <a:ext uri="{FF2B5EF4-FFF2-40B4-BE49-F238E27FC236}">
                <a16:creationId xmlns:a16="http://schemas.microsoft.com/office/drawing/2014/main" id="{C53D6F39-4C70-49B6-A6C1-90BCCA27469C}"/>
              </a:ext>
            </a:extLst>
          </p:cNvPr>
          <p:cNvSpPr/>
          <p:nvPr/>
        </p:nvSpPr>
        <p:spPr>
          <a:xfrm>
            <a:off x="798786" y="4687615"/>
            <a:ext cx="2023241" cy="1481957"/>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indent="0">
              <a:buNone/>
            </a:pPr>
            <a:r>
              <a:rPr lang="en-IN" sz="1800" b="1">
                <a:latin typeface="Helvetica Neue"/>
              </a:rPr>
              <a:t>Payload Descent under Autogyro</a:t>
            </a:r>
            <a:endParaRPr lang="en-US"/>
          </a:p>
        </p:txBody>
      </p:sp>
      <p:sp>
        <p:nvSpPr>
          <p:cNvPr id="24" name="Google Shape;407;p44">
            <a:extLst>
              <a:ext uri="{FF2B5EF4-FFF2-40B4-BE49-F238E27FC236}">
                <a16:creationId xmlns:a16="http://schemas.microsoft.com/office/drawing/2014/main" id="{E973FF6E-18E4-4611-9A56-9442480DA337}"/>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err="1"/>
              <a:t>Sanuj</a:t>
            </a:r>
            <a:r>
              <a:rPr lang="en-US" sz="1000"/>
              <a:t> </a:t>
            </a:r>
            <a:r>
              <a:rPr lang="en-US" sz="1000" err="1"/>
              <a:t>Kulshrestha</a:t>
            </a:r>
            <a:endParaRPr lang="en-US" err="1"/>
          </a:p>
        </p:txBody>
      </p:sp>
    </p:spTree>
    <p:extLst>
      <p:ext uri="{BB962C8B-B14F-4D97-AF65-F5344CB8AC3E}">
        <p14:creationId xmlns:p14="http://schemas.microsoft.com/office/powerpoint/2010/main" val="3635835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297" name="Google Shape;297;p3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26</a:t>
            </a:fld>
            <a:endParaRPr sz="1000" b="0" i="0" u="none" strike="noStrike" cap="none">
              <a:solidFill>
                <a:schemeClr val="dk1"/>
              </a:solidFill>
              <a:latin typeface="Arial"/>
              <a:ea typeface="Arial"/>
              <a:cs typeface="Arial"/>
              <a:sym typeface="Arial"/>
            </a:endParaRPr>
          </a:p>
        </p:txBody>
      </p:sp>
      <p:sp>
        <p:nvSpPr>
          <p:cNvPr id="298" name="Google Shape;298;p3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System Concept of Operations </a:t>
            </a:r>
            <a:r>
              <a:rPr lang="en-US"/>
              <a:t>[4/5]</a:t>
            </a:r>
            <a:endParaRPr/>
          </a:p>
        </p:txBody>
      </p:sp>
      <p:sp>
        <p:nvSpPr>
          <p:cNvPr id="300" name="Google Shape;300;p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6" name="Diagram 5">
            <a:extLst>
              <a:ext uri="{FF2B5EF4-FFF2-40B4-BE49-F238E27FC236}">
                <a16:creationId xmlns:a16="http://schemas.microsoft.com/office/drawing/2014/main" id="{4993EF9C-0292-498E-8C77-1F3F0FF13C72}"/>
              </a:ext>
            </a:extLst>
          </p:cNvPr>
          <p:cNvGraphicFramePr/>
          <p:nvPr>
            <p:extLst>
              <p:ext uri="{D42A27DB-BD31-4B8C-83A1-F6EECF244321}">
                <p14:modId xmlns:p14="http://schemas.microsoft.com/office/powerpoint/2010/main" val="1916682314"/>
              </p:ext>
            </p:extLst>
          </p:nvPr>
        </p:nvGraphicFramePr>
        <p:xfrm>
          <a:off x="2590799" y="1197303"/>
          <a:ext cx="6096000" cy="4972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8">
            <a:extLst>
              <a:ext uri="{FF2B5EF4-FFF2-40B4-BE49-F238E27FC236}">
                <a16:creationId xmlns:a16="http://schemas.microsoft.com/office/drawing/2014/main" id="{6FA7E4B0-CFF3-40F6-99FF-9D65B370595F}"/>
              </a:ext>
            </a:extLst>
          </p:cNvPr>
          <p:cNvSpPr/>
          <p:nvPr/>
        </p:nvSpPr>
        <p:spPr>
          <a:xfrm>
            <a:off x="228600" y="1197303"/>
            <a:ext cx="2146737" cy="1448677"/>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indent="0" algn="ctr">
              <a:buNone/>
            </a:pPr>
            <a:r>
              <a:rPr lang="en-IN" sz="1800" b="1">
                <a:latin typeface="Helvetica Neue"/>
              </a:rPr>
              <a:t>Container Descent</a:t>
            </a:r>
            <a:endParaRPr lang="en-IN" b="1">
              <a:latin typeface="Helvetica Neue"/>
            </a:endParaRPr>
          </a:p>
        </p:txBody>
      </p:sp>
      <p:sp>
        <p:nvSpPr>
          <p:cNvPr id="8" name="Rounded Rectangle 9">
            <a:extLst>
              <a:ext uri="{FF2B5EF4-FFF2-40B4-BE49-F238E27FC236}">
                <a16:creationId xmlns:a16="http://schemas.microsoft.com/office/drawing/2014/main" id="{3E822AF6-15CE-4D18-A710-E5739BE4CC14}"/>
              </a:ext>
            </a:extLst>
          </p:cNvPr>
          <p:cNvSpPr/>
          <p:nvPr/>
        </p:nvSpPr>
        <p:spPr>
          <a:xfrm>
            <a:off x="472965" y="2941145"/>
            <a:ext cx="2010103" cy="1451304"/>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indent="0" algn="ctr">
              <a:buNone/>
            </a:pPr>
            <a:r>
              <a:rPr lang="en-IN" sz="1800" b="1">
                <a:latin typeface="Helvetica Neue"/>
              </a:rPr>
              <a:t>Landing &amp; Recovery</a:t>
            </a:r>
          </a:p>
        </p:txBody>
      </p:sp>
      <p:sp>
        <p:nvSpPr>
          <p:cNvPr id="9" name="Rounded Rectangle 10">
            <a:extLst>
              <a:ext uri="{FF2B5EF4-FFF2-40B4-BE49-F238E27FC236}">
                <a16:creationId xmlns:a16="http://schemas.microsoft.com/office/drawing/2014/main" id="{AC3D2562-FDF3-4431-BFB1-44661EBE7E80}"/>
              </a:ext>
            </a:extLst>
          </p:cNvPr>
          <p:cNvSpPr/>
          <p:nvPr/>
        </p:nvSpPr>
        <p:spPr>
          <a:xfrm>
            <a:off x="798786" y="4687615"/>
            <a:ext cx="2023241" cy="1481957"/>
          </a:xfrm>
          <a:prstGeom prst="round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indent="0" algn="ctr">
              <a:buNone/>
            </a:pPr>
            <a:r>
              <a:rPr lang="en-IN" sz="1800" b="1">
                <a:latin typeface="Helvetica Neue"/>
              </a:rPr>
              <a:t>Data Handover &amp; PFR</a:t>
            </a:r>
          </a:p>
        </p:txBody>
      </p:sp>
      <p:sp>
        <p:nvSpPr>
          <p:cNvPr id="18" name="Google Shape;407;p44">
            <a:extLst>
              <a:ext uri="{FF2B5EF4-FFF2-40B4-BE49-F238E27FC236}">
                <a16:creationId xmlns:a16="http://schemas.microsoft.com/office/drawing/2014/main" id="{78F66873-7B24-4230-855E-334996702AF8}"/>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err="1"/>
              <a:t>Sanuj</a:t>
            </a:r>
            <a:r>
              <a:rPr lang="en-US" sz="1000"/>
              <a:t> </a:t>
            </a:r>
            <a:r>
              <a:rPr lang="en-US" sz="1000" err="1"/>
              <a:t>Kulshrestha</a:t>
            </a:r>
            <a:endParaRPr lang="en-US" err="1"/>
          </a:p>
        </p:txBody>
      </p:sp>
    </p:spTree>
    <p:extLst>
      <p:ext uri="{BB962C8B-B14F-4D97-AF65-F5344CB8AC3E}">
        <p14:creationId xmlns:p14="http://schemas.microsoft.com/office/powerpoint/2010/main" val="686630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297" name="Google Shape;297;p3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27</a:t>
            </a:fld>
            <a:endParaRPr sz="1000" b="0" i="0" u="none" strike="noStrike" cap="none">
              <a:solidFill>
                <a:schemeClr val="dk1"/>
              </a:solidFill>
              <a:latin typeface="Arial"/>
              <a:ea typeface="Arial"/>
              <a:cs typeface="Arial"/>
              <a:sym typeface="Arial"/>
            </a:endParaRPr>
          </a:p>
        </p:txBody>
      </p:sp>
      <p:sp>
        <p:nvSpPr>
          <p:cNvPr id="298" name="Google Shape;298;p3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System Concept of Operations </a:t>
            </a:r>
            <a:r>
              <a:rPr lang="en-US"/>
              <a:t>[5/5]</a:t>
            </a:r>
            <a:endParaRPr/>
          </a:p>
        </p:txBody>
      </p:sp>
      <p:sp>
        <p:nvSpPr>
          <p:cNvPr id="300" name="Google Shape;300;p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 name="Picture 5">
            <a:extLst>
              <a:ext uri="{FF2B5EF4-FFF2-40B4-BE49-F238E27FC236}">
                <a16:creationId xmlns:a16="http://schemas.microsoft.com/office/drawing/2014/main" id="{E49A2191-92B7-4A76-B969-664175B6AEEC}"/>
              </a:ext>
            </a:extLst>
          </p:cNvPr>
          <p:cNvPicPr>
            <a:picLocks noChangeAspect="1"/>
          </p:cNvPicPr>
          <p:nvPr/>
        </p:nvPicPr>
        <p:blipFill>
          <a:blip r:embed="rId3"/>
          <a:stretch>
            <a:fillRect/>
          </a:stretch>
        </p:blipFill>
        <p:spPr>
          <a:xfrm>
            <a:off x="240233" y="1140181"/>
            <a:ext cx="8663532" cy="5127783"/>
          </a:xfrm>
          <a:prstGeom prst="rect">
            <a:avLst/>
          </a:prstGeom>
        </p:spPr>
      </p:pic>
      <p:sp>
        <p:nvSpPr>
          <p:cNvPr id="2" name="Google Shape;407;p44">
            <a:extLst>
              <a:ext uri="{FF2B5EF4-FFF2-40B4-BE49-F238E27FC236}">
                <a16:creationId xmlns:a16="http://schemas.microsoft.com/office/drawing/2014/main" id="{2BF7D59D-AA63-4DA9-B552-A5803A374246}"/>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err="1"/>
              <a:t>Sanuj</a:t>
            </a:r>
            <a:r>
              <a:rPr lang="en-US" sz="1000"/>
              <a:t> </a:t>
            </a:r>
            <a:r>
              <a:rPr lang="en-US" sz="1000" err="1"/>
              <a:t>Kulshrestha</a:t>
            </a:r>
            <a:endParaRPr lang="en-US" err="1"/>
          </a:p>
        </p:txBody>
      </p:sp>
    </p:spTree>
    <p:extLst>
      <p:ext uri="{BB962C8B-B14F-4D97-AF65-F5344CB8AC3E}">
        <p14:creationId xmlns:p14="http://schemas.microsoft.com/office/powerpoint/2010/main" val="97126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306" name="Google Shape;306;p39"/>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28</a:t>
            </a:fld>
            <a:endParaRPr sz="1000" b="0" i="0" u="none" strike="noStrike" cap="none">
              <a:solidFill>
                <a:schemeClr val="dk1"/>
              </a:solidFill>
              <a:latin typeface="Arial"/>
              <a:ea typeface="Arial"/>
              <a:cs typeface="Arial"/>
              <a:sym typeface="Arial"/>
            </a:endParaRPr>
          </a:p>
        </p:txBody>
      </p:sp>
      <p:sp>
        <p:nvSpPr>
          <p:cNvPr id="307" name="Google Shape;307;p3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Launch Vehicle Compatibility </a:t>
            </a:r>
            <a:r>
              <a:rPr lang="en-US"/>
              <a:t>[1/2]</a:t>
            </a:r>
            <a:endParaRPr/>
          </a:p>
        </p:txBody>
      </p:sp>
      <p:sp>
        <p:nvSpPr>
          <p:cNvPr id="309" name="Google Shape;309;p3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 name="Text Placeholder 2">
            <a:extLst>
              <a:ext uri="{FF2B5EF4-FFF2-40B4-BE49-F238E27FC236}">
                <a16:creationId xmlns:a16="http://schemas.microsoft.com/office/drawing/2014/main" id="{628BC43D-B058-4427-BD6E-FDD24E1BFB2A}"/>
              </a:ext>
            </a:extLst>
          </p:cNvPr>
          <p:cNvSpPr>
            <a:spLocks noGrp="1"/>
          </p:cNvSpPr>
          <p:nvPr>
            <p:ph type="body" idx="1"/>
          </p:nvPr>
        </p:nvSpPr>
        <p:spPr>
          <a:xfrm>
            <a:off x="230909" y="1090181"/>
            <a:ext cx="8682182" cy="5177556"/>
          </a:xfrm>
          <a:solidFill>
            <a:srgbClr val="F9F5E4"/>
          </a:solidFill>
          <a:ln>
            <a:noFill/>
          </a:ln>
        </p:spPr>
        <p:txBody>
          <a:bodyPr/>
          <a:lstStyle/>
          <a:p>
            <a:pPr marL="76200" indent="0">
              <a:buNone/>
            </a:pPr>
            <a:r>
              <a:rPr lang="en-US" sz="2000"/>
              <a:t>Available Volume (as per Competition Requirements): </a:t>
            </a:r>
            <a:br>
              <a:rPr lang="en-US" sz="2000"/>
            </a:br>
            <a:endParaRPr lang="en-US" sz="2000" b="0"/>
          </a:p>
          <a:p>
            <a:pPr>
              <a:buFont typeface="Wingdings" panose="05000000000000000000" pitchFamily="2" charset="2"/>
              <a:buChar char="Ø"/>
            </a:pPr>
            <a:r>
              <a:rPr lang="en-US" sz="2000" b="0"/>
              <a:t>Diameter 125 mm</a:t>
            </a:r>
            <a:endParaRPr lang="en-US" sz="2000"/>
          </a:p>
          <a:p>
            <a:pPr>
              <a:buFont typeface="Wingdings" panose="05000000000000000000" pitchFamily="2" charset="2"/>
              <a:buChar char="Ø"/>
            </a:pPr>
            <a:r>
              <a:rPr lang="en-US" sz="2000" b="0"/>
              <a:t>Height 310 mm </a:t>
            </a:r>
            <a:endParaRPr lang="en-US" sz="2000"/>
          </a:p>
          <a:p>
            <a:pPr marL="76200" indent="0">
              <a:buNone/>
            </a:pPr>
            <a:endParaRPr lang="en-US" sz="2000" b="0"/>
          </a:p>
          <a:p>
            <a:pPr marL="76200" indent="0">
              <a:buNone/>
            </a:pPr>
            <a:endParaRPr lang="en-US" sz="2000" b="0"/>
          </a:p>
          <a:p>
            <a:pPr>
              <a:buFont typeface="Wingdings" panose="05000000000000000000" pitchFamily="2" charset="2"/>
              <a:buChar char="Ø"/>
            </a:pPr>
            <a:r>
              <a:rPr lang="en-US" sz="2000" b="0"/>
              <a:t>Diameter 115 mm</a:t>
            </a:r>
          </a:p>
          <a:p>
            <a:pPr>
              <a:buFont typeface="Wingdings" panose="05000000000000000000" pitchFamily="2" charset="2"/>
              <a:buChar char="Ø"/>
            </a:pPr>
            <a:r>
              <a:rPr lang="en-US" sz="2000" b="0"/>
              <a:t>Height 295 mm</a:t>
            </a:r>
          </a:p>
          <a:p>
            <a:pPr marL="76200" indent="0">
              <a:buNone/>
            </a:pPr>
            <a:endParaRPr lang="en-US" sz="2000" b="0"/>
          </a:p>
          <a:p>
            <a:pPr marL="76200" indent="0">
              <a:buNone/>
            </a:pPr>
            <a:endParaRPr lang="en-US" sz="2000"/>
          </a:p>
          <a:p>
            <a:pPr>
              <a:buFont typeface="Wingdings" panose="05000000000000000000" pitchFamily="2" charset="2"/>
              <a:buChar char="Ø"/>
            </a:pPr>
            <a:r>
              <a:rPr lang="en-US" sz="2000" b="0"/>
              <a:t>10mm in diameter</a:t>
            </a:r>
          </a:p>
          <a:p>
            <a:pPr>
              <a:buFont typeface="Wingdings" panose="05000000000000000000" pitchFamily="2" charset="2"/>
              <a:buChar char="Ø"/>
            </a:pPr>
            <a:r>
              <a:rPr lang="en-US" sz="2000" b="0"/>
              <a:t>15mm in Height</a:t>
            </a:r>
          </a:p>
        </p:txBody>
      </p:sp>
      <p:sp>
        <p:nvSpPr>
          <p:cNvPr id="11" name="Rectangle 10">
            <a:extLst>
              <a:ext uri="{FF2B5EF4-FFF2-40B4-BE49-F238E27FC236}">
                <a16:creationId xmlns:a16="http://schemas.microsoft.com/office/drawing/2014/main" id="{1B2385F4-CFCF-443F-9C2F-29AB68A14019}"/>
              </a:ext>
            </a:extLst>
          </p:cNvPr>
          <p:cNvSpPr/>
          <p:nvPr/>
        </p:nvSpPr>
        <p:spPr>
          <a:xfrm>
            <a:off x="230909" y="1090181"/>
            <a:ext cx="8682182" cy="546539"/>
          </a:xfrm>
          <a:prstGeom prst="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latin typeface="Helvetica" pitchFamily="2" charset="0"/>
              </a:rPr>
              <a:t>Available Volume (as per Competition Requirements):</a:t>
            </a:r>
          </a:p>
        </p:txBody>
      </p:sp>
      <p:sp>
        <p:nvSpPr>
          <p:cNvPr id="12" name="Rectangle 11">
            <a:extLst>
              <a:ext uri="{FF2B5EF4-FFF2-40B4-BE49-F238E27FC236}">
                <a16:creationId xmlns:a16="http://schemas.microsoft.com/office/drawing/2014/main" id="{123BCC35-1226-41F5-B6AB-825D96205217}"/>
              </a:ext>
            </a:extLst>
          </p:cNvPr>
          <p:cNvSpPr/>
          <p:nvPr/>
        </p:nvSpPr>
        <p:spPr>
          <a:xfrm>
            <a:off x="230909" y="4063574"/>
            <a:ext cx="8682182" cy="546539"/>
          </a:xfrm>
          <a:prstGeom prst="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indent="0">
              <a:buNone/>
            </a:pPr>
            <a:r>
              <a:rPr lang="en-US" sz="2000" b="1">
                <a:latin typeface="Helvetica Neue" panose="02000503000000020004" pitchFamily="2" charset="0"/>
                <a:ea typeface="Helvetica Neue" panose="02000503000000020004" pitchFamily="2" charset="0"/>
                <a:cs typeface="Helvetica Neue" panose="02000503000000020004" pitchFamily="2" charset="0"/>
              </a:rPr>
              <a:t>Clearance:</a:t>
            </a:r>
          </a:p>
        </p:txBody>
      </p:sp>
      <p:sp>
        <p:nvSpPr>
          <p:cNvPr id="13" name="Rectangle 12">
            <a:extLst>
              <a:ext uri="{FF2B5EF4-FFF2-40B4-BE49-F238E27FC236}">
                <a16:creationId xmlns:a16="http://schemas.microsoft.com/office/drawing/2014/main" id="{EBFE221D-3E84-4E42-A468-323FA1DE7C89}"/>
              </a:ext>
            </a:extLst>
          </p:cNvPr>
          <p:cNvSpPr/>
          <p:nvPr/>
        </p:nvSpPr>
        <p:spPr>
          <a:xfrm>
            <a:off x="230909" y="2737059"/>
            <a:ext cx="8682182" cy="546539"/>
          </a:xfrm>
          <a:prstGeom prst="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indent="0">
              <a:buNone/>
            </a:pPr>
            <a:r>
              <a:rPr lang="en-US" sz="2000" b="1">
                <a:latin typeface="Helvetica Neue" panose="02000503000000020004" pitchFamily="2" charset="0"/>
                <a:ea typeface="Helvetica Neue" panose="02000503000000020004" pitchFamily="2" charset="0"/>
                <a:cs typeface="Helvetica Neue" panose="02000503000000020004" pitchFamily="2" charset="0"/>
              </a:rPr>
              <a:t>CanSat Volume:</a:t>
            </a:r>
          </a:p>
        </p:txBody>
      </p:sp>
      <p:sp>
        <p:nvSpPr>
          <p:cNvPr id="2" name="Google Shape;407;p44">
            <a:extLst>
              <a:ext uri="{FF2B5EF4-FFF2-40B4-BE49-F238E27FC236}">
                <a16:creationId xmlns:a16="http://schemas.microsoft.com/office/drawing/2014/main" id="{48D9C5D7-E5DE-40F9-97A0-EB6C21AE6C8F}"/>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err="1"/>
              <a:t>Sanuj</a:t>
            </a:r>
            <a:r>
              <a:rPr lang="en-US" sz="1000"/>
              <a:t> </a:t>
            </a:r>
            <a:r>
              <a:rPr lang="en-US" sz="1000" err="1"/>
              <a:t>Kulshrestha</a:t>
            </a:r>
            <a:endParaRPr lang="en-US" err="1"/>
          </a:p>
        </p:txBody>
      </p:sp>
    </p:spTree>
    <p:extLst>
      <p:ext uri="{BB962C8B-B14F-4D97-AF65-F5344CB8AC3E}">
        <p14:creationId xmlns:p14="http://schemas.microsoft.com/office/powerpoint/2010/main" val="748251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sky&#10;&#10;Description generated with very high confidence">
            <a:extLst>
              <a:ext uri="{FF2B5EF4-FFF2-40B4-BE49-F238E27FC236}">
                <a16:creationId xmlns:a16="http://schemas.microsoft.com/office/drawing/2014/main" id="{434EC743-1458-40DF-87D6-61AAD187DF00}"/>
              </a:ext>
            </a:extLst>
          </p:cNvPr>
          <p:cNvPicPr>
            <a:picLocks noChangeAspect="1"/>
          </p:cNvPicPr>
          <p:nvPr/>
        </p:nvPicPr>
        <p:blipFill rotWithShape="1">
          <a:blip r:embed="rId2"/>
          <a:srcRect l="39248" t="7715" r="45125" b="6932"/>
          <a:stretch/>
        </p:blipFill>
        <p:spPr>
          <a:xfrm rot="5280000">
            <a:off x="3867355" y="-578489"/>
            <a:ext cx="1736258" cy="8419668"/>
          </a:xfrm>
          <a:prstGeom prst="rect">
            <a:avLst/>
          </a:prstGeom>
        </p:spPr>
      </p:pic>
      <p:sp>
        <p:nvSpPr>
          <p:cNvPr id="2" name="Title 1">
            <a:extLst>
              <a:ext uri="{FF2B5EF4-FFF2-40B4-BE49-F238E27FC236}">
                <a16:creationId xmlns:a16="http://schemas.microsoft.com/office/drawing/2014/main" id="{F00C5E9E-5BA1-4DC3-BCEB-A1B2E572CEA8}"/>
              </a:ext>
            </a:extLst>
          </p:cNvPr>
          <p:cNvSpPr>
            <a:spLocks noGrp="1"/>
          </p:cNvSpPr>
          <p:nvPr>
            <p:ph type="title"/>
          </p:nvPr>
        </p:nvSpPr>
        <p:spPr/>
        <p:txBody>
          <a:bodyPr/>
          <a:lstStyle/>
          <a:p>
            <a:r>
              <a:rPr lang="en-US"/>
              <a:t>Launch Vehicle Compatibility [2/2]</a:t>
            </a:r>
          </a:p>
        </p:txBody>
      </p:sp>
      <p:sp>
        <p:nvSpPr>
          <p:cNvPr id="4" name="Slide Number Placeholder 3">
            <a:extLst>
              <a:ext uri="{FF2B5EF4-FFF2-40B4-BE49-F238E27FC236}">
                <a16:creationId xmlns:a16="http://schemas.microsoft.com/office/drawing/2014/main" id="{0F6831BD-6394-4BBF-ADCF-60528C2729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29</a:t>
            </a:fld>
            <a:endParaRPr lang="en-US"/>
          </a:p>
        </p:txBody>
      </p:sp>
      <p:cxnSp>
        <p:nvCxnSpPr>
          <p:cNvPr id="6" name="Straight Arrow Connector 5">
            <a:extLst>
              <a:ext uri="{FF2B5EF4-FFF2-40B4-BE49-F238E27FC236}">
                <a16:creationId xmlns:a16="http://schemas.microsoft.com/office/drawing/2014/main" id="{34BA12DA-04CE-4EC0-B4D0-33C524ACB059}"/>
              </a:ext>
            </a:extLst>
          </p:cNvPr>
          <p:cNvCxnSpPr/>
          <p:nvPr/>
        </p:nvCxnSpPr>
        <p:spPr>
          <a:xfrm>
            <a:off x="1233015" y="2606094"/>
            <a:ext cx="3660474" cy="373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EA7F365-7967-4C38-AE38-DCD288DE27E3}"/>
              </a:ext>
            </a:extLst>
          </p:cNvPr>
          <p:cNvCxnSpPr/>
          <p:nvPr/>
        </p:nvCxnSpPr>
        <p:spPr>
          <a:xfrm>
            <a:off x="4804921" y="2167092"/>
            <a:ext cx="8627" cy="957532"/>
          </a:xfrm>
          <a:prstGeom prst="straightConnector1">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57A2F254-786C-48BD-93FA-180F5DEC56D7}"/>
              </a:ext>
            </a:extLst>
          </p:cNvPr>
          <p:cNvCxnSpPr/>
          <p:nvPr/>
        </p:nvCxnSpPr>
        <p:spPr>
          <a:xfrm flipH="1">
            <a:off x="1288641" y="2116359"/>
            <a:ext cx="5750" cy="1000663"/>
          </a:xfrm>
          <a:prstGeom prst="straightConnector1">
            <a:avLst/>
          </a:prstGeom>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CE8482C3-F66D-462E-A09F-9288EE048B8B}"/>
              </a:ext>
            </a:extLst>
          </p:cNvPr>
          <p:cNvSpPr txBox="1"/>
          <p:nvPr/>
        </p:nvSpPr>
        <p:spPr>
          <a:xfrm>
            <a:off x="2307207" y="2350339"/>
            <a:ext cx="1837426"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310mm(Rocket)</a:t>
            </a:r>
          </a:p>
        </p:txBody>
      </p:sp>
      <p:cxnSp>
        <p:nvCxnSpPr>
          <p:cNvPr id="11" name="Straight Arrow Connector 10">
            <a:extLst>
              <a:ext uri="{FF2B5EF4-FFF2-40B4-BE49-F238E27FC236}">
                <a16:creationId xmlns:a16="http://schemas.microsoft.com/office/drawing/2014/main" id="{A20FCCAF-D3ED-495B-A71E-34A3DD943ADF}"/>
              </a:ext>
            </a:extLst>
          </p:cNvPr>
          <p:cNvCxnSpPr/>
          <p:nvPr/>
        </p:nvCxnSpPr>
        <p:spPr>
          <a:xfrm flipV="1">
            <a:off x="4790536" y="2937294"/>
            <a:ext cx="785003" cy="5751"/>
          </a:xfrm>
          <a:prstGeom prst="straightConnector1">
            <a:avLst/>
          </a:prstGeom>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6E3114C-2D01-4624-980E-48ED4F8BF452}"/>
              </a:ext>
            </a:extLst>
          </p:cNvPr>
          <p:cNvCxnSpPr>
            <a:cxnSpLocks/>
          </p:cNvCxnSpPr>
          <p:nvPr/>
        </p:nvCxnSpPr>
        <p:spPr>
          <a:xfrm flipV="1">
            <a:off x="4790535" y="4303143"/>
            <a:ext cx="785003" cy="5751"/>
          </a:xfrm>
          <a:prstGeom prst="straightConnector1">
            <a:avLst/>
          </a:prstGeom>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8E1B59C2-5134-49E1-ACEA-99B3BE6C802C}"/>
              </a:ext>
            </a:extLst>
          </p:cNvPr>
          <p:cNvCxnSpPr/>
          <p:nvPr/>
        </p:nvCxnSpPr>
        <p:spPr>
          <a:xfrm flipV="1">
            <a:off x="5105940" y="4331000"/>
            <a:ext cx="8626" cy="55209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CA1D258F-031B-4326-A1E5-6AD9C758F368}"/>
              </a:ext>
            </a:extLst>
          </p:cNvPr>
          <p:cNvCxnSpPr>
            <a:cxnSpLocks/>
          </p:cNvCxnSpPr>
          <p:nvPr/>
        </p:nvCxnSpPr>
        <p:spPr>
          <a:xfrm flipH="1">
            <a:off x="5106296" y="2604243"/>
            <a:ext cx="5750" cy="3393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BC220655-5E14-431E-A6F9-E0101AC94147}"/>
              </a:ext>
            </a:extLst>
          </p:cNvPr>
          <p:cNvSpPr txBox="1"/>
          <p:nvPr/>
        </p:nvSpPr>
        <p:spPr>
          <a:xfrm>
            <a:off x="4420679" y="4808868"/>
            <a:ext cx="1693652"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125mm(Rocket)</a:t>
            </a:r>
          </a:p>
        </p:txBody>
      </p:sp>
      <p:cxnSp>
        <p:nvCxnSpPr>
          <p:cNvPr id="16" name="Straight Arrow Connector 15">
            <a:extLst>
              <a:ext uri="{FF2B5EF4-FFF2-40B4-BE49-F238E27FC236}">
                <a16:creationId xmlns:a16="http://schemas.microsoft.com/office/drawing/2014/main" id="{3FC1D4A0-FAA1-4D0B-BAB4-2A57A2B3F92E}"/>
              </a:ext>
            </a:extLst>
          </p:cNvPr>
          <p:cNvCxnSpPr/>
          <p:nvPr/>
        </p:nvCxnSpPr>
        <p:spPr>
          <a:xfrm>
            <a:off x="4689894" y="3719424"/>
            <a:ext cx="23004" cy="483078"/>
          </a:xfrm>
          <a:prstGeom prst="straightConnector1">
            <a:avLst/>
          </a:prstGeom>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F071B356-FB9A-4565-B862-1B08D7804836}"/>
              </a:ext>
            </a:extLst>
          </p:cNvPr>
          <p:cNvCxnSpPr>
            <a:cxnSpLocks/>
          </p:cNvCxnSpPr>
          <p:nvPr/>
        </p:nvCxnSpPr>
        <p:spPr>
          <a:xfrm>
            <a:off x="4804913" y="3719424"/>
            <a:ext cx="23004" cy="483078"/>
          </a:xfrm>
          <a:prstGeom prst="straightConnector1">
            <a:avLst/>
          </a:prstGeom>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449F6350-8DBE-4155-9F5E-AD1BD4CD350C}"/>
              </a:ext>
            </a:extLst>
          </p:cNvPr>
          <p:cNvCxnSpPr/>
          <p:nvPr/>
        </p:nvCxnSpPr>
        <p:spPr>
          <a:xfrm flipV="1">
            <a:off x="4272053" y="4072207"/>
            <a:ext cx="339304" cy="575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A3DF53A8-D265-4723-9420-DF0DDDAE2CCF}"/>
              </a:ext>
            </a:extLst>
          </p:cNvPr>
          <p:cNvCxnSpPr>
            <a:cxnSpLocks/>
          </p:cNvCxnSpPr>
          <p:nvPr/>
        </p:nvCxnSpPr>
        <p:spPr>
          <a:xfrm flipH="1" flipV="1">
            <a:off x="4886782" y="4010125"/>
            <a:ext cx="782127" cy="57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Straight Arrow Connector 21">
            <a:extLst>
              <a:ext uri="{FF2B5EF4-FFF2-40B4-BE49-F238E27FC236}">
                <a16:creationId xmlns:a16="http://schemas.microsoft.com/office/drawing/2014/main" id="{621BB289-5F32-48E2-A495-366BCBDD0CBD}"/>
              </a:ext>
            </a:extLst>
          </p:cNvPr>
          <p:cNvCxnSpPr>
            <a:cxnSpLocks/>
          </p:cNvCxnSpPr>
          <p:nvPr/>
        </p:nvCxnSpPr>
        <p:spPr>
          <a:xfrm>
            <a:off x="5650731" y="2101982"/>
            <a:ext cx="8627" cy="2093342"/>
          </a:xfrm>
          <a:prstGeom prst="straightConnector1">
            <a:avLst/>
          </a:prstGeom>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110E410B-9416-4529-9C5B-16F9E0DE0F44}"/>
              </a:ext>
            </a:extLst>
          </p:cNvPr>
          <p:cNvSpPr txBox="1"/>
          <p:nvPr/>
        </p:nvSpPr>
        <p:spPr>
          <a:xfrm>
            <a:off x="5182678" y="2034037"/>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15mm clearance for payload  </a:t>
            </a:r>
            <a:endParaRPr lang="en-US"/>
          </a:p>
        </p:txBody>
      </p:sp>
      <p:cxnSp>
        <p:nvCxnSpPr>
          <p:cNvPr id="24" name="Straight Arrow Connector 23">
            <a:extLst>
              <a:ext uri="{FF2B5EF4-FFF2-40B4-BE49-F238E27FC236}">
                <a16:creationId xmlns:a16="http://schemas.microsoft.com/office/drawing/2014/main" id="{05044C8A-2F9C-4AAD-88C5-CCE2B9B3CDCD}"/>
              </a:ext>
            </a:extLst>
          </p:cNvPr>
          <p:cNvCxnSpPr>
            <a:cxnSpLocks/>
          </p:cNvCxnSpPr>
          <p:nvPr/>
        </p:nvCxnSpPr>
        <p:spPr>
          <a:xfrm flipV="1">
            <a:off x="2768434" y="4301569"/>
            <a:ext cx="698738" cy="5752"/>
          </a:xfrm>
          <a:prstGeom prst="straightConnector1">
            <a:avLst/>
          </a:prstGeom>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F93648DB-FBCB-4E41-A0BF-0E87D110D79F}"/>
              </a:ext>
            </a:extLst>
          </p:cNvPr>
          <p:cNvCxnSpPr>
            <a:cxnSpLocks/>
          </p:cNvCxnSpPr>
          <p:nvPr/>
        </p:nvCxnSpPr>
        <p:spPr>
          <a:xfrm flipV="1">
            <a:off x="2775258" y="4195322"/>
            <a:ext cx="770626" cy="20130"/>
          </a:xfrm>
          <a:prstGeom prst="straightConnector1">
            <a:avLst/>
          </a:prstGeom>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CF71CCAA-16C9-4998-BDF7-0B3EF78C7116}"/>
              </a:ext>
            </a:extLst>
          </p:cNvPr>
          <p:cNvCxnSpPr>
            <a:cxnSpLocks/>
          </p:cNvCxnSpPr>
          <p:nvPr/>
        </p:nvCxnSpPr>
        <p:spPr>
          <a:xfrm flipH="1">
            <a:off x="3079088" y="3898205"/>
            <a:ext cx="5750" cy="3393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8" name="Straight Arrow Connector 27">
            <a:extLst>
              <a:ext uri="{FF2B5EF4-FFF2-40B4-BE49-F238E27FC236}">
                <a16:creationId xmlns:a16="http://schemas.microsoft.com/office/drawing/2014/main" id="{43E81BCB-A382-4ED1-AFB6-9B3EA2AA1CDD}"/>
              </a:ext>
            </a:extLst>
          </p:cNvPr>
          <p:cNvCxnSpPr>
            <a:cxnSpLocks/>
          </p:cNvCxnSpPr>
          <p:nvPr/>
        </p:nvCxnSpPr>
        <p:spPr>
          <a:xfrm flipV="1">
            <a:off x="3050396" y="4398420"/>
            <a:ext cx="23005" cy="6527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F4845E53-B1E6-4311-AD80-9E7239BDB6BC}"/>
              </a:ext>
            </a:extLst>
          </p:cNvPr>
          <p:cNvSpPr txBox="1"/>
          <p:nvPr/>
        </p:nvSpPr>
        <p:spPr>
          <a:xfrm>
            <a:off x="1731214" y="5052383"/>
            <a:ext cx="271444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5mm clearance for payload on both sides </a:t>
            </a:r>
          </a:p>
        </p:txBody>
      </p:sp>
      <p:sp>
        <p:nvSpPr>
          <p:cNvPr id="26" name="Google Shape;165;p20">
            <a:extLst>
              <a:ext uri="{FF2B5EF4-FFF2-40B4-BE49-F238E27FC236}">
                <a16:creationId xmlns:a16="http://schemas.microsoft.com/office/drawing/2014/main" id="{935860E1-CA7C-46FF-97BF-224081560568}"/>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a:t>
            </a:r>
            <a:r>
              <a:rPr lang="en-US"/>
              <a:t>CDR</a:t>
            </a:r>
            <a:r>
              <a:rPr lang="en-US" sz="1000" b="0" i="0" u="none" strike="noStrike" cap="none">
                <a:solidFill>
                  <a:schemeClr val="dk1"/>
                </a:solidFill>
                <a:latin typeface="Arial"/>
                <a:ea typeface="Arial"/>
                <a:cs typeface="Arial"/>
                <a:sym typeface="Arial"/>
              </a:rPr>
              <a:t>:  Team 3279 (Team KALAM)</a:t>
            </a:r>
            <a:endParaRPr/>
          </a:p>
        </p:txBody>
      </p:sp>
      <p:sp>
        <p:nvSpPr>
          <p:cNvPr id="30" name="Google Shape;177;p21">
            <a:extLst>
              <a:ext uri="{FF2B5EF4-FFF2-40B4-BE49-F238E27FC236}">
                <a16:creationId xmlns:a16="http://schemas.microsoft.com/office/drawing/2014/main" id="{211359E4-D0E2-4F13-896F-722D6B470C82}"/>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3" name="TextBox 2">
            <a:extLst>
              <a:ext uri="{FF2B5EF4-FFF2-40B4-BE49-F238E27FC236}">
                <a16:creationId xmlns:a16="http://schemas.microsoft.com/office/drawing/2014/main" id="{44A3FF81-8ECF-4381-9B46-BF327A605D7C}"/>
              </a:ext>
            </a:extLst>
          </p:cNvPr>
          <p:cNvSpPr txBox="1"/>
          <p:nvPr/>
        </p:nvSpPr>
        <p:spPr>
          <a:xfrm>
            <a:off x="3306269" y="5747094"/>
            <a:ext cx="2531462" cy="369332"/>
          </a:xfrm>
          <a:prstGeom prst="rect">
            <a:avLst/>
          </a:prstGeom>
          <a:noFill/>
        </p:spPr>
        <p:txBody>
          <a:bodyPr wrap="none" rtlCol="0">
            <a:spAutoFit/>
          </a:bodyPr>
          <a:lstStyle/>
          <a:p>
            <a:r>
              <a:rPr lang="en-US" sz="1800" b="1"/>
              <a:t>No sharp protrusions</a:t>
            </a:r>
          </a:p>
        </p:txBody>
      </p:sp>
      <p:sp>
        <p:nvSpPr>
          <p:cNvPr id="7" name="Google Shape;407;p44">
            <a:extLst>
              <a:ext uri="{FF2B5EF4-FFF2-40B4-BE49-F238E27FC236}">
                <a16:creationId xmlns:a16="http://schemas.microsoft.com/office/drawing/2014/main" id="{45A08436-2A66-400F-85EF-AF14A4266674}"/>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err="1"/>
              <a:t>Sanuj</a:t>
            </a:r>
            <a:r>
              <a:rPr lang="en-US" sz="1000"/>
              <a:t> </a:t>
            </a:r>
            <a:r>
              <a:rPr lang="en-US" sz="1000" err="1"/>
              <a:t>Kulshrestha</a:t>
            </a:r>
            <a:endParaRPr lang="en-US" err="1"/>
          </a:p>
        </p:txBody>
      </p:sp>
    </p:spTree>
    <p:extLst>
      <p:ext uri="{BB962C8B-B14F-4D97-AF65-F5344CB8AC3E}">
        <p14:creationId xmlns:p14="http://schemas.microsoft.com/office/powerpoint/2010/main" val="456945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Google Shape;114;p1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a:t>
            </a:fld>
            <a:endParaRPr sz="1000" b="0" i="0" u="none" strike="noStrike" cap="none">
              <a:solidFill>
                <a:schemeClr val="dk1"/>
              </a:solidFill>
              <a:latin typeface="Arial"/>
              <a:ea typeface="Arial"/>
              <a:cs typeface="Arial"/>
              <a:sym typeface="Arial"/>
            </a:endParaRPr>
          </a:p>
        </p:txBody>
      </p:sp>
      <p:sp>
        <p:nvSpPr>
          <p:cNvPr id="115" name="Google Shape;115;p1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Presentation </a:t>
            </a:r>
            <a:r>
              <a:rPr lang="en-US"/>
              <a:t>Outline [2/6]</a:t>
            </a:r>
          </a:p>
        </p:txBody>
      </p:sp>
      <p:sp>
        <p:nvSpPr>
          <p:cNvPr id="117" name="Google Shape;117;p1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 </a:t>
            </a:r>
            <a:r>
              <a:rPr lang="en-US" sz="1000">
                <a:solidFill>
                  <a:schemeClr val="dk1"/>
                </a:solidFill>
              </a:rPr>
              <a:t>Ishita </a:t>
            </a:r>
            <a:r>
              <a:rPr lang="en-US" sz="1000" err="1">
                <a:solidFill>
                  <a:schemeClr val="dk1"/>
                </a:solidFill>
              </a:rPr>
              <a:t>Kochar</a:t>
            </a:r>
          </a:p>
        </p:txBody>
      </p:sp>
      <p:sp>
        <p:nvSpPr>
          <p:cNvPr id="11" name="object 10"/>
          <p:cNvSpPr txBox="1"/>
          <p:nvPr/>
        </p:nvSpPr>
        <p:spPr>
          <a:xfrm>
            <a:off x="164804" y="1011762"/>
            <a:ext cx="8705951" cy="5024452"/>
          </a:xfrm>
          <a:prstGeom prst="rect">
            <a:avLst/>
          </a:prstGeom>
          <a:solidFill>
            <a:srgbClr val="F9F5E4"/>
          </a:solidFill>
          <a:ln>
            <a:solidFill>
              <a:srgbClr val="F9F5E4"/>
            </a:solidFill>
          </a:ln>
        </p:spPr>
        <p:txBody>
          <a:bodyPr vert="horz" wrap="square" lIns="0" tIns="53340" rIns="0" bIns="0" rtlCol="0" anchor="t">
            <a:spAutoFit/>
          </a:bodyPr>
          <a:lstStyle/>
          <a:p>
            <a:pPr marL="481965" lvl="1">
              <a:spcBef>
                <a:spcPts val="290"/>
              </a:spcBef>
              <a:tabLst>
                <a:tab pos="812165" algn="l"/>
                <a:tab pos="812800" algn="l"/>
              </a:tabLst>
            </a:pPr>
            <a:r>
              <a:rPr lang="en-IN" sz="1300" spc="-5">
                <a:solidFill>
                  <a:schemeClr val="tx1"/>
                </a:solidFill>
                <a:latin typeface="Helvetica Neue"/>
              </a:rPr>
              <a:t>8.    Auto-Gyro Blade spin rate sensor summary </a:t>
            </a:r>
            <a:r>
              <a:rPr lang="en-IN" sz="1300" b="1" spc="-5">
                <a:solidFill>
                  <a:schemeClr val="tx1"/>
                </a:solidFill>
                <a:latin typeface="Helvetica Neue"/>
              </a:rPr>
              <a:t>[43]</a:t>
            </a:r>
            <a:endParaRPr lang="en-US" sz="1300" spc="-5">
              <a:solidFill>
                <a:schemeClr val="tx1"/>
              </a:solidFill>
              <a:latin typeface="Helvetica Neue"/>
            </a:endParaRPr>
          </a:p>
          <a:p>
            <a:pPr marL="481965" lvl="1">
              <a:spcBef>
                <a:spcPts val="290"/>
              </a:spcBef>
              <a:tabLst>
                <a:tab pos="812165" algn="l"/>
                <a:tab pos="812800" algn="l"/>
              </a:tabLst>
            </a:pPr>
            <a:r>
              <a:rPr lang="en-IN" sz="1300" spc="-5">
                <a:solidFill>
                  <a:schemeClr val="tx1"/>
                </a:solidFill>
                <a:latin typeface="Helvetica Neue"/>
              </a:rPr>
              <a:t>9.    Bonus Camera objective Summary</a:t>
            </a:r>
            <a:r>
              <a:rPr lang="en-IN" sz="1300" b="1" spc="-5">
                <a:solidFill>
                  <a:schemeClr val="tx1"/>
                </a:solidFill>
                <a:latin typeface="Helvetica Neue"/>
              </a:rPr>
              <a:t> [44-45]</a:t>
            </a:r>
            <a:endParaRPr lang="en-IN" sz="1300">
              <a:solidFill>
                <a:schemeClr val="tx1"/>
              </a:solidFill>
            </a:endParaRPr>
          </a:p>
          <a:p>
            <a:pPr marL="481965" lvl="1">
              <a:spcBef>
                <a:spcPts val="290"/>
              </a:spcBef>
              <a:tabLst>
                <a:tab pos="812165" algn="l"/>
                <a:tab pos="812800" algn="l"/>
              </a:tabLst>
            </a:pPr>
            <a:r>
              <a:rPr lang="en-IN" sz="1300" spc="-5">
                <a:solidFill>
                  <a:schemeClr val="tx1"/>
                </a:solidFill>
                <a:latin typeface="Helvetica Neue"/>
              </a:rPr>
              <a:t>10.  Container Air Pressure Sensor Summary </a:t>
            </a:r>
            <a:r>
              <a:rPr lang="en-IN" sz="1300" b="1" spc="-5">
                <a:solidFill>
                  <a:schemeClr val="tx1"/>
                </a:solidFill>
                <a:latin typeface="Helvetica Neue"/>
              </a:rPr>
              <a:t>[46-47]</a:t>
            </a:r>
            <a:endParaRPr lang="en-IN" sz="1300">
              <a:solidFill>
                <a:schemeClr val="tx1"/>
              </a:solidFill>
            </a:endParaRPr>
          </a:p>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12800" lvl="1" indent="-330835">
              <a:spcBef>
                <a:spcPts val="325"/>
              </a:spcBef>
              <a:buAutoNum type="arabicPeriod"/>
              <a:tabLst>
                <a:tab pos="812165" algn="l"/>
                <a:tab pos="812800" algn="l"/>
              </a:tabLst>
            </a:pPr>
            <a:r>
              <a:rPr lang="en-US" sz="1300" spc="-5">
                <a:latin typeface="Helvetica Neue"/>
                <a:ea typeface="Helvetica Neue" panose="02000503000000020004" pitchFamily="2" charset="0"/>
                <a:cs typeface="Helvetica Neue" panose="02000503000000020004" pitchFamily="2" charset="0"/>
              </a:rPr>
              <a:t>Descent Control Overview </a:t>
            </a:r>
            <a:r>
              <a:rPr lang="en-IN" sz="1300" b="1" spc="-5">
                <a:solidFill>
                  <a:schemeClr val="tx1"/>
                </a:solidFill>
                <a:latin typeface="Helvetica "/>
                <a:ea typeface="Helvetica Neue" panose="02000503000000020004" pitchFamily="2" charset="0"/>
                <a:cs typeface="Helvetica Neue" panose="02000503000000020004" pitchFamily="2" charset="0"/>
              </a:rPr>
              <a:t>[ 48 ]</a:t>
            </a:r>
            <a:r>
              <a:rPr lang="en-IN" sz="1300" spc="10">
                <a:solidFill>
                  <a:schemeClr val="tx1"/>
                </a:solidFill>
                <a:latin typeface="Helvetica "/>
                <a:ea typeface="Helvetica Neue" panose="02000503000000020004" pitchFamily="2" charset="0"/>
                <a:cs typeface="Helvetica Neue" panose="02000503000000020004" pitchFamily="2" charset="0"/>
              </a:rPr>
              <a:t> </a:t>
            </a:r>
            <a:r>
              <a:rPr lang="en-US" sz="1300" spc="20">
                <a:latin typeface="Helvetica Neue"/>
                <a:ea typeface="Helvetica Neue" panose="02000503000000020004" pitchFamily="2" charset="0"/>
                <a:cs typeface="Helvetica Neue" panose="02000503000000020004" pitchFamily="2" charset="0"/>
              </a:rPr>
              <a:t> </a:t>
            </a:r>
            <a:endParaRPr lang="en-US" sz="1300">
              <a:latin typeface="Helvetica Neue"/>
              <a:ea typeface="Helvetica Neue" panose="02000503000000020004" pitchFamily="2" charset="0"/>
              <a:cs typeface="Helvetica Neue" panose="02000503000000020004" pitchFamily="2" charset="0"/>
            </a:endParaRPr>
          </a:p>
          <a:p>
            <a:pPr marL="812800" lvl="1" indent="-330835">
              <a:spcBef>
                <a:spcPts val="325"/>
              </a:spcBef>
              <a:buAutoNum type="arabicPeriod"/>
              <a:tabLst>
                <a:tab pos="812165" algn="l"/>
                <a:tab pos="812800" algn="l"/>
              </a:tabLst>
            </a:pPr>
            <a:r>
              <a:rPr lang="en-US" sz="1300" spc="20">
                <a:latin typeface="Helvetica Neue"/>
                <a:ea typeface="Helvetica Neue" panose="02000503000000020004" pitchFamily="2" charset="0"/>
                <a:cs typeface="Helvetica Neue" panose="02000503000000020004" pitchFamily="2" charset="0"/>
              </a:rPr>
              <a:t>Descent Control Changes Since PDR </a:t>
            </a:r>
            <a:r>
              <a:rPr lang="en-US" sz="1300" b="1" spc="20">
                <a:latin typeface="Helvetica Neue"/>
                <a:ea typeface="Helvetica Neue" panose="02000503000000020004" pitchFamily="2" charset="0"/>
                <a:cs typeface="Helvetica Neue" panose="02000503000000020004" pitchFamily="2" charset="0"/>
              </a:rPr>
              <a:t>[49]</a:t>
            </a:r>
          </a:p>
          <a:p>
            <a:pPr marL="812800" lvl="1" indent="-330835">
              <a:spcBef>
                <a:spcPts val="285"/>
              </a:spcBef>
              <a:buFont typeface="Arial"/>
              <a:buAutoNum type="arabicPeriod"/>
              <a:tabLst>
                <a:tab pos="812165" algn="l"/>
                <a:tab pos="812800" algn="l"/>
              </a:tabLst>
            </a:pPr>
            <a:r>
              <a:rPr lang="en-US" sz="1300" spc="-5">
                <a:latin typeface="Helvetica Neue"/>
                <a:ea typeface="Helvetica Neue" panose="02000503000000020004" pitchFamily="2" charset="0"/>
                <a:cs typeface="Helvetica Neue" panose="02000503000000020004" pitchFamily="2" charset="0"/>
              </a:rPr>
              <a:t>Descent Control Requirements</a:t>
            </a:r>
            <a:r>
              <a:rPr lang="en-US" sz="1300" spc="30">
                <a:latin typeface="Helvetica Neue"/>
                <a:ea typeface="Helvetica Neue" panose="02000503000000020004" pitchFamily="2" charset="0"/>
                <a:cs typeface="Helvetica Neue" panose="02000503000000020004" pitchFamily="2" charset="0"/>
              </a:rPr>
              <a:t> </a:t>
            </a:r>
            <a:r>
              <a:rPr lang="en-IN" sz="1300" b="1" spc="-5">
                <a:solidFill>
                  <a:schemeClr val="tx1"/>
                </a:solidFill>
                <a:latin typeface="Helvetica "/>
                <a:ea typeface="Helvetica Neue" panose="02000503000000020004" pitchFamily="2" charset="0"/>
                <a:cs typeface="Helvetica Neue" panose="02000503000000020004" pitchFamily="2" charset="0"/>
              </a:rPr>
              <a:t>[ 51 - 53 ]</a:t>
            </a:r>
            <a:r>
              <a:rPr lang="en-IN" sz="1300" spc="10">
                <a:solidFill>
                  <a:schemeClr val="tx1"/>
                </a:solidFill>
                <a:latin typeface="Helvetica "/>
                <a:ea typeface="Helvetica Neue" panose="02000503000000020004" pitchFamily="2" charset="0"/>
                <a:cs typeface="Helvetica Neue" panose="02000503000000020004" pitchFamily="2" charset="0"/>
              </a:rPr>
              <a:t> </a:t>
            </a:r>
            <a:endParaRPr lang="en-US" sz="1300">
              <a:solidFill>
                <a:schemeClr val="tx1"/>
              </a:solidFill>
              <a:latin typeface="Helvetica Neue"/>
              <a:ea typeface="Helvetica Neue" panose="02000503000000020004" pitchFamily="2" charset="0"/>
              <a:cs typeface="Helvetica Neue" panose="02000503000000020004" pitchFamily="2" charset="0"/>
            </a:endParaRPr>
          </a:p>
          <a:p>
            <a:pPr marL="812800" lvl="1" indent="-330835">
              <a:spcBef>
                <a:spcPts val="290"/>
              </a:spcBef>
              <a:buFont typeface="Arial"/>
              <a:buAutoNum type="arabicPeriod"/>
              <a:tabLst>
                <a:tab pos="812165" algn="l"/>
                <a:tab pos="812800" algn="l"/>
              </a:tabLst>
            </a:pPr>
            <a:r>
              <a:rPr lang="en-US" sz="1300" spc="-5">
                <a:latin typeface="Helvetica Neue"/>
                <a:ea typeface="Helvetica Neue" panose="02000503000000020004" pitchFamily="2" charset="0"/>
                <a:cs typeface="Helvetica Neue" panose="02000503000000020004" pitchFamily="2" charset="0"/>
              </a:rPr>
              <a:t>Payload Descent Control Hardware Summary </a:t>
            </a:r>
            <a:r>
              <a:rPr lang="en-IN" sz="1300" b="1" spc="-5">
                <a:solidFill>
                  <a:schemeClr val="tx1"/>
                </a:solidFill>
                <a:latin typeface="Helvetica "/>
                <a:ea typeface="Helvetica Neue" panose="02000503000000020004" pitchFamily="2" charset="0"/>
                <a:cs typeface="Helvetica Neue" panose="02000503000000020004" pitchFamily="2" charset="0"/>
              </a:rPr>
              <a:t>[ 54 - 56 ]</a:t>
            </a:r>
            <a:r>
              <a:rPr lang="en-IN" sz="1300" spc="10">
                <a:solidFill>
                  <a:schemeClr val="tx1"/>
                </a:solidFill>
                <a:latin typeface="Helvetica "/>
                <a:ea typeface="Helvetica Neue" panose="02000503000000020004" pitchFamily="2" charset="0"/>
                <a:cs typeface="Helvetica Neue" panose="02000503000000020004" pitchFamily="2" charset="0"/>
              </a:rPr>
              <a:t> </a:t>
            </a:r>
            <a:endParaRPr lang="en-US" sz="1300">
              <a:solidFill>
                <a:schemeClr val="tx1"/>
              </a:solidFill>
              <a:latin typeface="Helvetica Neue"/>
              <a:ea typeface="Helvetica Neue" panose="02000503000000020004" pitchFamily="2" charset="0"/>
              <a:cs typeface="Helvetica Neue" panose="02000503000000020004" pitchFamily="2" charset="0"/>
            </a:endParaRPr>
          </a:p>
          <a:p>
            <a:pPr marL="812800" lvl="1" indent="-330835">
              <a:spcBef>
                <a:spcPts val="290"/>
              </a:spcBef>
              <a:buFont typeface="Arial"/>
              <a:buAutoNum type="arabicPeriod"/>
              <a:tabLst>
                <a:tab pos="812165" algn="l"/>
                <a:tab pos="812800" algn="l"/>
              </a:tabLst>
            </a:pPr>
            <a:r>
              <a:rPr lang="en-US" sz="1300" spc="-5">
                <a:latin typeface="Helvetica Neue"/>
                <a:ea typeface="Helvetica Neue" panose="02000503000000020004" pitchFamily="2" charset="0"/>
                <a:cs typeface="Helvetica Neue" panose="02000503000000020004" pitchFamily="2" charset="0"/>
              </a:rPr>
              <a:t>Payload Descent Stability Control Design </a:t>
            </a:r>
            <a:r>
              <a:rPr lang="en-IN" sz="1300" b="1" spc="-5">
                <a:solidFill>
                  <a:schemeClr val="tx1"/>
                </a:solidFill>
                <a:latin typeface="Helvetica "/>
                <a:ea typeface="Helvetica Neue" panose="02000503000000020004" pitchFamily="2" charset="0"/>
                <a:cs typeface="Helvetica Neue" panose="02000503000000020004" pitchFamily="2" charset="0"/>
              </a:rPr>
              <a:t>[ 57 - 58 ]</a:t>
            </a:r>
            <a:r>
              <a:rPr lang="en-IN" sz="1300" spc="10">
                <a:solidFill>
                  <a:schemeClr val="tx1"/>
                </a:solidFill>
                <a:latin typeface="Helvetica "/>
                <a:ea typeface="Helvetica Neue" panose="02000503000000020004" pitchFamily="2" charset="0"/>
                <a:cs typeface="Helvetica Neue" panose="02000503000000020004" pitchFamily="2" charset="0"/>
              </a:rPr>
              <a:t> </a:t>
            </a:r>
            <a:r>
              <a:rPr lang="en-US" sz="1300" spc="105">
                <a:latin typeface="Helvetica Neue"/>
                <a:ea typeface="Helvetica Neue" panose="02000503000000020004" pitchFamily="2" charset="0"/>
                <a:cs typeface="Helvetica Neue" panose="02000503000000020004" pitchFamily="2" charset="0"/>
              </a:rPr>
              <a:t> </a:t>
            </a:r>
            <a:endParaRPr lang="en-US" sz="1300">
              <a:latin typeface="Helvetica Neue"/>
              <a:ea typeface="Helvetica Neue" panose="02000503000000020004" pitchFamily="2" charset="0"/>
              <a:cs typeface="Helvetica Neue" panose="02000503000000020004" pitchFamily="2" charset="0"/>
            </a:endParaRPr>
          </a:p>
          <a:p>
            <a:pPr marL="812800" lvl="1" indent="-330835">
              <a:spcBef>
                <a:spcPts val="290"/>
              </a:spcBef>
              <a:buAutoNum type="arabicPeriod"/>
              <a:tabLst>
                <a:tab pos="812165" algn="l"/>
                <a:tab pos="812800" algn="l"/>
              </a:tabLst>
            </a:pPr>
            <a:r>
              <a:rPr lang="en-US" sz="1300" spc="105">
                <a:latin typeface="Helvetica Neue"/>
                <a:ea typeface="Helvetica Neue" panose="02000503000000020004" pitchFamily="2" charset="0"/>
                <a:cs typeface="Helvetica Neue" panose="02000503000000020004" pitchFamily="2" charset="0"/>
              </a:rPr>
              <a:t>Container Descent Control Hardware Summary </a:t>
            </a:r>
            <a:r>
              <a:rPr lang="en-IN" sz="1300" b="1" spc="105">
                <a:solidFill>
                  <a:schemeClr val="tx1"/>
                </a:solidFill>
                <a:latin typeface="Helvetica Neue"/>
                <a:ea typeface="Helvetica Neue" panose="02000503000000020004" pitchFamily="2" charset="0"/>
                <a:cs typeface="Helvetica Neue" panose="02000503000000020004" pitchFamily="2" charset="0"/>
              </a:rPr>
              <a:t>[ 59 - 61 ]</a:t>
            </a:r>
            <a:endParaRPr lang="en-US" sz="1300" spc="105">
              <a:solidFill>
                <a:schemeClr val="tx1"/>
              </a:solidFill>
              <a:latin typeface="Helvetica Neue"/>
              <a:ea typeface="Helvetica Neue" panose="02000503000000020004" pitchFamily="2" charset="0"/>
              <a:cs typeface="Helvetica Neue" panose="02000503000000020004" pitchFamily="2" charset="0"/>
            </a:endParaRPr>
          </a:p>
          <a:p>
            <a:pPr marL="812800" lvl="1" indent="-330835">
              <a:spcBef>
                <a:spcPts val="290"/>
              </a:spcBef>
              <a:buFont typeface="Arial"/>
              <a:buAutoNum type="arabicPeriod"/>
              <a:tabLst>
                <a:tab pos="812165" algn="l"/>
                <a:tab pos="812800" algn="l"/>
              </a:tabLst>
            </a:pPr>
            <a:r>
              <a:rPr lang="en-US" sz="1300" spc="-5">
                <a:latin typeface="Helvetica Neue"/>
                <a:ea typeface="Helvetica Neue" panose="02000503000000020004" pitchFamily="2" charset="0"/>
                <a:cs typeface="Helvetica Neue" panose="02000503000000020004" pitchFamily="2" charset="0"/>
              </a:rPr>
              <a:t>Descent Rate Estimates </a:t>
            </a:r>
            <a:r>
              <a:rPr lang="en-IN" sz="1300" b="1" spc="-5">
                <a:solidFill>
                  <a:schemeClr val="tx1"/>
                </a:solidFill>
                <a:latin typeface="Helvetica "/>
                <a:ea typeface="Helvetica Neue" panose="02000503000000020004" pitchFamily="2" charset="0"/>
                <a:cs typeface="Helvetica Neue" panose="02000503000000020004" pitchFamily="2" charset="0"/>
              </a:rPr>
              <a:t>[ 62 - 72 ]</a:t>
            </a:r>
            <a:r>
              <a:rPr lang="en-US" sz="1300" spc="25">
                <a:latin typeface="Helvetica Neue"/>
                <a:ea typeface="Helvetica Neue" panose="02000503000000020004" pitchFamily="2" charset="0"/>
                <a:cs typeface="Helvetica Neue" panose="02000503000000020004" pitchFamily="2" charset="0"/>
              </a:rPr>
              <a:t> </a:t>
            </a:r>
            <a:endParaRPr lang="en-US" sz="1300">
              <a:latin typeface="Helvetica Neue"/>
              <a:ea typeface="Helvetica Neue" panose="02000503000000020004" pitchFamily="2" charset="0"/>
              <a:cs typeface="Helvetica Neue" panose="02000503000000020004" pitchFamily="2" charset="0"/>
            </a:endParaRPr>
          </a:p>
          <a:p>
            <a:pPr marL="812800" lvl="1" indent="-330835">
              <a:lnSpc>
                <a:spcPct val="100000"/>
              </a:lnSpc>
              <a:spcBef>
                <a:spcPts val="290"/>
              </a:spcBef>
              <a:buAutoNum type="arabicPeriod"/>
              <a:tabLst>
                <a:tab pos="812165" algn="l"/>
                <a:tab pos="812800" algn="l"/>
              </a:tabLst>
            </a:pPr>
            <a:endParaRPr lang="en-US" sz="1300" spc="25">
              <a:latin typeface="Helvetica Neue"/>
              <a:ea typeface="Helvetica Neue" panose="02000503000000020004" pitchFamily="2" charset="0"/>
              <a:cs typeface="Helvetica Neue" panose="02000503000000020004" pitchFamily="2" charset="0"/>
            </a:endParaRPr>
          </a:p>
          <a:p>
            <a:pPr marL="824865" lvl="2" indent="-342900">
              <a:spcBef>
                <a:spcPts val="320"/>
              </a:spcBef>
              <a:buAutoNum type="arabicPeriod"/>
              <a:tabLst>
                <a:tab pos="812165" algn="l"/>
                <a:tab pos="812800" algn="l"/>
              </a:tabLst>
            </a:pPr>
            <a:r>
              <a:rPr lang="en-US" sz="1300" spc="-5">
                <a:latin typeface="Helvetica Neue"/>
                <a:ea typeface="Helvetica Neue" panose="02000503000000020004" pitchFamily="2" charset="0"/>
                <a:cs typeface="Helvetica Neue" panose="02000503000000020004" pitchFamily="2" charset="0"/>
              </a:rPr>
              <a:t>Mechanical Subsystem Overview </a:t>
            </a:r>
            <a:r>
              <a:rPr lang="en-IN" sz="1300" b="1" spc="-5">
                <a:solidFill>
                  <a:schemeClr val="tx1"/>
                </a:solidFill>
                <a:latin typeface="Helvetica "/>
                <a:ea typeface="Helvetica Neue" panose="02000503000000020004" pitchFamily="2" charset="0"/>
                <a:cs typeface="Helvetica Neue" panose="02000503000000020004" pitchFamily="2" charset="0"/>
              </a:rPr>
              <a:t>[ 74 - 75 ]</a:t>
            </a:r>
            <a:r>
              <a:rPr lang="en-IN" sz="1300" spc="10">
                <a:solidFill>
                  <a:schemeClr val="tx1"/>
                </a:solidFill>
                <a:latin typeface="Helvetica "/>
                <a:ea typeface="Helvetica Neue" panose="02000503000000020004" pitchFamily="2" charset="0"/>
                <a:cs typeface="Helvetica Neue" panose="02000503000000020004" pitchFamily="2" charset="0"/>
              </a:rPr>
              <a:t> </a:t>
            </a:r>
            <a:endParaRPr lang="en-US" sz="1300">
              <a:solidFill>
                <a:schemeClr val="tx1"/>
              </a:solidFill>
              <a:latin typeface="Helvetica Neue"/>
              <a:ea typeface="Helvetica Neue" panose="02000503000000020004" pitchFamily="2" charset="0"/>
              <a:cs typeface="Helvetica Neue" panose="02000503000000020004" pitchFamily="2" charset="0"/>
            </a:endParaRPr>
          </a:p>
          <a:p>
            <a:pPr marL="824865" lvl="2" indent="-342900">
              <a:spcBef>
                <a:spcPts val="320"/>
              </a:spcBef>
              <a:buAutoNum type="arabicPeriod"/>
              <a:tabLst>
                <a:tab pos="812165" algn="l"/>
                <a:tab pos="812800" algn="l"/>
              </a:tabLst>
            </a:pPr>
            <a:r>
              <a:rPr lang="en-IN" sz="1300" spc="10">
                <a:solidFill>
                  <a:schemeClr val="tx1"/>
                </a:solidFill>
                <a:latin typeface="Helvetica "/>
                <a:ea typeface="Helvetica Neue" panose="02000503000000020004" pitchFamily="2" charset="0"/>
                <a:cs typeface="Helvetica Neue" panose="02000503000000020004" pitchFamily="2" charset="0"/>
              </a:rPr>
              <a:t>Mechanical Subsystem changes since PDR </a:t>
            </a:r>
            <a:r>
              <a:rPr lang="en-IN" sz="1300" b="1" spc="10">
                <a:solidFill>
                  <a:schemeClr val="tx1"/>
                </a:solidFill>
                <a:latin typeface="Helvetica "/>
                <a:ea typeface="Helvetica Neue" panose="02000503000000020004" pitchFamily="2" charset="0"/>
                <a:cs typeface="Helvetica Neue" panose="02000503000000020004" pitchFamily="2" charset="0"/>
              </a:rPr>
              <a:t>[76]</a:t>
            </a:r>
          </a:p>
          <a:p>
            <a:pPr marL="812800" lvl="2" indent="-330835">
              <a:spcBef>
                <a:spcPts val="320"/>
              </a:spcBef>
              <a:buAutoNum type="arabicPeriod"/>
              <a:tabLst>
                <a:tab pos="812165" algn="l"/>
                <a:tab pos="812800" algn="l"/>
              </a:tabLst>
            </a:pPr>
            <a:r>
              <a:rPr lang="en-US" sz="1300" spc="-5">
                <a:latin typeface="Helvetica Neue"/>
                <a:ea typeface="Helvetica Neue" panose="02000503000000020004" pitchFamily="2" charset="0"/>
                <a:cs typeface="Helvetica Neue" panose="02000503000000020004" pitchFamily="2" charset="0"/>
              </a:rPr>
              <a:t>Mechanical Sub-System Requirements </a:t>
            </a:r>
            <a:r>
              <a:rPr lang="en-IN" sz="1300" b="1" spc="-5">
                <a:solidFill>
                  <a:schemeClr val="tx1"/>
                </a:solidFill>
                <a:latin typeface="Helvetica "/>
                <a:ea typeface="Helvetica Neue" panose="02000503000000020004" pitchFamily="2" charset="0"/>
                <a:cs typeface="Helvetica Neue" panose="02000503000000020004" pitchFamily="2" charset="0"/>
              </a:rPr>
              <a:t>[ 77 - 78 ]</a:t>
            </a:r>
            <a:r>
              <a:rPr lang="en-IN" sz="1300" spc="10">
                <a:solidFill>
                  <a:schemeClr val="tx1"/>
                </a:solidFill>
                <a:latin typeface="Helvetica "/>
                <a:ea typeface="Helvetica Neue" panose="02000503000000020004" pitchFamily="2" charset="0"/>
                <a:cs typeface="Helvetica Neue" panose="02000503000000020004" pitchFamily="2" charset="0"/>
              </a:rPr>
              <a:t> </a:t>
            </a:r>
            <a:endParaRPr lang="en-US" sz="1300">
              <a:solidFill>
                <a:schemeClr val="tx1"/>
              </a:solidFill>
              <a:latin typeface="Helvetica Neue"/>
              <a:ea typeface="Helvetica Neue" panose="02000503000000020004" pitchFamily="2" charset="0"/>
              <a:cs typeface="Helvetica Neue" panose="02000503000000020004" pitchFamily="2" charset="0"/>
            </a:endParaRPr>
          </a:p>
          <a:p>
            <a:pPr marL="812800" lvl="2" indent="-330835">
              <a:spcBef>
                <a:spcPts val="295"/>
              </a:spcBef>
              <a:buFont typeface="Arial"/>
              <a:buAutoNum type="arabicPeriod"/>
              <a:tabLst>
                <a:tab pos="812165" algn="l"/>
                <a:tab pos="812800" algn="l"/>
              </a:tabLst>
            </a:pPr>
            <a:r>
              <a:rPr lang="en-US" sz="1300" spc="-5">
                <a:latin typeface="Helvetica Neue"/>
                <a:ea typeface="Helvetica Neue" panose="02000503000000020004" pitchFamily="2" charset="0"/>
                <a:cs typeface="Helvetica Neue" panose="02000503000000020004" pitchFamily="2" charset="0"/>
              </a:rPr>
              <a:t>Payload Mechanical </a:t>
            </a:r>
            <a:r>
              <a:rPr lang="en-US" sz="1300" spc="-10">
                <a:latin typeface="Helvetica Neue"/>
                <a:ea typeface="Helvetica Neue" panose="02000503000000020004" pitchFamily="2" charset="0"/>
                <a:cs typeface="Helvetica Neue" panose="02000503000000020004" pitchFamily="2" charset="0"/>
              </a:rPr>
              <a:t>Layout </a:t>
            </a:r>
            <a:r>
              <a:rPr lang="en-US" sz="1300" spc="-5">
                <a:latin typeface="Helvetica Neue"/>
                <a:ea typeface="Helvetica Neue" panose="02000503000000020004" pitchFamily="2" charset="0"/>
                <a:cs typeface="Helvetica Neue" panose="02000503000000020004" pitchFamily="2" charset="0"/>
              </a:rPr>
              <a:t>of Components  </a:t>
            </a:r>
            <a:r>
              <a:rPr lang="en-IN" sz="1300" b="1" spc="-5">
                <a:solidFill>
                  <a:schemeClr val="tx1"/>
                </a:solidFill>
                <a:latin typeface="Helvetica "/>
                <a:ea typeface="Helvetica Neue" panose="02000503000000020004" pitchFamily="2" charset="0"/>
                <a:cs typeface="Helvetica Neue" panose="02000503000000020004" pitchFamily="2" charset="0"/>
              </a:rPr>
              <a:t>[ 79 - 84 ]</a:t>
            </a:r>
            <a:r>
              <a:rPr lang="en-IN" sz="1300" spc="10">
                <a:solidFill>
                  <a:schemeClr val="tx1"/>
                </a:solidFill>
                <a:latin typeface="Helvetica "/>
                <a:ea typeface="Helvetica Neue" panose="02000503000000020004" pitchFamily="2" charset="0"/>
                <a:cs typeface="Helvetica Neue" panose="02000503000000020004" pitchFamily="2" charset="0"/>
              </a:rPr>
              <a:t> </a:t>
            </a:r>
            <a:r>
              <a:rPr lang="en-US" sz="1300" spc="155">
                <a:latin typeface="Helvetica Neue"/>
                <a:ea typeface="Helvetica Neue" panose="02000503000000020004" pitchFamily="2" charset="0"/>
                <a:cs typeface="Helvetica Neue" panose="02000503000000020004" pitchFamily="2" charset="0"/>
              </a:rPr>
              <a:t> </a:t>
            </a:r>
            <a:endParaRPr lang="en-US" sz="1300">
              <a:latin typeface="Helvetica Neue"/>
              <a:ea typeface="Helvetica Neue" panose="02000503000000020004" pitchFamily="2" charset="0"/>
              <a:cs typeface="Helvetica Neue" panose="02000503000000020004" pitchFamily="2" charset="0"/>
            </a:endParaRPr>
          </a:p>
          <a:p>
            <a:pPr marL="812800" lvl="2" indent="-330835">
              <a:spcBef>
                <a:spcPts val="285"/>
              </a:spcBef>
              <a:buFont typeface="Arial"/>
              <a:buAutoNum type="arabicPeriod"/>
              <a:tabLst>
                <a:tab pos="812165" algn="l"/>
                <a:tab pos="812800" algn="l"/>
              </a:tabLst>
            </a:pPr>
            <a:r>
              <a:rPr lang="en-US" sz="1300" spc="-5">
                <a:latin typeface="Helvetica Neue"/>
                <a:ea typeface="Helvetica Neue" panose="02000503000000020004" pitchFamily="2" charset="0"/>
                <a:cs typeface="Helvetica Neue" panose="02000503000000020004" pitchFamily="2" charset="0"/>
              </a:rPr>
              <a:t>Container Mechanical </a:t>
            </a:r>
            <a:r>
              <a:rPr lang="en-US" sz="1300" spc="-10">
                <a:latin typeface="Helvetica Neue"/>
                <a:ea typeface="Helvetica Neue" panose="02000503000000020004" pitchFamily="2" charset="0"/>
                <a:cs typeface="Helvetica Neue" panose="02000503000000020004" pitchFamily="2" charset="0"/>
              </a:rPr>
              <a:t>Layout </a:t>
            </a:r>
            <a:r>
              <a:rPr lang="en-US" sz="1300" spc="-5">
                <a:latin typeface="Helvetica Neue"/>
                <a:ea typeface="Helvetica Neue" panose="02000503000000020004" pitchFamily="2" charset="0"/>
                <a:cs typeface="Helvetica Neue" panose="02000503000000020004" pitchFamily="2" charset="0"/>
              </a:rPr>
              <a:t>of Components </a:t>
            </a:r>
            <a:r>
              <a:rPr lang="en-IN" sz="1300" b="1" spc="-5">
                <a:solidFill>
                  <a:schemeClr val="tx1"/>
                </a:solidFill>
                <a:latin typeface="Helvetica "/>
                <a:ea typeface="Helvetica Neue" panose="02000503000000020004" pitchFamily="2" charset="0"/>
                <a:cs typeface="Helvetica Neue" panose="02000503000000020004" pitchFamily="2" charset="0"/>
              </a:rPr>
              <a:t>[ 85 - 89 ]</a:t>
            </a:r>
            <a:r>
              <a:rPr lang="en-IN" sz="1300" spc="10">
                <a:solidFill>
                  <a:schemeClr val="tx1"/>
                </a:solidFill>
                <a:latin typeface="Helvetica "/>
                <a:ea typeface="Helvetica Neue" panose="02000503000000020004" pitchFamily="2" charset="0"/>
                <a:cs typeface="Helvetica Neue" panose="02000503000000020004" pitchFamily="2" charset="0"/>
              </a:rPr>
              <a:t> </a:t>
            </a:r>
            <a:endParaRPr lang="en-US" sz="1300">
              <a:solidFill>
                <a:schemeClr val="tx1"/>
              </a:solidFill>
              <a:latin typeface="Helvetica Neue"/>
              <a:ea typeface="Helvetica Neue" panose="02000503000000020004" pitchFamily="2" charset="0"/>
              <a:cs typeface="Helvetica Neue" panose="02000503000000020004" pitchFamily="2" charset="0"/>
            </a:endParaRPr>
          </a:p>
          <a:p>
            <a:pPr marL="812800" lvl="2" indent="-330835">
              <a:spcBef>
                <a:spcPts val="290"/>
              </a:spcBef>
              <a:buFont typeface="Arial"/>
              <a:buAutoNum type="arabicPeriod"/>
              <a:tabLst>
                <a:tab pos="812165" algn="l"/>
                <a:tab pos="812800" algn="l"/>
              </a:tabLst>
            </a:pPr>
            <a:r>
              <a:rPr lang="en-US" sz="1300" spc="-5">
                <a:latin typeface="Helvetica Neue"/>
                <a:ea typeface="Helvetica Neue" panose="02000503000000020004" pitchFamily="2" charset="0"/>
                <a:cs typeface="Helvetica Neue" panose="02000503000000020004" pitchFamily="2" charset="0"/>
              </a:rPr>
              <a:t>Payload Release Mechanism</a:t>
            </a:r>
            <a:r>
              <a:rPr lang="en-US" sz="1300" spc="-15">
                <a:latin typeface="Helvetica Neue"/>
                <a:ea typeface="Helvetica Neue" panose="02000503000000020004" pitchFamily="2" charset="0"/>
                <a:cs typeface="Helvetica Neue" panose="02000503000000020004" pitchFamily="2" charset="0"/>
              </a:rPr>
              <a:t> </a:t>
            </a:r>
            <a:r>
              <a:rPr lang="en-IN" sz="1300" b="1" spc="-5">
                <a:solidFill>
                  <a:schemeClr val="tx1"/>
                </a:solidFill>
                <a:latin typeface="Helvetica "/>
                <a:ea typeface="Helvetica Neue" panose="02000503000000020004" pitchFamily="2" charset="0"/>
                <a:cs typeface="Helvetica Neue" panose="02000503000000020004" pitchFamily="2" charset="0"/>
              </a:rPr>
              <a:t>[ 90 - 91 ]</a:t>
            </a:r>
            <a:endParaRPr lang="en-US" sz="1300" spc="-15">
              <a:solidFill>
                <a:schemeClr val="tx1"/>
              </a:solidFill>
              <a:latin typeface="Helvetica Neue"/>
              <a:ea typeface="Helvetica Neue" panose="02000503000000020004" pitchFamily="2" charset="0"/>
              <a:cs typeface="Helvetica Neue" panose="02000503000000020004" pitchFamily="2" charset="0"/>
            </a:endParaRPr>
          </a:p>
          <a:p>
            <a:pPr marL="812800" lvl="2" indent="-330835">
              <a:spcBef>
                <a:spcPts val="290"/>
              </a:spcBef>
              <a:buFont typeface="Arial"/>
              <a:buAutoNum type="arabicPeriod"/>
              <a:tabLst>
                <a:tab pos="812165" algn="l"/>
                <a:tab pos="812800" algn="l"/>
              </a:tabLst>
            </a:pPr>
            <a:r>
              <a:rPr lang="en-US" sz="1300" spc="-5">
                <a:latin typeface="Helvetica Neue"/>
                <a:ea typeface="Helvetica Neue" panose="02000503000000020004" pitchFamily="2" charset="0"/>
                <a:cs typeface="Helvetica Neue" panose="02000503000000020004" pitchFamily="2" charset="0"/>
              </a:rPr>
              <a:t>Container Parachute Release Mechanism </a:t>
            </a:r>
            <a:r>
              <a:rPr lang="en-IN" sz="1300" b="1" spc="-5">
                <a:solidFill>
                  <a:schemeClr val="tx1"/>
                </a:solidFill>
                <a:latin typeface="Helvetica "/>
                <a:ea typeface="Helvetica Neue" panose="02000503000000020004" pitchFamily="2" charset="0"/>
                <a:cs typeface="Helvetica Neue" panose="02000503000000020004" pitchFamily="2" charset="0"/>
              </a:rPr>
              <a:t>[ 92 ]</a:t>
            </a:r>
            <a:endParaRPr lang="en-US" sz="1300">
              <a:solidFill>
                <a:schemeClr val="tx1"/>
              </a:solidFill>
              <a:latin typeface="Helvetica Neue"/>
              <a:ea typeface="Helvetica Neue" panose="02000503000000020004" pitchFamily="2" charset="0"/>
              <a:cs typeface="Helvetica Neue" panose="02000503000000020004" pitchFamily="2" charset="0"/>
            </a:endParaRPr>
          </a:p>
          <a:p>
            <a:pPr marL="812800" lvl="2" indent="-330835">
              <a:spcBef>
                <a:spcPts val="290"/>
              </a:spcBef>
              <a:buAutoNum type="arabicPeriod"/>
              <a:tabLst>
                <a:tab pos="812165" algn="l"/>
                <a:tab pos="812800" algn="l"/>
              </a:tabLst>
            </a:pPr>
            <a:r>
              <a:rPr lang="en-US" sz="1300">
                <a:solidFill>
                  <a:schemeClr val="tx1"/>
                </a:solidFill>
                <a:latin typeface="Helvetica Neue"/>
                <a:ea typeface="Helvetica Neue" panose="02000503000000020004" pitchFamily="2" charset="0"/>
                <a:cs typeface="Helvetica Neue" panose="02000503000000020004" pitchFamily="2" charset="0"/>
              </a:rPr>
              <a:t>Structure Survivability [</a:t>
            </a:r>
            <a:r>
              <a:rPr lang="en-US" sz="1300" b="1">
                <a:solidFill>
                  <a:schemeClr val="tx1"/>
                </a:solidFill>
                <a:latin typeface="Helvetica Neue"/>
                <a:ea typeface="Helvetica Neue" panose="02000503000000020004" pitchFamily="2" charset="0"/>
                <a:cs typeface="Helvetica Neue" panose="02000503000000020004" pitchFamily="2" charset="0"/>
              </a:rPr>
              <a:t>93]</a:t>
            </a:r>
          </a:p>
          <a:p>
            <a:pPr marL="812800" lvl="2" indent="-330835">
              <a:spcBef>
                <a:spcPts val="285"/>
              </a:spcBef>
              <a:buFont typeface="Arial"/>
              <a:buAutoNum type="arabicPeriod"/>
              <a:tabLst>
                <a:tab pos="812800" algn="l"/>
              </a:tabLst>
            </a:pPr>
            <a:r>
              <a:rPr lang="en-US" sz="1300" spc="-5">
                <a:latin typeface="Helvetica Neue"/>
                <a:ea typeface="Helvetica Neue" panose="02000503000000020004" pitchFamily="2" charset="0"/>
                <a:cs typeface="Helvetica Neue" panose="02000503000000020004" pitchFamily="2" charset="0"/>
              </a:rPr>
              <a:t>Mass Budget</a:t>
            </a:r>
            <a:r>
              <a:rPr lang="en-US" sz="1300" spc="15">
                <a:latin typeface="Helvetica Neue"/>
                <a:ea typeface="Helvetica Neue" panose="02000503000000020004" pitchFamily="2" charset="0"/>
                <a:cs typeface="Helvetica Neue" panose="02000503000000020004" pitchFamily="2" charset="0"/>
              </a:rPr>
              <a:t> </a:t>
            </a:r>
            <a:r>
              <a:rPr lang="en-IN" sz="1300" b="1" spc="-5">
                <a:solidFill>
                  <a:schemeClr val="tx1"/>
                </a:solidFill>
                <a:latin typeface="Helvetica "/>
                <a:ea typeface="Helvetica Neue" panose="02000503000000020004" pitchFamily="2" charset="0"/>
                <a:cs typeface="Helvetica Neue" panose="02000503000000020004" pitchFamily="2" charset="0"/>
              </a:rPr>
              <a:t>[ 94- 101  ]</a:t>
            </a:r>
            <a:r>
              <a:rPr lang="en-IN" sz="1300" spc="10">
                <a:solidFill>
                  <a:schemeClr val="tx1"/>
                </a:solidFill>
                <a:latin typeface="Helvetica "/>
                <a:ea typeface="Helvetica Neue" panose="02000503000000020004" pitchFamily="2" charset="0"/>
                <a:cs typeface="Helvetica Neue" panose="02000503000000020004" pitchFamily="2" charset="0"/>
              </a:rPr>
              <a:t> </a:t>
            </a:r>
            <a:endParaRPr lang="en-US" sz="1300" spc="15">
              <a:solidFill>
                <a:schemeClr val="tx1"/>
              </a:solidFill>
              <a:latin typeface="Helvetica Neue"/>
              <a:ea typeface="Helvetica Neue" panose="02000503000000020004" pitchFamily="2" charset="0"/>
              <a:cs typeface="Helvetica Neue" panose="02000503000000020004" pitchFamily="2" charset="0"/>
            </a:endParaRPr>
          </a:p>
        </p:txBody>
      </p:sp>
      <p:sp>
        <p:nvSpPr>
          <p:cNvPr id="118" name="Google Shape;118;p1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2" name="Rectangle: Rounded Corners 1">
            <a:extLst>
              <a:ext uri="{FF2B5EF4-FFF2-40B4-BE49-F238E27FC236}">
                <a16:creationId xmlns:a16="http://schemas.microsoft.com/office/drawing/2014/main" id="{3A6D5011-E866-4A74-B918-0685FED29B74}"/>
              </a:ext>
            </a:extLst>
          </p:cNvPr>
          <p:cNvSpPr/>
          <p:nvPr/>
        </p:nvSpPr>
        <p:spPr>
          <a:xfrm>
            <a:off x="134885" y="1757812"/>
            <a:ext cx="8711286" cy="285637"/>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IN" sz="1600" b="1" spc="-5">
                <a:solidFill>
                  <a:schemeClr val="bg1"/>
                </a:solidFill>
                <a:latin typeface="Helvetica Neue"/>
                <a:ea typeface="Helvetica Neue" panose="02000503000000020004" pitchFamily="2" charset="0"/>
                <a:cs typeface="Helvetica Neue" panose="02000503000000020004" pitchFamily="2" charset="0"/>
              </a:rPr>
              <a:t>5.  Descent Control Design [48 – 72 ]</a:t>
            </a:r>
          </a:p>
        </p:txBody>
      </p:sp>
      <p:sp>
        <p:nvSpPr>
          <p:cNvPr id="17" name="Rectangle: Rounded Corners 16">
            <a:extLst>
              <a:ext uri="{FF2B5EF4-FFF2-40B4-BE49-F238E27FC236}">
                <a16:creationId xmlns:a16="http://schemas.microsoft.com/office/drawing/2014/main" id="{EA558110-B127-408B-95CF-18A4D0EDE77D}"/>
              </a:ext>
            </a:extLst>
          </p:cNvPr>
          <p:cNvSpPr/>
          <p:nvPr/>
        </p:nvSpPr>
        <p:spPr>
          <a:xfrm>
            <a:off x="167986" y="3648048"/>
            <a:ext cx="8711286" cy="328167"/>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IN" sz="1600" b="1" spc="-5">
                <a:solidFill>
                  <a:schemeClr val="bg1"/>
                </a:solidFill>
                <a:latin typeface="Helvetica Neue"/>
                <a:ea typeface="Helvetica Neue" panose="02000503000000020004" pitchFamily="2" charset="0"/>
                <a:cs typeface="Helvetica Neue" panose="02000503000000020004" pitchFamily="2" charset="0"/>
              </a:rPr>
              <a:t>6.	Mechanical Subsystem Design </a:t>
            </a:r>
            <a:r>
              <a:rPr lang="en-IN" b="1" spc="-5">
                <a:solidFill>
                  <a:schemeClr val="bg1"/>
                </a:solidFill>
                <a:latin typeface="Helvetica Neue"/>
                <a:ea typeface="Helvetica Neue" panose="02000503000000020004" pitchFamily="2" charset="0"/>
                <a:cs typeface="Helvetica Neue" panose="02000503000000020004" pitchFamily="2" charset="0"/>
              </a:rPr>
              <a:t>[ 73 - 101]</a:t>
            </a:r>
          </a:p>
        </p:txBody>
      </p:sp>
      <p:sp>
        <p:nvSpPr>
          <p:cNvPr id="10" name="Google Shape;217;p30">
            <a:extLst>
              <a:ext uri="{FF2B5EF4-FFF2-40B4-BE49-F238E27FC236}">
                <a16:creationId xmlns:a16="http://schemas.microsoft.com/office/drawing/2014/main" id="{44B091B9-80C6-E647-A8C3-EEAD3CCF6FDF}"/>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lvl="0"/>
            <a:r>
              <a:rPr lang="en-US"/>
              <a:t>CanSat 2019</a:t>
            </a:r>
            <a:r>
              <a:rPr lang="en-US" sz="1000" b="0" i="0" u="none" strike="noStrike" cap="none">
                <a:solidFill>
                  <a:schemeClr val="dk1"/>
                </a:solidFill>
                <a:latin typeface="Arial"/>
                <a:ea typeface="Arial"/>
                <a:cs typeface="Arial"/>
                <a:sym typeface="Arial"/>
              </a:rPr>
              <a:t> CDR:  Team </a:t>
            </a:r>
            <a:r>
              <a:rPr lang="en-US"/>
              <a:t>3279 (Team KALAM)</a:t>
            </a: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0517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Google Shape;222;p26"/>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30</a:t>
            </a:fld>
            <a:endParaRPr sz="1000" b="0" i="0" u="none" strike="noStrike" cap="none">
              <a:solidFill>
                <a:schemeClr val="dk1"/>
              </a:solidFill>
              <a:latin typeface="Arial"/>
              <a:ea typeface="Arial"/>
              <a:cs typeface="Arial"/>
              <a:sym typeface="Arial"/>
            </a:endParaRPr>
          </a:p>
        </p:txBody>
      </p:sp>
      <p:sp>
        <p:nvSpPr>
          <p:cNvPr id="223" name="Google Shape;223;p26"/>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Sensor Subsystem Design</a:t>
            </a:r>
            <a:endParaRPr/>
          </a:p>
        </p:txBody>
      </p:sp>
      <p:sp>
        <p:nvSpPr>
          <p:cNvPr id="224" name="Google Shape;224;p26"/>
          <p:cNvSpPr txBox="1">
            <a:spLocks noGrp="1"/>
          </p:cNvSpPr>
          <p:nvPr>
            <p:ph type="subTitle" idx="1"/>
          </p:nvPr>
        </p:nvSpPr>
        <p:spPr>
          <a:xfrm>
            <a:off x="1302675" y="4331913"/>
            <a:ext cx="6400799" cy="1295400"/>
          </a:xfrm>
          <a:prstGeom prst="rect">
            <a:avLst/>
          </a:prstGeom>
          <a:noFill/>
          <a:ln>
            <a:noFill/>
          </a:ln>
        </p:spPr>
        <p:txBody>
          <a:bodyPr spcFirstLastPara="1" wrap="square" lIns="91425" tIns="45700" rIns="91425" bIns="45700" anchor="t" anchorCtr="0">
            <a:noAutofit/>
          </a:bodyPr>
          <a:lstStyle/>
          <a:p>
            <a:pPr>
              <a:spcBef>
                <a:spcPts val="0"/>
              </a:spcBef>
            </a:pPr>
            <a:r>
              <a:rPr lang="en-US"/>
              <a:t>Sumiran Bhasin</a:t>
            </a:r>
          </a:p>
        </p:txBody>
      </p:sp>
      <p:sp>
        <p:nvSpPr>
          <p:cNvPr id="6" name="Google Shape;315;p40">
            <a:extLst>
              <a:ext uri="{FF2B5EF4-FFF2-40B4-BE49-F238E27FC236}">
                <a16:creationId xmlns:a16="http://schemas.microsoft.com/office/drawing/2014/main" id="{4F3217A9-9C05-634E-8032-37E1BF63F7A5}"/>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05290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230" name="Google Shape;230;p2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31</a:t>
            </a:fld>
            <a:endParaRPr sz="1000" b="0" i="0" u="none" strike="noStrike" cap="none">
              <a:solidFill>
                <a:schemeClr val="dk1"/>
              </a:solidFill>
              <a:latin typeface="Arial"/>
              <a:ea typeface="Arial"/>
              <a:cs typeface="Arial"/>
              <a:sym typeface="Arial"/>
            </a:endParaRPr>
          </a:p>
        </p:txBody>
      </p:sp>
      <p:sp>
        <p:nvSpPr>
          <p:cNvPr id="231" name="Google Shape;231;p2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Sensor Subsystem Overview</a:t>
            </a:r>
            <a:endParaRPr/>
          </a:p>
        </p:txBody>
      </p:sp>
      <p:sp>
        <p:nvSpPr>
          <p:cNvPr id="233" name="Google Shape;233;p2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sp>
        <p:nvSpPr>
          <p:cNvPr id="234" name="Google Shape;234;p27"/>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140794724"/>
              </p:ext>
            </p:extLst>
          </p:nvPr>
        </p:nvGraphicFramePr>
        <p:xfrm>
          <a:off x="269776" y="1050707"/>
          <a:ext cx="8617348" cy="5105131"/>
        </p:xfrm>
        <a:graphic>
          <a:graphicData uri="http://schemas.openxmlformats.org/drawingml/2006/table">
            <a:tbl>
              <a:tblPr>
                <a:effectLst>
                  <a:outerShdw blurRad="50800" dist="38100" dir="2700000" algn="tl" rotWithShape="0">
                    <a:prstClr val="black">
                      <a:alpha val="40000"/>
                    </a:prstClr>
                  </a:outerShdw>
                </a:effectLst>
              </a:tblPr>
              <a:tblGrid>
                <a:gridCol w="956328">
                  <a:extLst>
                    <a:ext uri="{9D8B030D-6E8A-4147-A177-3AD203B41FA5}">
                      <a16:colId xmlns:a16="http://schemas.microsoft.com/office/drawing/2014/main" val="20000"/>
                    </a:ext>
                  </a:extLst>
                </a:gridCol>
                <a:gridCol w="582111">
                  <a:extLst>
                    <a:ext uri="{9D8B030D-6E8A-4147-A177-3AD203B41FA5}">
                      <a16:colId xmlns:a16="http://schemas.microsoft.com/office/drawing/2014/main" val="20001"/>
                    </a:ext>
                  </a:extLst>
                </a:gridCol>
                <a:gridCol w="1455283">
                  <a:extLst>
                    <a:ext uri="{9D8B030D-6E8A-4147-A177-3AD203B41FA5}">
                      <a16:colId xmlns:a16="http://schemas.microsoft.com/office/drawing/2014/main" val="20002"/>
                    </a:ext>
                  </a:extLst>
                </a:gridCol>
                <a:gridCol w="1434492">
                  <a:extLst>
                    <a:ext uri="{9D8B030D-6E8A-4147-A177-3AD203B41FA5}">
                      <a16:colId xmlns:a16="http://schemas.microsoft.com/office/drawing/2014/main" val="20003"/>
                    </a:ext>
                  </a:extLst>
                </a:gridCol>
                <a:gridCol w="4189134">
                  <a:extLst>
                    <a:ext uri="{9D8B030D-6E8A-4147-A177-3AD203B41FA5}">
                      <a16:colId xmlns:a16="http://schemas.microsoft.com/office/drawing/2014/main" val="20004"/>
                    </a:ext>
                  </a:extLst>
                </a:gridCol>
              </a:tblGrid>
              <a:tr h="653142">
                <a:tc>
                  <a:txBody>
                    <a:bodyPr/>
                    <a:lstStyle/>
                    <a:p>
                      <a:pPr algn="ctr"/>
                      <a:r>
                        <a:rPr lang="en-US" sz="1400" b="1">
                          <a:solidFill>
                            <a:srgbClr val="FFFFFF"/>
                          </a:solidFill>
                          <a:effectLst/>
                          <a:latin typeface="Helvetica Neue"/>
                          <a:ea typeface="Helvetica Neue" panose="02000503000000020004" pitchFamily="2" charset="0"/>
                          <a:cs typeface="Helvetica Neue" panose="02000503000000020004" pitchFamily="2" charset="0"/>
                        </a:rPr>
                        <a:t>Where?</a:t>
                      </a:r>
                      <a:endParaRPr lang="en-US" sz="14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err="1">
                          <a:solidFill>
                            <a:srgbClr val="FFFFFF"/>
                          </a:solidFill>
                          <a:effectLst/>
                          <a:latin typeface="Helvetica Neue"/>
                          <a:ea typeface="Helvetica Neue" panose="02000503000000020004" pitchFamily="2" charset="0"/>
                          <a:cs typeface="Helvetica Neue" panose="02000503000000020004" pitchFamily="2" charset="0"/>
                        </a:rPr>
                        <a:t>S.No</a:t>
                      </a:r>
                      <a:r>
                        <a:rPr lang="en-US" sz="1400" b="1">
                          <a:solidFill>
                            <a:srgbClr val="FFFFFF"/>
                          </a:solidFill>
                          <a:effectLst/>
                          <a:latin typeface="Helvetica Neue"/>
                          <a:ea typeface="Helvetica Neue" panose="02000503000000020004" pitchFamily="2" charset="0"/>
                          <a:cs typeface="Helvetica Neue" panose="02000503000000020004" pitchFamily="2" charset="0"/>
                        </a:rPr>
                        <a:t>.</a:t>
                      </a:r>
                      <a:endParaRPr lang="en-US" sz="14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rgbClr val="FFFFFF"/>
                          </a:solidFill>
                          <a:effectLst/>
                          <a:latin typeface="Helvetica Neue"/>
                          <a:ea typeface="Helvetica Neue" panose="02000503000000020004" pitchFamily="2" charset="0"/>
                          <a:cs typeface="Helvetica Neue" panose="02000503000000020004" pitchFamily="2" charset="0"/>
                        </a:rPr>
                        <a:t>Sensor</a:t>
                      </a:r>
                      <a:endParaRPr lang="en-US" sz="14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rgbClr val="FFFFFF"/>
                          </a:solidFill>
                          <a:effectLst/>
                          <a:latin typeface="Helvetica Neue"/>
                          <a:ea typeface="Helvetica Neue" panose="02000503000000020004" pitchFamily="2" charset="0"/>
                          <a:cs typeface="Helvetica Neue" panose="02000503000000020004" pitchFamily="2" charset="0"/>
                        </a:rPr>
                        <a:t>Device Name and its Model</a:t>
                      </a:r>
                      <a:endParaRPr lang="en-US" sz="14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rgbClr val="FFFFFF"/>
                          </a:solidFill>
                          <a:latin typeface="Helvetica Neue"/>
                          <a:ea typeface="Helvetica Neue" panose="02000503000000020004" pitchFamily="2" charset="0"/>
                          <a:cs typeface="Helvetica Neue" panose="02000503000000020004" pitchFamily="2" charset="0"/>
                        </a:rPr>
                        <a:t>How are they used?</a:t>
                      </a:r>
                      <a:endParaRPr lang="en-US" sz="14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000"/>
                  </a:ext>
                </a:extLst>
              </a:tr>
              <a:tr h="513454">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Payload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1</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1">
                          <a:solidFill>
                            <a:srgbClr val="000000"/>
                          </a:solidFill>
                          <a:effectLst/>
                          <a:latin typeface="Helvetica Neue"/>
                          <a:ea typeface="Helvetica Neue" panose="02000503000000020004" pitchFamily="2" charset="0"/>
                          <a:cs typeface="Helvetica Neue" panose="02000503000000020004" pitchFamily="2" charset="0"/>
                        </a:rPr>
                        <a:t>Air Pressure Sensor</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solidFill>
                            <a:srgbClr val="000000"/>
                          </a:solidFill>
                          <a:effectLst/>
                          <a:latin typeface="Helvetica Neue"/>
                          <a:ea typeface="Helvetica Neue" panose="02000503000000020004" pitchFamily="2" charset="0"/>
                        </a:rPr>
                        <a:t>BMP-180</a:t>
                      </a:r>
                      <a:endParaRPr lang="mr-IN" sz="1200">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BMP-180 is used to measure pressure and temperature. We are using it to get  the </a:t>
                      </a:r>
                      <a:r>
                        <a:rPr lang="en-US" sz="1200" b="1">
                          <a:solidFill>
                            <a:srgbClr val="000000"/>
                          </a:solidFill>
                          <a:effectLst/>
                          <a:latin typeface="Helvetica Neue"/>
                          <a:ea typeface="Helvetica Neue" panose="02000503000000020004" pitchFamily="2" charset="0"/>
                          <a:cs typeface="Helvetica Neue" panose="02000503000000020004" pitchFamily="2" charset="0"/>
                        </a:rPr>
                        <a:t>altitude</a:t>
                      </a:r>
                      <a:r>
                        <a:rPr lang="en-US" sz="1200">
                          <a:solidFill>
                            <a:srgbClr val="000000"/>
                          </a:solidFill>
                          <a:effectLst/>
                          <a:latin typeface="Helvetica Neue"/>
                          <a:ea typeface="Helvetica Neue" panose="02000503000000020004" pitchFamily="2" charset="0"/>
                          <a:cs typeface="Helvetica Neue" panose="02000503000000020004" pitchFamily="2" charset="0"/>
                        </a:rPr>
                        <a:t> of payload.</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1"/>
                  </a:ext>
                </a:extLst>
              </a:tr>
              <a:tr h="482018">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Payload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is-IS" sz="1300" b="1">
                          <a:solidFill>
                            <a:schemeClr val="bg1"/>
                          </a:solidFill>
                          <a:effectLst/>
                          <a:latin typeface="Helvetica Neue"/>
                          <a:ea typeface="Helvetica Neue" panose="02000503000000020004" pitchFamily="2" charset="0"/>
                          <a:cs typeface="Helvetica Neue" panose="02000503000000020004" pitchFamily="2" charset="0"/>
                        </a:rPr>
                        <a:t>2</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1">
                          <a:solidFill>
                            <a:srgbClr val="000000"/>
                          </a:solidFill>
                          <a:effectLst/>
                          <a:latin typeface="Helvetica Neue"/>
                          <a:ea typeface="Helvetica Neue" panose="02000503000000020004" pitchFamily="2" charset="0"/>
                          <a:cs typeface="Helvetica Neue" panose="02000503000000020004" pitchFamily="2" charset="0"/>
                        </a:rPr>
                        <a:t>Pitch and Roll Sensor</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solidFill>
                            <a:srgbClr val="000000"/>
                          </a:solidFill>
                          <a:effectLst/>
                          <a:latin typeface="Helvetica Neue"/>
                          <a:ea typeface="Helvetica Neue" panose="02000503000000020004" pitchFamily="2" charset="0"/>
                        </a:rPr>
                        <a:t>MPU-6050</a:t>
                      </a:r>
                      <a:endParaRPr lang="mr-IN" sz="1200">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MPU-6050 is used to obtain acceleration and angular velocity in x, y and z axis. It gives </a:t>
                      </a:r>
                      <a:r>
                        <a:rPr lang="en-US" sz="1200" b="1">
                          <a:solidFill>
                            <a:srgbClr val="000000"/>
                          </a:solidFill>
                          <a:effectLst/>
                          <a:latin typeface="Helvetica Neue"/>
                          <a:ea typeface="Helvetica Neue" panose="02000503000000020004" pitchFamily="2" charset="0"/>
                          <a:cs typeface="Helvetica Neue" panose="02000503000000020004" pitchFamily="2" charset="0"/>
                        </a:rPr>
                        <a:t>pitch</a:t>
                      </a:r>
                      <a:r>
                        <a:rPr lang="en-US" sz="1200">
                          <a:solidFill>
                            <a:srgbClr val="000000"/>
                          </a:solidFill>
                          <a:effectLst/>
                          <a:latin typeface="Helvetica Neue"/>
                          <a:ea typeface="Helvetica Neue" panose="02000503000000020004" pitchFamily="2" charset="0"/>
                          <a:cs typeface="Helvetica Neue" panose="02000503000000020004" pitchFamily="2" charset="0"/>
                        </a:rPr>
                        <a:t> and </a:t>
                      </a:r>
                      <a:r>
                        <a:rPr lang="en-US" sz="1200" b="1">
                          <a:solidFill>
                            <a:srgbClr val="000000"/>
                          </a:solidFill>
                          <a:effectLst/>
                          <a:latin typeface="Helvetica Neue"/>
                          <a:ea typeface="Helvetica Neue" panose="02000503000000020004" pitchFamily="2" charset="0"/>
                          <a:cs typeface="Helvetica Neue" panose="02000503000000020004" pitchFamily="2" charset="0"/>
                        </a:rPr>
                        <a:t>roll</a:t>
                      </a:r>
                      <a:r>
                        <a:rPr lang="en-US" sz="1200">
                          <a:solidFill>
                            <a:srgbClr val="000000"/>
                          </a:solidFill>
                          <a:effectLst/>
                          <a:latin typeface="Helvetica Neue"/>
                          <a:ea typeface="Helvetica Neue" panose="02000503000000020004" pitchFamily="2" charset="0"/>
                          <a:cs typeface="Helvetica Neue" panose="02000503000000020004" pitchFamily="2" charset="0"/>
                        </a:rPr>
                        <a:t> of the Payload</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2"/>
                  </a:ext>
                </a:extLst>
              </a:tr>
              <a:tr h="513454">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Payload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3</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1">
                          <a:solidFill>
                            <a:srgbClr val="000000"/>
                          </a:solidFill>
                          <a:effectLst/>
                          <a:latin typeface="Helvetica Neue"/>
                          <a:ea typeface="Helvetica Neue" panose="02000503000000020004" pitchFamily="2" charset="0"/>
                          <a:cs typeface="Helvetica Neue" panose="02000503000000020004" pitchFamily="2" charset="0"/>
                        </a:rPr>
                        <a:t>GPS</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2" algn="l"/>
                      <a:r>
                        <a:rPr lang="en-US" sz="1200">
                          <a:effectLst/>
                          <a:latin typeface="Helvetica Neue"/>
                          <a:ea typeface="Helvetica Neue" panose="02000503000000020004" pitchFamily="2" charset="0"/>
                          <a:cs typeface="Helvetica Neue" panose="02000503000000020004" pitchFamily="2" charset="0"/>
                        </a:rPr>
                        <a:t>UBLOX NEO 6M</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Gives the </a:t>
                      </a:r>
                      <a:r>
                        <a:rPr lang="en-US" sz="1200" b="1">
                          <a:solidFill>
                            <a:srgbClr val="000000"/>
                          </a:solidFill>
                          <a:effectLst/>
                          <a:latin typeface="Helvetica Neue"/>
                          <a:ea typeface="Helvetica Neue" panose="02000503000000020004" pitchFamily="2" charset="0"/>
                          <a:cs typeface="Helvetica Neue" panose="02000503000000020004" pitchFamily="2" charset="0"/>
                        </a:rPr>
                        <a:t>time, latitude, longitude, altitude, number of Satellite.</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3"/>
                  </a:ext>
                </a:extLst>
              </a:tr>
              <a:tr h="440103">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Payload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4</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1">
                          <a:solidFill>
                            <a:srgbClr val="000000"/>
                          </a:solidFill>
                          <a:effectLst/>
                          <a:latin typeface="Helvetica Neue"/>
                          <a:ea typeface="Helvetica Neue" panose="02000503000000020004" pitchFamily="2" charset="0"/>
                          <a:cs typeface="Helvetica Neue" panose="02000503000000020004" pitchFamily="2" charset="0"/>
                        </a:rPr>
                        <a:t>Temp.</a:t>
                      </a:r>
                      <a:br>
                        <a:rPr lang="en-US" sz="1200" b="1">
                          <a:solidFill>
                            <a:srgbClr val="000000"/>
                          </a:solidFill>
                          <a:effectLst/>
                          <a:latin typeface="Helvetica Neue"/>
                          <a:ea typeface="Helvetica Neue" panose="02000503000000020004" pitchFamily="2" charset="0"/>
                          <a:cs typeface="Helvetica Neue" panose="02000503000000020004" pitchFamily="2" charset="0"/>
                        </a:rPr>
                      </a:br>
                      <a:r>
                        <a:rPr lang="en-US" sz="1200" b="1">
                          <a:solidFill>
                            <a:srgbClr val="000000"/>
                          </a:solidFill>
                          <a:effectLst/>
                          <a:latin typeface="Helvetica Neue"/>
                          <a:ea typeface="Helvetica Neue" panose="02000503000000020004" pitchFamily="2" charset="0"/>
                          <a:cs typeface="Helvetica Neue" panose="02000503000000020004" pitchFamily="2" charset="0"/>
                        </a:rPr>
                        <a:t>Sensor</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solidFill>
                            <a:srgbClr val="000000"/>
                          </a:solidFill>
                          <a:effectLst/>
                          <a:latin typeface="Helvetica Neue"/>
                          <a:ea typeface="Helvetica Neue" panose="02000503000000020004" pitchFamily="2" charset="0"/>
                        </a:rPr>
                        <a:t>BMP-180</a:t>
                      </a:r>
                      <a:endParaRPr lang="mr-IN" sz="1200">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We are using it to get the temperature of the payload.</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4"/>
                  </a:ext>
                </a:extLst>
              </a:tr>
              <a:tr h="620856">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Payload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5</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1">
                          <a:solidFill>
                            <a:srgbClr val="000000"/>
                          </a:solidFill>
                          <a:effectLst/>
                          <a:latin typeface="Helvetica Neue"/>
                          <a:ea typeface="Helvetica Neue" panose="02000503000000020004" pitchFamily="2" charset="0"/>
                          <a:cs typeface="Helvetica Neue" panose="02000503000000020004" pitchFamily="2" charset="0"/>
                        </a:rPr>
                        <a:t>Auto-Gyro blade spin Sensor</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Hall Sensor</a:t>
                      </a:r>
                      <a:br>
                        <a:rPr lang="en-US" sz="1200">
                          <a:solidFill>
                            <a:srgbClr val="000000"/>
                          </a:solidFill>
                          <a:effectLst/>
                          <a:latin typeface="Helvetica Neue"/>
                          <a:ea typeface="Helvetica Neue" panose="02000503000000020004" pitchFamily="2" charset="0"/>
                          <a:cs typeface="Helvetica Neue" panose="02000503000000020004" pitchFamily="2" charset="0"/>
                        </a:rPr>
                      </a:br>
                      <a:r>
                        <a:rPr lang="en-US" sz="1200">
                          <a:solidFill>
                            <a:srgbClr val="000000"/>
                          </a:solidFill>
                          <a:effectLst/>
                          <a:latin typeface="Helvetica Neue"/>
                          <a:ea typeface="Helvetica Neue" panose="02000503000000020004" pitchFamily="2" charset="0"/>
                          <a:cs typeface="Helvetica Neue" panose="02000503000000020004" pitchFamily="2" charset="0"/>
                        </a:rPr>
                        <a:t>(AH44E</a:t>
                      </a:r>
                      <a:br>
                        <a:rPr lang="en-US" sz="1200">
                          <a:solidFill>
                            <a:srgbClr val="000000"/>
                          </a:solidFill>
                          <a:effectLst/>
                          <a:latin typeface="Helvetica Neue"/>
                          <a:ea typeface="Helvetica Neue" panose="02000503000000020004" pitchFamily="2" charset="0"/>
                          <a:cs typeface="Helvetica Neue" panose="02000503000000020004" pitchFamily="2" charset="0"/>
                        </a:rPr>
                      </a:br>
                      <a:r>
                        <a:rPr lang="en-US" sz="1200">
                          <a:solidFill>
                            <a:srgbClr val="000000"/>
                          </a:solidFill>
                          <a:effectLst/>
                          <a:latin typeface="Helvetica Neue"/>
                          <a:ea typeface="Helvetica Neue" panose="02000503000000020004" pitchFamily="2" charset="0"/>
                          <a:cs typeface="Helvetica Neue" panose="02000503000000020004" pitchFamily="2" charset="0"/>
                        </a:rPr>
                        <a:t>Hall Effect Switch)</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It detects Magnetic field of magnets on blade that is used to calculate the </a:t>
                      </a:r>
                      <a:r>
                        <a:rPr lang="en-US" sz="1200" b="1">
                          <a:solidFill>
                            <a:srgbClr val="000000"/>
                          </a:solidFill>
                          <a:effectLst/>
                          <a:latin typeface="Helvetica Neue"/>
                          <a:ea typeface="Helvetica Neue" panose="02000503000000020004" pitchFamily="2" charset="0"/>
                          <a:cs typeface="Helvetica Neue" panose="02000503000000020004" pitchFamily="2" charset="0"/>
                        </a:rPr>
                        <a:t>RPM</a:t>
                      </a:r>
                      <a:r>
                        <a:rPr lang="en-US" sz="1200">
                          <a:solidFill>
                            <a:srgbClr val="000000"/>
                          </a:solidFill>
                          <a:effectLst/>
                          <a:latin typeface="Helvetica Neue"/>
                          <a:ea typeface="Helvetica Neue" panose="02000503000000020004" pitchFamily="2" charset="0"/>
                          <a:cs typeface="Helvetica Neue" panose="02000503000000020004" pitchFamily="2" charset="0"/>
                        </a:rPr>
                        <a:t> of blades.</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5"/>
                  </a:ext>
                </a:extLst>
              </a:tr>
              <a:tr h="461061">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Payload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6</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1">
                          <a:solidFill>
                            <a:srgbClr val="000000"/>
                          </a:solidFill>
                          <a:effectLst/>
                          <a:latin typeface="Helvetica Neue"/>
                          <a:ea typeface="Helvetica Neue" panose="02000503000000020004" pitchFamily="2" charset="0"/>
                          <a:cs typeface="Helvetica Neue" panose="02000503000000020004" pitchFamily="2" charset="0"/>
                        </a:rPr>
                        <a:t>Voltage</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Resistors</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Voltage divider circuit to map actual voltage on ADC of Teensy. It </a:t>
                      </a:r>
                      <a:r>
                        <a:rPr lang="en-US" sz="1200">
                          <a:solidFill>
                            <a:srgbClr val="000000"/>
                          </a:solidFill>
                          <a:latin typeface="Helvetica Neue"/>
                          <a:ea typeface="Helvetica Neue" panose="02000503000000020004" pitchFamily="2" charset="0"/>
                          <a:cs typeface="Helvetica Neue" panose="02000503000000020004" pitchFamily="2" charset="0"/>
                        </a:rPr>
                        <a:t>Gives Battery</a:t>
                      </a:r>
                      <a:r>
                        <a:rPr lang="en-US" sz="1200">
                          <a:solidFill>
                            <a:srgbClr val="000000"/>
                          </a:solidFill>
                          <a:effectLst/>
                          <a:latin typeface="Helvetica Neue"/>
                          <a:ea typeface="Helvetica Neue" panose="02000503000000020004" pitchFamily="2" charset="0"/>
                          <a:cs typeface="Helvetica Neue" panose="02000503000000020004" pitchFamily="2" charset="0"/>
                        </a:rPr>
                        <a:t> </a:t>
                      </a:r>
                      <a:r>
                        <a:rPr lang="en-US" sz="1200" b="1">
                          <a:solidFill>
                            <a:srgbClr val="000000"/>
                          </a:solidFill>
                          <a:effectLst/>
                          <a:latin typeface="Helvetica Neue"/>
                          <a:ea typeface="Helvetica Neue" panose="02000503000000020004" pitchFamily="2" charset="0"/>
                          <a:cs typeface="Helvetica Neue" panose="02000503000000020004" pitchFamily="2" charset="0"/>
                        </a:rPr>
                        <a:t>Voltage</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6"/>
                  </a:ext>
                </a:extLst>
              </a:tr>
              <a:tr h="638944">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Payload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7</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1">
                          <a:solidFill>
                            <a:schemeClr val="tx1"/>
                          </a:solidFill>
                          <a:effectLst/>
                          <a:latin typeface="Helvetica Neue"/>
                          <a:ea typeface="Helvetica Neue" panose="02000503000000020004" pitchFamily="2" charset="0"/>
                          <a:cs typeface="Helvetica Neue" panose="02000503000000020004" pitchFamily="2" charset="0"/>
                        </a:rPr>
                        <a:t>Camera Sensor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br>
                        <a:rPr lang="en-US" sz="1200" b="0" i="0" u="none" strike="noStrike" noProof="0">
                          <a:solidFill>
                            <a:srgbClr val="000000"/>
                          </a:solidFill>
                          <a:effectLst/>
                          <a:latin typeface="Helvetica Neue"/>
                          <a:ea typeface="Helvetica Neue" panose="02000503000000020004" pitchFamily="2" charset="0"/>
                          <a:cs typeface="Helvetica Neue" panose="02000503000000020004" pitchFamily="2" charset="0"/>
                        </a:rPr>
                      </a:br>
                      <a:r>
                        <a:rPr lang="en-US" sz="1200" b="0" i="0" u="none" strike="noStrike" noProof="0" err="1">
                          <a:solidFill>
                            <a:srgbClr val="000000"/>
                          </a:solidFill>
                          <a:effectLst/>
                          <a:latin typeface="Helvetica Neue"/>
                          <a:ea typeface="Helvetica Neue" panose="02000503000000020004" pitchFamily="2" charset="0"/>
                          <a:cs typeface="Helvetica Neue" panose="02000503000000020004" pitchFamily="2" charset="0"/>
                        </a:rPr>
                        <a:t>Turbowing</a:t>
                      </a:r>
                      <a:r>
                        <a:rPr lang="en-US" sz="1200" b="0" i="0" u="none" strike="noStrike" noProof="0">
                          <a:solidFill>
                            <a:srgbClr val="000000"/>
                          </a:solidFill>
                          <a:effectLst/>
                          <a:latin typeface="Helvetica Neue"/>
                          <a:ea typeface="Helvetica Neue" panose="02000503000000020004" pitchFamily="2" charset="0"/>
                          <a:cs typeface="Helvetica Neue" panose="02000503000000020004" pitchFamily="2" charset="0"/>
                        </a:rPr>
                        <a:t> Cyclops DVR 3</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latin typeface="Helvetica Neue"/>
                          <a:ea typeface="Helvetica Neue" panose="02000503000000020004" pitchFamily="2" charset="0"/>
                          <a:cs typeface="Helvetica Neue" panose="02000503000000020004" pitchFamily="2" charset="0"/>
                        </a:rPr>
                        <a:t>It is used for bonus task. Camera will start </a:t>
                      </a:r>
                      <a:r>
                        <a:rPr lang="en-US" sz="1200" b="0" i="0" u="none" strike="noStrike" noProof="0">
                          <a:solidFill>
                            <a:srgbClr val="000000"/>
                          </a:solidFill>
                          <a:latin typeface="Helvetica Neue"/>
                          <a:ea typeface="Helvetica Neue" panose="02000503000000020004" pitchFamily="2" charset="0"/>
                          <a:cs typeface="Helvetica Neue" panose="02000503000000020004" pitchFamily="2" charset="0"/>
                        </a:rPr>
                        <a:t>recording </a:t>
                      </a:r>
                      <a:r>
                        <a:rPr lang="en-US" sz="1200">
                          <a:latin typeface="Helvetica Neue"/>
                          <a:ea typeface="Helvetica Neue" panose="02000503000000020004" pitchFamily="2" charset="0"/>
                          <a:cs typeface="Helvetica Neue" panose="02000503000000020004" pitchFamily="2" charset="0"/>
                        </a:rPr>
                        <a:t>video at </a:t>
                      </a:r>
                      <a:r>
                        <a:rPr lang="en-US" sz="1200" b="1">
                          <a:latin typeface="Helvetica Neue"/>
                          <a:ea typeface="Helvetica Neue" panose="02000503000000020004" pitchFamily="2" charset="0"/>
                          <a:cs typeface="Helvetica Neue" panose="02000503000000020004" pitchFamily="2" charset="0"/>
                        </a:rPr>
                        <a:t>640x480</a:t>
                      </a:r>
                      <a:r>
                        <a:rPr lang="en-US" sz="1200">
                          <a:latin typeface="Helvetica Neue"/>
                          <a:ea typeface="Helvetica Neue" panose="02000503000000020004" pitchFamily="2" charset="0"/>
                          <a:cs typeface="Helvetica Neue" panose="02000503000000020004" pitchFamily="2" charset="0"/>
                        </a:rPr>
                        <a:t> </a:t>
                      </a:r>
                      <a:r>
                        <a:rPr lang="en-US" sz="1200" b="1">
                          <a:latin typeface="Helvetica Neue"/>
                          <a:ea typeface="Helvetica Neue" panose="02000503000000020004" pitchFamily="2" charset="0"/>
                          <a:cs typeface="Helvetica Neue" panose="02000503000000020004" pitchFamily="2" charset="0"/>
                        </a:rPr>
                        <a:t>30fps</a:t>
                      </a:r>
                      <a:r>
                        <a:rPr lang="en-US" sz="1200">
                          <a:latin typeface="Helvetica Neue"/>
                          <a:ea typeface="Helvetica Neue" panose="02000503000000020004" pitchFamily="2" charset="0"/>
                          <a:cs typeface="Helvetica Neue" panose="02000503000000020004" pitchFamily="2" charset="0"/>
                        </a:rPr>
                        <a:t> when payload is released from Container.</a:t>
                      </a:r>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7"/>
                  </a:ext>
                </a:extLst>
              </a:tr>
              <a:tr h="610546">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Container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8</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1">
                          <a:solidFill>
                            <a:srgbClr val="000000"/>
                          </a:solidFill>
                          <a:effectLst/>
                          <a:latin typeface="Helvetica Neue"/>
                          <a:ea typeface="Helvetica Neue" panose="02000503000000020004" pitchFamily="2" charset="0"/>
                          <a:cs typeface="Helvetica Neue" panose="02000503000000020004" pitchFamily="2" charset="0"/>
                        </a:rPr>
                        <a:t>Air Pressure Sensor</a:t>
                      </a:r>
                      <a:endParaRPr lang="en-US" sz="1200" b="1">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solidFill>
                            <a:srgbClr val="000000"/>
                          </a:solidFill>
                          <a:effectLst/>
                          <a:latin typeface="Helvetica Neue"/>
                          <a:ea typeface="Helvetica Neue" panose="02000503000000020004" pitchFamily="2" charset="0"/>
                        </a:rPr>
                        <a:t>BMP-180</a:t>
                      </a:r>
                      <a:endParaRPr lang="mr-IN" sz="1200">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BMP-180 is used to measure pressure and temperature. We are using it to get  the </a:t>
                      </a:r>
                      <a:r>
                        <a:rPr lang="en-US" sz="1200" b="1">
                          <a:solidFill>
                            <a:srgbClr val="000000"/>
                          </a:solidFill>
                          <a:effectLst/>
                          <a:latin typeface="Helvetica Neue"/>
                          <a:ea typeface="Helvetica Neue" panose="02000503000000020004" pitchFamily="2" charset="0"/>
                          <a:cs typeface="Helvetica Neue" panose="02000503000000020004" pitchFamily="2" charset="0"/>
                        </a:rPr>
                        <a:t>altitude</a:t>
                      </a:r>
                      <a:r>
                        <a:rPr lang="en-US" sz="1200">
                          <a:solidFill>
                            <a:srgbClr val="000000"/>
                          </a:solidFill>
                          <a:effectLst/>
                          <a:latin typeface="Helvetica Neue"/>
                          <a:ea typeface="Helvetica Neue" panose="02000503000000020004" pitchFamily="2" charset="0"/>
                          <a:cs typeface="Helvetica Neue" panose="02000503000000020004" pitchFamily="2" charset="0"/>
                        </a:rPr>
                        <a:t> of container.</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11772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Sensor Changes Since PDR</a:t>
            </a:r>
            <a:endParaRPr/>
          </a:p>
        </p:txBody>
      </p:sp>
      <p:sp>
        <p:nvSpPr>
          <p:cNvPr id="336" name="Google Shape;336;p4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32</a:t>
            </a:fld>
            <a:endParaRPr sz="1000" b="0" i="0" u="none" strike="noStrike" cap="none">
              <a:solidFill>
                <a:schemeClr val="dk1"/>
              </a:solidFill>
              <a:latin typeface="Arial"/>
              <a:ea typeface="Arial"/>
              <a:cs typeface="Arial"/>
              <a:sym typeface="Arial"/>
            </a:endParaRPr>
          </a:p>
        </p:txBody>
      </p:sp>
      <p:sp>
        <p:nvSpPr>
          <p:cNvPr id="337" name="Google Shape;337;p4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0AC19E46-7740-6645-8132-E5BED838070B}"/>
              </a:ext>
            </a:extLst>
          </p:cNvPr>
          <p:cNvGraphicFramePr>
            <a:graphicFrameLocks noGrp="1"/>
          </p:cNvGraphicFramePr>
          <p:nvPr>
            <p:extLst>
              <p:ext uri="{D42A27DB-BD31-4B8C-83A1-F6EECF244321}">
                <p14:modId xmlns:p14="http://schemas.microsoft.com/office/powerpoint/2010/main" val="1469169690"/>
              </p:ext>
            </p:extLst>
          </p:nvPr>
        </p:nvGraphicFramePr>
        <p:xfrm>
          <a:off x="241378" y="1121701"/>
          <a:ext cx="8645207" cy="3091165"/>
        </p:xfrm>
        <a:graphic>
          <a:graphicData uri="http://schemas.openxmlformats.org/drawingml/2006/table">
            <a:tbl>
              <a:tblPr>
                <a:effectLst>
                  <a:outerShdw blurRad="50800" dist="38100" dir="2700000" algn="tl" rotWithShape="0">
                    <a:prstClr val="black">
                      <a:alpha val="40000"/>
                    </a:prstClr>
                  </a:outerShdw>
                </a:effectLst>
              </a:tblPr>
              <a:tblGrid>
                <a:gridCol w="1042637">
                  <a:extLst>
                    <a:ext uri="{9D8B030D-6E8A-4147-A177-3AD203B41FA5}">
                      <a16:colId xmlns:a16="http://schemas.microsoft.com/office/drawing/2014/main" val="3170860599"/>
                    </a:ext>
                  </a:extLst>
                </a:gridCol>
                <a:gridCol w="961216">
                  <a:extLst>
                    <a:ext uri="{9D8B030D-6E8A-4147-A177-3AD203B41FA5}">
                      <a16:colId xmlns:a16="http://schemas.microsoft.com/office/drawing/2014/main" val="3309143630"/>
                    </a:ext>
                  </a:extLst>
                </a:gridCol>
                <a:gridCol w="1285423">
                  <a:extLst>
                    <a:ext uri="{9D8B030D-6E8A-4147-A177-3AD203B41FA5}">
                      <a16:colId xmlns:a16="http://schemas.microsoft.com/office/drawing/2014/main" val="3406215168"/>
                    </a:ext>
                  </a:extLst>
                </a:gridCol>
                <a:gridCol w="1285423">
                  <a:extLst>
                    <a:ext uri="{9D8B030D-6E8A-4147-A177-3AD203B41FA5}">
                      <a16:colId xmlns:a16="http://schemas.microsoft.com/office/drawing/2014/main" val="4139754040"/>
                    </a:ext>
                  </a:extLst>
                </a:gridCol>
                <a:gridCol w="4070508">
                  <a:extLst>
                    <a:ext uri="{9D8B030D-6E8A-4147-A177-3AD203B41FA5}">
                      <a16:colId xmlns:a16="http://schemas.microsoft.com/office/drawing/2014/main" val="3192794450"/>
                    </a:ext>
                  </a:extLst>
                </a:gridCol>
              </a:tblGrid>
              <a:tr h="1184251">
                <a:tc>
                  <a:txBody>
                    <a:bodyPr/>
                    <a:lstStyle/>
                    <a:p>
                      <a:pPr algn="ctr"/>
                      <a:r>
                        <a:rPr lang="en-US" sz="1800" b="1">
                          <a:solidFill>
                            <a:schemeClr val="bg1"/>
                          </a:solidFill>
                          <a:effectLst/>
                          <a:latin typeface="Helvetica Neue"/>
                          <a:ea typeface="Helvetica Neue" panose="02000503000000020004" pitchFamily="2" charset="0"/>
                          <a:cs typeface="Helvetica Neue" panose="02000503000000020004" pitchFamily="2" charset="0"/>
                        </a:rPr>
                        <a:t>Serial Number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800" b="1">
                          <a:solidFill>
                            <a:schemeClr val="bg1"/>
                          </a:solidFill>
                          <a:effectLst/>
                          <a:latin typeface="Helvetica Neue"/>
                          <a:ea typeface="Helvetica Neue" panose="02000503000000020004" pitchFamily="2" charset="0"/>
                          <a:cs typeface="Helvetica Neue" panose="02000503000000020004" pitchFamily="2" charset="0"/>
                        </a:rPr>
                        <a:t>Sensor Filed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800" b="1">
                          <a:solidFill>
                            <a:schemeClr val="bg1"/>
                          </a:solidFill>
                          <a:effectLst/>
                          <a:latin typeface="Helvetica Neue"/>
                          <a:ea typeface="Helvetica Neue" panose="02000503000000020004" pitchFamily="2" charset="0"/>
                          <a:cs typeface="Helvetica Neue" panose="02000503000000020004" pitchFamily="2" charset="0"/>
                        </a:rPr>
                        <a:t>From </a:t>
                      </a:r>
                      <a:br>
                        <a:rPr lang="en-US" sz="1800" b="1">
                          <a:effectLst/>
                          <a:latin typeface="Helvetica Neue"/>
                          <a:ea typeface="Helvetica Neue" panose="02000503000000020004" pitchFamily="2" charset="0"/>
                          <a:cs typeface="Helvetica Neue" panose="02000503000000020004" pitchFamily="2" charset="0"/>
                        </a:rPr>
                      </a:br>
                      <a:r>
                        <a:rPr lang="en-US" sz="1800" b="1">
                          <a:solidFill>
                            <a:schemeClr val="bg1"/>
                          </a:solidFill>
                          <a:effectLst/>
                          <a:latin typeface="Helvetica Neue"/>
                          <a:ea typeface="Helvetica Neue" panose="02000503000000020004" pitchFamily="2" charset="0"/>
                          <a:cs typeface="Helvetica Neue" panose="02000503000000020004" pitchFamily="2" charset="0"/>
                        </a:rPr>
                        <a:t>(In PDR)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800" b="1">
                          <a:solidFill>
                            <a:schemeClr val="bg1"/>
                          </a:solidFill>
                          <a:effectLst/>
                          <a:latin typeface="Helvetica Neue"/>
                          <a:ea typeface="Helvetica Neue" panose="02000503000000020004" pitchFamily="2" charset="0"/>
                          <a:cs typeface="Helvetica Neue" panose="02000503000000020004" pitchFamily="2" charset="0"/>
                        </a:rPr>
                        <a:t>To </a:t>
                      </a:r>
                      <a:br>
                        <a:rPr lang="en-US" sz="1800" b="1">
                          <a:effectLst/>
                          <a:latin typeface="Helvetica Neue"/>
                          <a:ea typeface="Helvetica Neue" panose="02000503000000020004" pitchFamily="2" charset="0"/>
                          <a:cs typeface="Helvetica Neue" panose="02000503000000020004" pitchFamily="2" charset="0"/>
                        </a:rPr>
                      </a:br>
                      <a:r>
                        <a:rPr lang="en-US" sz="1800" b="1">
                          <a:solidFill>
                            <a:schemeClr val="bg1"/>
                          </a:solidFill>
                          <a:effectLst/>
                          <a:latin typeface="Helvetica Neue"/>
                          <a:ea typeface="Helvetica Neue" panose="02000503000000020004" pitchFamily="2" charset="0"/>
                          <a:cs typeface="Helvetica Neue" panose="02000503000000020004" pitchFamily="2" charset="0"/>
                        </a:rPr>
                        <a:t>(In CDR)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800" b="1">
                          <a:solidFill>
                            <a:schemeClr val="bg1"/>
                          </a:solidFill>
                          <a:effectLst/>
                          <a:latin typeface="Helvetica Neue"/>
                          <a:ea typeface="Helvetica Neue" panose="02000503000000020004" pitchFamily="2" charset="0"/>
                          <a:cs typeface="Helvetica Neue" panose="02000503000000020004" pitchFamily="2" charset="0"/>
                        </a:rPr>
                        <a:t>Rationale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2069146902"/>
                  </a:ext>
                </a:extLst>
              </a:tr>
              <a:tr h="1906914">
                <a:tc>
                  <a:txBody>
                    <a:bodyPr/>
                    <a:lstStyle/>
                    <a:p>
                      <a:pPr algn="ctr"/>
                      <a:r>
                        <a:rPr lang="en-US" sz="1800" b="1">
                          <a:solidFill>
                            <a:schemeClr val="bg1"/>
                          </a:solidFill>
                          <a:effectLst/>
                          <a:latin typeface="Helvetica Neue"/>
                          <a:ea typeface="Helvetica Neue" panose="02000503000000020004" pitchFamily="2" charset="0"/>
                          <a:cs typeface="Helvetica Neue" panose="02000503000000020004" pitchFamily="2" charset="0"/>
                        </a:rPr>
                        <a:t>1.</a:t>
                      </a:r>
                      <a:r>
                        <a:rPr lang="en-US" sz="1800" b="1">
                          <a:solidFill>
                            <a:schemeClr val="bg1"/>
                          </a:solidFill>
                          <a:latin typeface="Helvetica Neue"/>
                          <a:ea typeface="Helvetica Neue" panose="02000503000000020004" pitchFamily="2" charset="0"/>
                          <a:cs typeface="Helvetica Neue" panose="02000503000000020004" pitchFamily="2" charset="0"/>
                        </a:rPr>
                        <a:t> </a:t>
                      </a:r>
                      <a:endParaRPr lang="en-US" sz="18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400" b="1">
                          <a:effectLst/>
                          <a:latin typeface="Helvetica Neue"/>
                          <a:ea typeface="Helvetica Neue" panose="02000503000000020004" pitchFamily="2" charset="0"/>
                          <a:cs typeface="Helvetica Neue" panose="02000503000000020004" pitchFamily="2" charset="0"/>
                        </a:rPr>
                        <a:t>GPS Sensor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400" b="1">
                          <a:effectLst/>
                          <a:latin typeface="Helvetica Neue"/>
                          <a:ea typeface="Helvetica Neue" panose="02000503000000020004" pitchFamily="2" charset="0"/>
                          <a:cs typeface="Helvetica Neue" panose="02000503000000020004" pitchFamily="2" charset="0"/>
                        </a:rPr>
                        <a:t>BN220</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400" b="1">
                          <a:effectLst/>
                          <a:latin typeface="Helvetica Neue"/>
                          <a:ea typeface="Helvetica Neue" panose="02000503000000020004" pitchFamily="2" charset="0"/>
                          <a:cs typeface="Helvetica Neue" panose="02000503000000020004" pitchFamily="2" charset="0"/>
                        </a:rPr>
                        <a:t>UBLOX </a:t>
                      </a:r>
                      <a:br>
                        <a:rPr lang="en-US" sz="1400" b="1">
                          <a:effectLst/>
                          <a:latin typeface="Helvetica Neue"/>
                          <a:ea typeface="Helvetica Neue" panose="02000503000000020004" pitchFamily="2" charset="0"/>
                          <a:cs typeface="Helvetica Neue" panose="02000503000000020004" pitchFamily="2" charset="0"/>
                        </a:rPr>
                      </a:br>
                      <a:r>
                        <a:rPr lang="en-US" sz="1400" b="1">
                          <a:effectLst/>
                          <a:latin typeface="Helvetica Neue"/>
                          <a:ea typeface="Helvetica Neue" panose="02000503000000020004" pitchFamily="2" charset="0"/>
                          <a:cs typeface="Helvetica Neue" panose="02000503000000020004" pitchFamily="2" charset="0"/>
                        </a:rPr>
                        <a:t>NEO-6M</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342900" indent="-342900" algn="l">
                        <a:buAutoNum type="arabicPeriod"/>
                      </a:pPr>
                      <a:r>
                        <a:rPr lang="mr-IN" sz="1400" b="1">
                          <a:latin typeface="Helvetica"/>
                          <a:ea typeface="Helvetica Neue" panose="02000503000000020004" pitchFamily="2" charset="0"/>
                        </a:rPr>
                        <a:t>Non-availabily </a:t>
                      </a:r>
                      <a:r>
                        <a:rPr lang="mr-IN" sz="1400">
                          <a:latin typeface="Helvetica"/>
                          <a:ea typeface="Helvetica Neue" panose="02000503000000020004" pitchFamily="2" charset="0"/>
                        </a:rPr>
                        <a:t>of BN220 in Indian Market. The actual cost and overseas shipping charges  would have increased the cost.</a:t>
                      </a:r>
                      <a:r>
                        <a:rPr lang="mr-IN" sz="1400" b="1">
                          <a:latin typeface="Helvetica"/>
                          <a:ea typeface="Helvetica Neue" panose="02000503000000020004" pitchFamily="2" charset="0"/>
                        </a:rPr>
                        <a:t> </a:t>
                      </a:r>
                    </a:p>
                    <a:p>
                      <a:pPr marL="342900" lvl="0" indent="-342900" algn="l">
                        <a:buAutoNum type="arabicPeriod"/>
                      </a:pPr>
                      <a:r>
                        <a:rPr lang="mr-IN" sz="1400">
                          <a:latin typeface="Helvetica"/>
                          <a:ea typeface="Helvetica Neue" panose="02000503000000020004" pitchFamily="2" charset="0"/>
                        </a:rPr>
                        <a:t>UBLOX NEO-6M, </a:t>
                      </a:r>
                      <a:r>
                        <a:rPr lang="mr-IN" sz="1400" b="1">
                          <a:latin typeface="Helvetica"/>
                          <a:ea typeface="Helvetica Neue" panose="02000503000000020004" pitchFamily="2" charset="0"/>
                        </a:rPr>
                        <a:t>most common GPS in Indian </a:t>
                      </a:r>
                      <a:r>
                        <a:rPr lang="mr-IN" sz="1400" b="0">
                          <a:latin typeface="Helvetica"/>
                          <a:ea typeface="Helvetica Neue" panose="02000503000000020004" pitchFamily="2" charset="0"/>
                        </a:rPr>
                        <a:t>was tested and hence used</a:t>
                      </a:r>
                      <a:r>
                        <a:rPr lang="mr-IN" sz="1400">
                          <a:latin typeface="Helvetica"/>
                          <a:ea typeface="Helvetica Neue" panose="02000503000000020004" pitchFamily="2" charset="0"/>
                        </a:rPr>
                        <a:t>.</a:t>
                      </a:r>
                      <a:endParaRPr lang="mr-IN" sz="1400">
                        <a:latin typeface="Helvetica"/>
                      </a:endParaRPr>
                    </a:p>
                    <a:p>
                      <a:pPr marL="342900" lvl="0" indent="-342900" algn="l">
                        <a:buAutoNum type="arabicPeriod"/>
                      </a:pPr>
                      <a:r>
                        <a:rPr lang="mr-IN" sz="1400">
                          <a:latin typeface="Helvetica"/>
                          <a:ea typeface="Helvetica Neue" panose="02000503000000020004" pitchFamily="2" charset="0"/>
                        </a:rPr>
                        <a:t>There are </a:t>
                      </a:r>
                      <a:r>
                        <a:rPr lang="mr-IN" sz="1400" b="1">
                          <a:latin typeface="Helvetica"/>
                          <a:ea typeface="Helvetica Neue" panose="02000503000000020004" pitchFamily="2" charset="0"/>
                        </a:rPr>
                        <a:t>no technical reasons</a:t>
                      </a:r>
                      <a:r>
                        <a:rPr lang="mr-IN" sz="1400">
                          <a:latin typeface="Helvetica"/>
                          <a:ea typeface="Helvetica Neue" panose="02000503000000020004" pitchFamily="2" charset="0"/>
                        </a:rPr>
                        <a:t> to switch to UBLOX NEO-6M</a:t>
                      </a:r>
                      <a:endParaRPr lang="mr-IN"/>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82755251"/>
                  </a:ext>
                </a:extLst>
              </a:tr>
            </a:tbl>
          </a:graphicData>
        </a:graphic>
      </p:graphicFrame>
      <p:sp>
        <p:nvSpPr>
          <p:cNvPr id="11" name="Google Shape;229;p27">
            <a:extLst>
              <a:ext uri="{FF2B5EF4-FFF2-40B4-BE49-F238E27FC236}">
                <a16:creationId xmlns:a16="http://schemas.microsoft.com/office/drawing/2014/main" id="{FD86D5FB-76F9-2640-B12C-016133CD5AD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2" name="Google Shape;233;p27">
            <a:extLst>
              <a:ext uri="{FF2B5EF4-FFF2-40B4-BE49-F238E27FC236}">
                <a16:creationId xmlns:a16="http://schemas.microsoft.com/office/drawing/2014/main" id="{C6130A92-4570-43CA-BCBC-1EC21F2F3693}"/>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endParaRPr lang="en-US" sz="1000" b="1">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240" name="Google Shape;240;p28"/>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33</a:t>
            </a:fld>
            <a:endParaRPr sz="1000" b="0" i="0" u="none" strike="noStrike" cap="none">
              <a:solidFill>
                <a:schemeClr val="dk1"/>
              </a:solidFill>
              <a:latin typeface="Arial"/>
              <a:ea typeface="Arial"/>
              <a:cs typeface="Arial"/>
              <a:sym typeface="Arial"/>
            </a:endParaRPr>
          </a:p>
        </p:txBody>
      </p:sp>
      <p:sp>
        <p:nvSpPr>
          <p:cNvPr id="241" name="Google Shape;241;p28"/>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Sensor Subsystem </a:t>
            </a:r>
            <a:r>
              <a:rPr lang="en-US"/>
              <a:t>Requirements [1/2]</a:t>
            </a:r>
          </a:p>
        </p:txBody>
      </p:sp>
      <p:graphicFrame>
        <p:nvGraphicFramePr>
          <p:cNvPr id="4" name="Table 3"/>
          <p:cNvGraphicFramePr>
            <a:graphicFrameLocks noGrp="1"/>
          </p:cNvGraphicFramePr>
          <p:nvPr>
            <p:extLst>
              <p:ext uri="{D42A27DB-BD31-4B8C-83A1-F6EECF244321}">
                <p14:modId xmlns:p14="http://schemas.microsoft.com/office/powerpoint/2010/main" val="1686091742"/>
              </p:ext>
            </p:extLst>
          </p:nvPr>
        </p:nvGraphicFramePr>
        <p:xfrm>
          <a:off x="255577" y="1306285"/>
          <a:ext cx="8644205" cy="4607155"/>
        </p:xfrm>
        <a:graphic>
          <a:graphicData uri="http://schemas.openxmlformats.org/drawingml/2006/table">
            <a:tbl>
              <a:tblPr>
                <a:effectLst>
                  <a:outerShdw blurRad="50800" dist="38100" dir="2700000" algn="tl" rotWithShape="0">
                    <a:prstClr val="black">
                      <a:alpha val="40000"/>
                    </a:prstClr>
                  </a:outerShdw>
                </a:effectLst>
              </a:tblPr>
              <a:tblGrid>
                <a:gridCol w="854966">
                  <a:extLst>
                    <a:ext uri="{9D8B030D-6E8A-4147-A177-3AD203B41FA5}">
                      <a16:colId xmlns:a16="http://schemas.microsoft.com/office/drawing/2014/main" val="20000"/>
                    </a:ext>
                  </a:extLst>
                </a:gridCol>
                <a:gridCol w="2688374">
                  <a:extLst>
                    <a:ext uri="{9D8B030D-6E8A-4147-A177-3AD203B41FA5}">
                      <a16:colId xmlns:a16="http://schemas.microsoft.com/office/drawing/2014/main" val="20001"/>
                    </a:ext>
                  </a:extLst>
                </a:gridCol>
                <a:gridCol w="1448751">
                  <a:extLst>
                    <a:ext uri="{9D8B030D-6E8A-4147-A177-3AD203B41FA5}">
                      <a16:colId xmlns:a16="http://schemas.microsoft.com/office/drawing/2014/main" val="20002"/>
                    </a:ext>
                  </a:extLst>
                </a:gridCol>
                <a:gridCol w="1004907">
                  <a:extLst>
                    <a:ext uri="{9D8B030D-6E8A-4147-A177-3AD203B41FA5}">
                      <a16:colId xmlns:a16="http://schemas.microsoft.com/office/drawing/2014/main" val="20003"/>
                    </a:ext>
                  </a:extLst>
                </a:gridCol>
                <a:gridCol w="1210421">
                  <a:extLst>
                    <a:ext uri="{9D8B030D-6E8A-4147-A177-3AD203B41FA5}">
                      <a16:colId xmlns:a16="http://schemas.microsoft.com/office/drawing/2014/main" val="20005"/>
                    </a:ext>
                  </a:extLst>
                </a:gridCol>
                <a:gridCol w="405968">
                  <a:extLst>
                    <a:ext uri="{9D8B030D-6E8A-4147-A177-3AD203B41FA5}">
                      <a16:colId xmlns:a16="http://schemas.microsoft.com/office/drawing/2014/main" val="20006"/>
                    </a:ext>
                  </a:extLst>
                </a:gridCol>
                <a:gridCol w="368550">
                  <a:extLst>
                    <a:ext uri="{9D8B030D-6E8A-4147-A177-3AD203B41FA5}">
                      <a16:colId xmlns:a16="http://schemas.microsoft.com/office/drawing/2014/main" val="20007"/>
                    </a:ext>
                  </a:extLst>
                </a:gridCol>
                <a:gridCol w="312426">
                  <a:extLst>
                    <a:ext uri="{9D8B030D-6E8A-4147-A177-3AD203B41FA5}">
                      <a16:colId xmlns:a16="http://schemas.microsoft.com/office/drawing/2014/main" val="20008"/>
                    </a:ext>
                  </a:extLst>
                </a:gridCol>
                <a:gridCol w="349842">
                  <a:extLst>
                    <a:ext uri="{9D8B030D-6E8A-4147-A177-3AD203B41FA5}">
                      <a16:colId xmlns:a16="http://schemas.microsoft.com/office/drawing/2014/main" val="20009"/>
                    </a:ext>
                  </a:extLst>
                </a:gridCol>
              </a:tblGrid>
              <a:tr h="558697">
                <a:tc rowSpan="2">
                  <a:txBody>
                    <a:bodyPr/>
                    <a:lstStyle/>
                    <a:p>
                      <a:pPr algn="l"/>
                      <a:r>
                        <a:rPr lang="en-US" sz="1600" b="1">
                          <a:solidFill>
                            <a:srgbClr val="FFFFFF"/>
                          </a:solidFill>
                          <a:effectLst/>
                          <a:latin typeface="Helvetica Neue"/>
                          <a:ea typeface="Helvetica Neue" panose="02000503000000020004" pitchFamily="2" charset="0"/>
                          <a:cs typeface="Helvetica Neue" panose="02000503000000020004" pitchFamily="2" charset="0"/>
                        </a:rPr>
                        <a:t>ID</a:t>
                      </a:r>
                      <a:endParaRPr lang="en-US" sz="16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algn="l"/>
                      <a:r>
                        <a:rPr lang="en-US" sz="1600" b="1">
                          <a:solidFill>
                            <a:srgbClr val="FFFFFF"/>
                          </a:solidFill>
                          <a:effectLst/>
                          <a:latin typeface="Helvetica Neue"/>
                          <a:ea typeface="Helvetica Neue" panose="02000503000000020004" pitchFamily="2" charset="0"/>
                          <a:cs typeface="Helvetica Neue" panose="02000503000000020004" pitchFamily="2" charset="0"/>
                        </a:rPr>
                        <a:t>Requirement</a:t>
                      </a:r>
                      <a:endParaRPr lang="en-US" sz="16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algn="l"/>
                      <a:r>
                        <a:rPr lang="en-US" sz="1600" b="1">
                          <a:solidFill>
                            <a:srgbClr val="FFFFFF"/>
                          </a:solidFill>
                          <a:effectLst/>
                          <a:latin typeface="Helvetica Neue"/>
                          <a:ea typeface="Helvetica Neue" panose="02000503000000020004" pitchFamily="2" charset="0"/>
                          <a:cs typeface="Helvetica Neue" panose="02000503000000020004" pitchFamily="2" charset="0"/>
                        </a:rPr>
                        <a:t>Rationale</a:t>
                      </a:r>
                      <a:endParaRPr lang="en-US" sz="16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algn="l"/>
                      <a:r>
                        <a:rPr lang="en-US" sz="1600" b="1">
                          <a:solidFill>
                            <a:srgbClr val="FFFFFF"/>
                          </a:solidFill>
                          <a:effectLst/>
                          <a:latin typeface="Helvetica Neue"/>
                          <a:ea typeface="Helvetica Neue" panose="02000503000000020004" pitchFamily="2" charset="0"/>
                          <a:cs typeface="Helvetica Neue" panose="02000503000000020004" pitchFamily="2" charset="0"/>
                        </a:rPr>
                        <a:t>Parent</a:t>
                      </a:r>
                      <a:endParaRPr lang="en-US" sz="16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algn="l"/>
                      <a:r>
                        <a:rPr lang="en-US" sz="1600" b="1">
                          <a:solidFill>
                            <a:srgbClr val="FFFFFF"/>
                          </a:solidFill>
                          <a:effectLst/>
                          <a:latin typeface="Helvetica Neue"/>
                          <a:ea typeface="Helvetica Neue" panose="02000503000000020004" pitchFamily="2" charset="0"/>
                          <a:cs typeface="Helvetica Neue" panose="02000503000000020004" pitchFamily="2" charset="0"/>
                        </a:rPr>
                        <a:t>Priority</a:t>
                      </a:r>
                      <a:endParaRPr lang="en-US" sz="16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gridSpan="4">
                  <a:txBody>
                    <a:bodyPr/>
                    <a:lstStyle/>
                    <a:p>
                      <a:pPr algn="l"/>
                      <a:r>
                        <a:rPr lang="en-US" sz="1400" b="1">
                          <a:solidFill>
                            <a:srgbClr val="FFFFFF"/>
                          </a:solidFill>
                          <a:effectLst/>
                          <a:latin typeface="Helvetica Neue"/>
                          <a:ea typeface="Helvetica Neue" panose="02000503000000020004" pitchFamily="2" charset="0"/>
                          <a:cs typeface="Helvetica Neue" panose="02000503000000020004" pitchFamily="2" charset="0"/>
                        </a:rPr>
                        <a:t>Verification Method</a:t>
                      </a:r>
                      <a:endParaRPr lang="en-US" sz="14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26639">
                <a:tc vMerge="1">
                  <a:txBody>
                    <a:bodyPr/>
                    <a:lstStyle/>
                    <a:p>
                      <a:pPr algn="ctr"/>
                      <a:endParaRPr lang="en-US" sz="13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vMerge="1">
                  <a:txBody>
                    <a:bodyPr/>
                    <a:lstStyle/>
                    <a:p>
                      <a:pPr algn="ctr"/>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pPr algn="ctr"/>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pPr algn="ctr"/>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pPr algn="ctr"/>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A</a:t>
                      </a: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I</a:t>
                      </a: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T</a:t>
                      </a: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l"/>
                      <a:r>
                        <a:rPr lang="en-US" sz="1200" b="1">
                          <a:solidFill>
                            <a:schemeClr val="bg1"/>
                          </a:solidFill>
                          <a:effectLst/>
                          <a:latin typeface="Helvetica Neue"/>
                          <a:ea typeface="Helvetica Neue" panose="02000503000000020004" pitchFamily="2" charset="0"/>
                          <a:cs typeface="Helvetica Neue" panose="02000503000000020004" pitchFamily="2" charset="0"/>
                        </a:rPr>
                        <a:t>D</a:t>
                      </a: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001"/>
                  </a:ext>
                </a:extLst>
              </a:tr>
              <a:tr h="1720154">
                <a:tc>
                  <a:txBody>
                    <a:bodyPr/>
                    <a:lstStyle/>
                    <a:p>
                      <a:pPr algn="l"/>
                      <a:r>
                        <a:rPr lang="mr-IN" sz="1300" b="1">
                          <a:solidFill>
                            <a:srgbClr val="FFFFFF"/>
                          </a:solidFill>
                          <a:effectLst/>
                          <a:latin typeface="Helvetica Neue"/>
                          <a:ea typeface="Helvetica Neue" panose="02000503000000020004" pitchFamily="2" charset="0"/>
                        </a:rPr>
                        <a:t>SS-1</a:t>
                      </a:r>
                      <a:endParaRPr lang="mr-IN" sz="1300" b="1">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The payload shall measure air pressure, air temperature, altitude, pitch, roll, GPS position, battery voltage, mission time spin rate of auto-gyro blades during its descent through use of various sensors.</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Competition Requirement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solidFill>
                            <a:srgbClr val="000000"/>
                          </a:solidFill>
                          <a:effectLst/>
                          <a:latin typeface="Helvetica Neue"/>
                          <a:ea typeface="Helvetica Neue" panose="02000503000000020004" pitchFamily="2" charset="0"/>
                        </a:rPr>
                        <a:t>BR-20,</a:t>
                      </a:r>
                      <a:r>
                        <a:rPr lang="en-IN" sz="1200">
                          <a:solidFill>
                            <a:srgbClr val="000000"/>
                          </a:solidFill>
                          <a:effectLst/>
                          <a:latin typeface="Helvetica Neue"/>
                          <a:ea typeface="Helvetica Neue" panose="02000503000000020004" pitchFamily="2" charset="0"/>
                          <a:cs typeface="Helvetica Neue" panose="02000503000000020004" pitchFamily="2" charset="0"/>
                        </a:rPr>
                        <a:t> </a:t>
                      </a:r>
                      <a:r>
                        <a:rPr lang="mr-IN" sz="1200">
                          <a:solidFill>
                            <a:srgbClr val="000000"/>
                          </a:solidFill>
                          <a:effectLst/>
                          <a:latin typeface="Helvetica Neue"/>
                          <a:ea typeface="Helvetica Neue" panose="02000503000000020004" pitchFamily="2" charset="0"/>
                        </a:rPr>
                        <a:t>BR-21,</a:t>
                      </a:r>
                      <a:r>
                        <a:rPr lang="en-IN" sz="1200">
                          <a:solidFill>
                            <a:srgbClr val="000000"/>
                          </a:solidFill>
                          <a:effectLst/>
                          <a:latin typeface="Helvetica Neue"/>
                          <a:ea typeface="Helvetica Neue" panose="02000503000000020004" pitchFamily="2" charset="0"/>
                          <a:cs typeface="Helvetica Neue" panose="02000503000000020004" pitchFamily="2" charset="0"/>
                        </a:rPr>
                        <a:t> </a:t>
                      </a:r>
                      <a:r>
                        <a:rPr lang="mr-IN" sz="1200">
                          <a:solidFill>
                            <a:srgbClr val="000000"/>
                          </a:solidFill>
                          <a:effectLst/>
                          <a:latin typeface="Helvetica Neue"/>
                          <a:ea typeface="Helvetica Neue" panose="02000503000000020004" pitchFamily="2" charset="0"/>
                        </a:rPr>
                        <a:t>BR-22,</a:t>
                      </a:r>
                      <a:r>
                        <a:rPr lang="en-IN" sz="1200">
                          <a:solidFill>
                            <a:srgbClr val="000000"/>
                          </a:solidFill>
                          <a:effectLst/>
                          <a:latin typeface="Helvetica Neue"/>
                          <a:ea typeface="Helvetica Neue" panose="02000503000000020004" pitchFamily="2" charset="0"/>
                          <a:cs typeface="Helvetica Neue" panose="02000503000000020004" pitchFamily="2" charset="0"/>
                        </a:rPr>
                        <a:t> </a:t>
                      </a:r>
                      <a:r>
                        <a:rPr lang="mr-IN" sz="1200">
                          <a:solidFill>
                            <a:srgbClr val="000000"/>
                          </a:solidFill>
                          <a:effectLst/>
                          <a:latin typeface="Helvetica Neue"/>
                          <a:ea typeface="Helvetica Neue" panose="02000503000000020004" pitchFamily="2" charset="0"/>
                        </a:rPr>
                        <a:t>BR-23, BR-24, BR-25</a:t>
                      </a:r>
                      <a:endParaRPr lang="mr-IN" sz="1200">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Very high</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effectLst/>
                          <a:latin typeface="Helvetica Neue"/>
                        </a:rPr>
                        <a:t>✔️</a:t>
                      </a:r>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2"/>
                  </a:ext>
                </a:extLst>
              </a:tr>
              <a:tr h="942987">
                <a:tc>
                  <a:txBody>
                    <a:bodyPr/>
                    <a:lstStyle/>
                    <a:p>
                      <a:pPr algn="l"/>
                      <a:r>
                        <a:rPr lang="mr-IN" sz="1300" b="1">
                          <a:solidFill>
                            <a:srgbClr val="FFFFFF"/>
                          </a:solidFill>
                          <a:effectLst/>
                          <a:latin typeface="Helvetica Neue"/>
                          <a:ea typeface="Helvetica Neue" panose="02000503000000020004" pitchFamily="2" charset="0"/>
                        </a:rPr>
                        <a:t>SS-2</a:t>
                      </a:r>
                      <a:endParaRPr lang="mr-IN" sz="1300" b="1">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All the sensor data shall be transmitted through telemetry to the ground station.</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Competition Requirement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solidFill>
                            <a:srgbClr val="000000"/>
                          </a:solidFill>
                          <a:effectLst/>
                          <a:latin typeface="Helvetica Neue"/>
                          <a:ea typeface="Helvetica Neue" panose="02000503000000020004" pitchFamily="2" charset="0"/>
                        </a:rPr>
                        <a:t>BR- 26</a:t>
                      </a:r>
                      <a:endParaRPr lang="mr-IN" sz="1200">
                        <a:effectLst/>
                        <a:latin typeface="Helvetica Neue"/>
                        <a:ea typeface="Helvetica Neue" panose="02000503000000020004" pitchFamily="2" charset="0"/>
                      </a:endParaRPr>
                    </a:p>
                    <a:p>
                      <a:pPr algn="l"/>
                      <a:r>
                        <a:rPr lang="mr-IN" sz="1200">
                          <a:solidFill>
                            <a:srgbClr val="000000"/>
                          </a:solidFill>
                          <a:effectLst/>
                          <a:latin typeface="Helvetica Neue"/>
                          <a:ea typeface="Helvetica Neue" panose="02000503000000020004" pitchFamily="2" charset="0"/>
                        </a:rPr>
                        <a:t>PCDH-01</a:t>
                      </a:r>
                      <a:endParaRPr lang="mr-IN" sz="1200">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Very high</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3"/>
                  </a:ext>
                </a:extLst>
              </a:tr>
              <a:tr h="942987">
                <a:tc>
                  <a:txBody>
                    <a:bodyPr/>
                    <a:lstStyle/>
                    <a:p>
                      <a:pPr algn="l"/>
                      <a:r>
                        <a:rPr lang="mr-IN" sz="1300" b="1">
                          <a:solidFill>
                            <a:srgbClr val="FFFFFF"/>
                          </a:solidFill>
                          <a:effectLst/>
                          <a:latin typeface="Helvetica Neue"/>
                          <a:ea typeface="Helvetica Neue" panose="02000503000000020004" pitchFamily="2" charset="0"/>
                        </a:rPr>
                        <a:t>SS- 3</a:t>
                      </a:r>
                      <a:endParaRPr lang="mr-IN" sz="1300" b="1">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The sensor data shall also be stored in SD card for backup.</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Competition Requirement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High</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4"/>
                  </a:ext>
                </a:extLst>
              </a:tr>
            </a:tbl>
          </a:graphicData>
        </a:graphic>
      </p:graphicFrame>
      <p:sp>
        <p:nvSpPr>
          <p:cNvPr id="5" name="Google Shape;233;p27">
            <a:extLst>
              <a:ext uri="{FF2B5EF4-FFF2-40B4-BE49-F238E27FC236}">
                <a16:creationId xmlns:a16="http://schemas.microsoft.com/office/drawing/2014/main" id="{A0DCF410-316E-4ABE-AC83-FF0DA026BF81}"/>
              </a:ext>
            </a:extLst>
          </p:cNvPr>
          <p:cNvSpPr txBox="1"/>
          <p:nvPr/>
        </p:nvSpPr>
        <p:spPr>
          <a:xfrm>
            <a:off x="377937" y="6499975"/>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spTree>
    <p:extLst>
      <p:ext uri="{BB962C8B-B14F-4D97-AF65-F5344CB8AC3E}">
        <p14:creationId xmlns:p14="http://schemas.microsoft.com/office/powerpoint/2010/main" val="2126526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240" name="Google Shape;240;p28"/>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34</a:t>
            </a:fld>
            <a:endParaRPr sz="1000" b="0" i="0" u="none" strike="noStrike" cap="none">
              <a:solidFill>
                <a:schemeClr val="dk1"/>
              </a:solidFill>
              <a:latin typeface="Arial"/>
              <a:ea typeface="Arial"/>
              <a:cs typeface="Arial"/>
              <a:sym typeface="Arial"/>
            </a:endParaRPr>
          </a:p>
        </p:txBody>
      </p:sp>
      <p:sp>
        <p:nvSpPr>
          <p:cNvPr id="241" name="Google Shape;241;p28"/>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Sensor Subsystem </a:t>
            </a:r>
            <a:r>
              <a:rPr lang="en-US"/>
              <a:t>Requirements [2/2]</a:t>
            </a:r>
          </a:p>
        </p:txBody>
      </p:sp>
      <p:graphicFrame>
        <p:nvGraphicFramePr>
          <p:cNvPr id="4" name="Table 3"/>
          <p:cNvGraphicFramePr>
            <a:graphicFrameLocks noGrp="1"/>
          </p:cNvGraphicFramePr>
          <p:nvPr>
            <p:extLst>
              <p:ext uri="{D42A27DB-BD31-4B8C-83A1-F6EECF244321}">
                <p14:modId xmlns:p14="http://schemas.microsoft.com/office/powerpoint/2010/main" val="3427680055"/>
              </p:ext>
            </p:extLst>
          </p:nvPr>
        </p:nvGraphicFramePr>
        <p:xfrm>
          <a:off x="227180" y="1150099"/>
          <a:ext cx="8671566" cy="4955370"/>
        </p:xfrm>
        <a:graphic>
          <a:graphicData uri="http://schemas.openxmlformats.org/drawingml/2006/table">
            <a:tbl>
              <a:tblPr>
                <a:effectLst>
                  <a:outerShdw blurRad="50800" dist="38100" dir="2700000" algn="tl" rotWithShape="0">
                    <a:prstClr val="black">
                      <a:alpha val="40000"/>
                    </a:prstClr>
                  </a:outerShdw>
                </a:effectLst>
              </a:tblPr>
              <a:tblGrid>
                <a:gridCol w="857672">
                  <a:extLst>
                    <a:ext uri="{9D8B030D-6E8A-4147-A177-3AD203B41FA5}">
                      <a16:colId xmlns:a16="http://schemas.microsoft.com/office/drawing/2014/main" val="20000"/>
                    </a:ext>
                  </a:extLst>
                </a:gridCol>
                <a:gridCol w="2696885">
                  <a:extLst>
                    <a:ext uri="{9D8B030D-6E8A-4147-A177-3AD203B41FA5}">
                      <a16:colId xmlns:a16="http://schemas.microsoft.com/office/drawing/2014/main" val="20001"/>
                    </a:ext>
                  </a:extLst>
                </a:gridCol>
                <a:gridCol w="1453337">
                  <a:extLst>
                    <a:ext uri="{9D8B030D-6E8A-4147-A177-3AD203B41FA5}">
                      <a16:colId xmlns:a16="http://schemas.microsoft.com/office/drawing/2014/main" val="20002"/>
                    </a:ext>
                  </a:extLst>
                </a:gridCol>
                <a:gridCol w="1008088">
                  <a:extLst>
                    <a:ext uri="{9D8B030D-6E8A-4147-A177-3AD203B41FA5}">
                      <a16:colId xmlns:a16="http://schemas.microsoft.com/office/drawing/2014/main" val="20003"/>
                    </a:ext>
                  </a:extLst>
                </a:gridCol>
                <a:gridCol w="1214252">
                  <a:extLst>
                    <a:ext uri="{9D8B030D-6E8A-4147-A177-3AD203B41FA5}">
                      <a16:colId xmlns:a16="http://schemas.microsoft.com/office/drawing/2014/main" val="20005"/>
                    </a:ext>
                  </a:extLst>
                </a:gridCol>
                <a:gridCol w="407252">
                  <a:extLst>
                    <a:ext uri="{9D8B030D-6E8A-4147-A177-3AD203B41FA5}">
                      <a16:colId xmlns:a16="http://schemas.microsoft.com/office/drawing/2014/main" val="20006"/>
                    </a:ext>
                  </a:extLst>
                </a:gridCol>
                <a:gridCol w="369717">
                  <a:extLst>
                    <a:ext uri="{9D8B030D-6E8A-4147-A177-3AD203B41FA5}">
                      <a16:colId xmlns:a16="http://schemas.microsoft.com/office/drawing/2014/main" val="20007"/>
                    </a:ext>
                  </a:extLst>
                </a:gridCol>
                <a:gridCol w="313414">
                  <a:extLst>
                    <a:ext uri="{9D8B030D-6E8A-4147-A177-3AD203B41FA5}">
                      <a16:colId xmlns:a16="http://schemas.microsoft.com/office/drawing/2014/main" val="20008"/>
                    </a:ext>
                  </a:extLst>
                </a:gridCol>
                <a:gridCol w="350949">
                  <a:extLst>
                    <a:ext uri="{9D8B030D-6E8A-4147-A177-3AD203B41FA5}">
                      <a16:colId xmlns:a16="http://schemas.microsoft.com/office/drawing/2014/main" val="20009"/>
                    </a:ext>
                  </a:extLst>
                </a:gridCol>
              </a:tblGrid>
              <a:tr h="611773">
                <a:tc rowSpan="2">
                  <a:txBody>
                    <a:bodyPr/>
                    <a:lstStyle/>
                    <a:p>
                      <a:pPr algn="ctr"/>
                      <a:r>
                        <a:rPr lang="en-US" sz="1600" b="1">
                          <a:solidFill>
                            <a:srgbClr val="FFFFFF"/>
                          </a:solidFill>
                          <a:effectLst/>
                          <a:latin typeface="Helvetica Neue"/>
                          <a:ea typeface="Helvetica Neue" panose="02000503000000020004" pitchFamily="2" charset="0"/>
                          <a:cs typeface="Helvetica Neue" panose="02000503000000020004" pitchFamily="2" charset="0"/>
                        </a:rPr>
                        <a:t>ID</a:t>
                      </a:r>
                      <a:endParaRPr lang="en-US" sz="16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algn="ctr"/>
                      <a:r>
                        <a:rPr lang="en-US" sz="1600" b="1">
                          <a:solidFill>
                            <a:srgbClr val="FFFFFF"/>
                          </a:solidFill>
                          <a:effectLst/>
                          <a:latin typeface="Helvetica Neue"/>
                          <a:ea typeface="Helvetica Neue" panose="02000503000000020004" pitchFamily="2" charset="0"/>
                          <a:cs typeface="Helvetica Neue" panose="02000503000000020004" pitchFamily="2" charset="0"/>
                        </a:rPr>
                        <a:t>Requirement</a:t>
                      </a:r>
                      <a:endParaRPr lang="en-US" sz="16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algn="ctr"/>
                      <a:r>
                        <a:rPr lang="en-US" sz="1600" b="1">
                          <a:solidFill>
                            <a:srgbClr val="FFFFFF"/>
                          </a:solidFill>
                          <a:effectLst/>
                          <a:latin typeface="Helvetica Neue"/>
                          <a:ea typeface="Helvetica Neue" panose="02000503000000020004" pitchFamily="2" charset="0"/>
                          <a:cs typeface="Helvetica Neue" panose="02000503000000020004" pitchFamily="2" charset="0"/>
                        </a:rPr>
                        <a:t>Rationale</a:t>
                      </a:r>
                      <a:endParaRPr lang="en-US" sz="16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algn="ctr"/>
                      <a:r>
                        <a:rPr lang="en-US" sz="1600" b="1">
                          <a:solidFill>
                            <a:srgbClr val="FFFFFF"/>
                          </a:solidFill>
                          <a:effectLst/>
                          <a:latin typeface="Helvetica Neue"/>
                          <a:ea typeface="Helvetica Neue" panose="02000503000000020004" pitchFamily="2" charset="0"/>
                          <a:cs typeface="Helvetica Neue" panose="02000503000000020004" pitchFamily="2" charset="0"/>
                        </a:rPr>
                        <a:t>Parent</a:t>
                      </a:r>
                      <a:endParaRPr lang="en-US" sz="16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algn="ctr"/>
                      <a:r>
                        <a:rPr lang="en-US" sz="1600" b="1">
                          <a:solidFill>
                            <a:srgbClr val="FFFFFF"/>
                          </a:solidFill>
                          <a:effectLst/>
                          <a:latin typeface="Helvetica Neue"/>
                          <a:ea typeface="Helvetica Neue" panose="02000503000000020004" pitchFamily="2" charset="0"/>
                          <a:cs typeface="Helvetica Neue" panose="02000503000000020004" pitchFamily="2" charset="0"/>
                        </a:rPr>
                        <a:t>Priority</a:t>
                      </a:r>
                      <a:endParaRPr lang="en-US" sz="16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gridSpan="4">
                  <a:txBody>
                    <a:bodyPr/>
                    <a:lstStyle/>
                    <a:p>
                      <a:pPr algn="ctr"/>
                      <a:r>
                        <a:rPr lang="en-US" sz="1400" b="1">
                          <a:solidFill>
                            <a:srgbClr val="FFFFFF"/>
                          </a:solidFill>
                          <a:effectLst/>
                          <a:latin typeface="Helvetica Neue"/>
                          <a:ea typeface="Helvetica Neue" panose="02000503000000020004" pitchFamily="2" charset="0"/>
                          <a:cs typeface="Helvetica Neue" panose="02000503000000020004" pitchFamily="2" charset="0"/>
                        </a:rPr>
                        <a:t>Verification Method</a:t>
                      </a:r>
                      <a:endParaRPr lang="en-US" sz="14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8830">
                <a:tc vMerge="1">
                  <a:txBody>
                    <a:bodyPr/>
                    <a:lstStyle/>
                    <a:p>
                      <a:pPr algn="ctr"/>
                      <a:endParaRPr lang="en-US" sz="13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vMerge="1">
                  <a:txBody>
                    <a:bodyPr/>
                    <a:lstStyle/>
                    <a:p>
                      <a:pPr algn="ctr"/>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pPr algn="ctr"/>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pPr algn="ctr"/>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pPr algn="ctr"/>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r>
                        <a:rPr lang="en-US" sz="1200" b="1">
                          <a:solidFill>
                            <a:schemeClr val="bg1"/>
                          </a:solidFill>
                          <a:effectLst/>
                          <a:latin typeface="Helvetica Neue"/>
                          <a:ea typeface="Helvetica Neue" panose="02000503000000020004" pitchFamily="2" charset="0"/>
                          <a:cs typeface="Helvetica Neue" panose="02000503000000020004" pitchFamily="2" charset="0"/>
                        </a:rPr>
                        <a:t>A</a:t>
                      </a: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200" b="1">
                          <a:solidFill>
                            <a:schemeClr val="bg1"/>
                          </a:solidFill>
                          <a:effectLst/>
                          <a:latin typeface="Helvetica Neue"/>
                          <a:ea typeface="Helvetica Neue" panose="02000503000000020004" pitchFamily="2" charset="0"/>
                          <a:cs typeface="Helvetica Neue" panose="02000503000000020004" pitchFamily="2" charset="0"/>
                        </a:rPr>
                        <a:t>I</a:t>
                      </a: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200" b="1">
                          <a:solidFill>
                            <a:schemeClr val="bg1"/>
                          </a:solidFill>
                          <a:effectLst/>
                          <a:latin typeface="Helvetica Neue"/>
                          <a:ea typeface="Helvetica Neue" panose="02000503000000020004" pitchFamily="2" charset="0"/>
                          <a:cs typeface="Helvetica Neue" panose="02000503000000020004" pitchFamily="2" charset="0"/>
                        </a:rPr>
                        <a:t>T</a:t>
                      </a: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200" b="1">
                          <a:solidFill>
                            <a:schemeClr val="bg1"/>
                          </a:solidFill>
                          <a:effectLst/>
                          <a:latin typeface="Helvetica Neue"/>
                          <a:ea typeface="Helvetica Neue" panose="02000503000000020004" pitchFamily="2" charset="0"/>
                          <a:cs typeface="Helvetica Neue" panose="02000503000000020004" pitchFamily="2" charset="0"/>
                        </a:rPr>
                        <a:t>D</a:t>
                      </a: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001"/>
                  </a:ext>
                </a:extLst>
              </a:tr>
              <a:tr h="1300018">
                <a:tc>
                  <a:txBody>
                    <a:bodyPr/>
                    <a:lstStyle/>
                    <a:p>
                      <a:pPr algn="l"/>
                      <a:r>
                        <a:rPr lang="mr-IN" sz="1300" b="1">
                          <a:solidFill>
                            <a:srgbClr val="FFFFFF"/>
                          </a:solidFill>
                          <a:effectLst/>
                          <a:latin typeface="Helvetica Neue"/>
                          <a:ea typeface="Helvetica Neue" panose="02000503000000020004" pitchFamily="2" charset="0"/>
                        </a:rPr>
                        <a:t>SS-4</a:t>
                      </a:r>
                      <a:endParaRPr lang="mr-IN" sz="1300" b="1">
                        <a:effectLst/>
                        <a:latin typeface="Helvetica Neue"/>
                        <a:ea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The GPS sensor shall use NMEA 0183 GGA format</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Competition Requirement</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solidFill>
                            <a:srgbClr val="000000"/>
                          </a:solidFill>
                          <a:effectLst/>
                          <a:latin typeface="Helvetica Neue"/>
                          <a:ea typeface="Helvetica Neue" panose="02000503000000020004" pitchFamily="2" charset="0"/>
                        </a:rPr>
                        <a:t>BR- 53</a:t>
                      </a:r>
                      <a:endParaRPr lang="mr-IN" sz="1200">
                        <a:effectLst/>
                        <a:latin typeface="Helvetica Neue"/>
                        <a:ea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Very high</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2"/>
                  </a:ext>
                </a:extLst>
              </a:tr>
              <a:tr h="1009426">
                <a:tc>
                  <a:txBody>
                    <a:bodyPr/>
                    <a:lstStyle/>
                    <a:p>
                      <a:pPr algn="l"/>
                      <a:r>
                        <a:rPr lang="mr-IN" sz="1300" b="1">
                          <a:solidFill>
                            <a:srgbClr val="FFFFFF"/>
                          </a:solidFill>
                          <a:effectLst/>
                          <a:latin typeface="Helvetica Neue"/>
                          <a:ea typeface="Helvetica Neue" panose="02000503000000020004" pitchFamily="2" charset="0"/>
                        </a:rPr>
                        <a:t>SS- 5</a:t>
                      </a:r>
                      <a:endParaRPr lang="mr-IN" sz="1300" b="1">
                        <a:effectLst/>
                        <a:latin typeface="Helvetica Neue"/>
                        <a:ea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The payload shall record its descent through a video camera integrated in it.</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Bonus Objective</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High</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3"/>
                  </a:ext>
                </a:extLst>
              </a:tr>
              <a:tr h="1575323">
                <a:tc>
                  <a:txBody>
                    <a:bodyPr/>
                    <a:lstStyle/>
                    <a:p>
                      <a:pPr algn="l"/>
                      <a:r>
                        <a:rPr lang="mr-IN" sz="1300" b="1">
                          <a:solidFill>
                            <a:srgbClr val="FFFFFF"/>
                          </a:solidFill>
                          <a:effectLst/>
                          <a:latin typeface="Helvetica Neue"/>
                          <a:ea typeface="Helvetica Neue" panose="02000503000000020004" pitchFamily="2" charset="0"/>
                        </a:rPr>
                        <a:t>SS- 6</a:t>
                      </a:r>
                      <a:endParaRPr lang="mr-IN" sz="1300" b="1">
                        <a:effectLst/>
                        <a:latin typeface="Helvetica Neue"/>
                        <a:ea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The camera shall point 45 degrees from nadir. Also, the camera shall point in one direction from the earth’s magnetic field with stability of 10 degrees in either direction. The direction from magnetic north shall be included in telemetry.</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Bonus Objective</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High</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a:t>
                      </a: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br>
                        <a:rPr lang="en-US" sz="1200">
                          <a:effectLst/>
                          <a:latin typeface="Helvetica Neue"/>
                          <a:ea typeface="Helvetica Neue" panose="02000503000000020004" pitchFamily="2" charset="0"/>
                          <a:cs typeface="Helvetica Neue" panose="02000503000000020004" pitchFamily="2" charset="0"/>
                        </a:rPr>
                      </a:br>
                      <a:endParaRPr lang="en-US" sz="1200">
                        <a:effectLst/>
                        <a:latin typeface="Helvetica Neue"/>
                        <a:ea typeface="Helvetica Neue" panose="02000503000000020004" pitchFamily="2" charset="0"/>
                        <a:cs typeface="Helvetica Neue" panose="02000503000000020004" pitchFamily="2" charset="0"/>
                      </a:endParaRPr>
                    </a:p>
                  </a:txBody>
                  <a:tcPr marL="85090" marR="85090" marT="85090" marB="85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4"/>
                  </a:ext>
                </a:extLst>
              </a:tr>
            </a:tbl>
          </a:graphicData>
        </a:graphic>
      </p:graphicFrame>
      <p:sp>
        <p:nvSpPr>
          <p:cNvPr id="3" name="Google Shape;233;p27">
            <a:extLst>
              <a:ext uri="{FF2B5EF4-FFF2-40B4-BE49-F238E27FC236}">
                <a16:creationId xmlns:a16="http://schemas.microsoft.com/office/drawing/2014/main" id="{3A7944BA-4815-465A-A0BA-3A89638B7839}"/>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spTree>
    <p:extLst>
      <p:ext uri="{BB962C8B-B14F-4D97-AF65-F5344CB8AC3E}">
        <p14:creationId xmlns:p14="http://schemas.microsoft.com/office/powerpoint/2010/main" val="64101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18" name="Picture 17">
            <a:extLst>
              <a:ext uri="{FF2B5EF4-FFF2-40B4-BE49-F238E27FC236}">
                <a16:creationId xmlns:a16="http://schemas.microsoft.com/office/drawing/2014/main" id="{ACA88B5D-E8FE-CE4D-BF7B-018C6E01408D}"/>
              </a:ext>
            </a:extLst>
          </p:cNvPr>
          <p:cNvPicPr>
            <a:picLocks noChangeAspect="1"/>
          </p:cNvPicPr>
          <p:nvPr/>
        </p:nvPicPr>
        <p:blipFill>
          <a:blip r:embed="rId3"/>
          <a:stretch>
            <a:fillRect/>
          </a:stretch>
        </p:blipFill>
        <p:spPr>
          <a:xfrm>
            <a:off x="5761031" y="4220019"/>
            <a:ext cx="3070596" cy="2095508"/>
          </a:xfrm>
          <a:prstGeom prst="rect">
            <a:avLst/>
          </a:prstGeom>
        </p:spPr>
      </p:pic>
      <p:sp>
        <p:nvSpPr>
          <p:cNvPr id="351" name="Google Shape;351;p4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352" name="Google Shape;352;p4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35</a:t>
            </a:fld>
            <a:endParaRPr sz="1000" b="0" i="0" u="none" strike="noStrike" cap="none">
              <a:solidFill>
                <a:schemeClr val="dk1"/>
              </a:solidFill>
              <a:latin typeface="Arial"/>
              <a:ea typeface="Arial"/>
              <a:cs typeface="Arial"/>
              <a:sym typeface="Arial"/>
            </a:endParaRPr>
          </a:p>
        </p:txBody>
      </p:sp>
      <p:sp>
        <p:nvSpPr>
          <p:cNvPr id="353" name="Google Shape;353;p4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Air</a:t>
            </a:r>
            <a:r>
              <a:rPr lang="en-US" sz="2400" b="1" i="0" u="none" strike="noStrike" cap="none">
                <a:latin typeface="Arial"/>
                <a:ea typeface="Arial"/>
                <a:cs typeface="Arial"/>
                <a:sym typeface="Arial"/>
              </a:rPr>
              <a:t> Pressure Sensor Summary</a:t>
            </a:r>
            <a:endParaRPr lang="en-US"/>
          </a:p>
        </p:txBody>
      </p:sp>
      <p:sp>
        <p:nvSpPr>
          <p:cNvPr id="355" name="Google Shape;355;p44"/>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Name goes here</a:t>
            </a:r>
            <a:endParaRPr sz="1400" b="0" i="0" u="none" strike="noStrike" cap="none">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204685BA-3344-C64A-98D9-DF77890D8E44}"/>
              </a:ext>
            </a:extLst>
          </p:cNvPr>
          <p:cNvSpPr txBox="1"/>
          <p:nvPr/>
        </p:nvSpPr>
        <p:spPr>
          <a:xfrm>
            <a:off x="310621" y="1016329"/>
            <a:ext cx="2739744" cy="369332"/>
          </a:xfrm>
          <a:prstGeom prst="rect">
            <a:avLst/>
          </a:prstGeom>
          <a:solidFill>
            <a:srgbClr val="F1803A"/>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Sensor Selected :</a:t>
            </a:r>
            <a:endParaRPr lang="en-US" sz="1800" b="1">
              <a:solidFill>
                <a:schemeClr val="bg1"/>
              </a:solidFill>
              <a:latin typeface="Helvetica Neue"/>
            </a:endParaRPr>
          </a:p>
        </p:txBody>
      </p:sp>
      <p:sp>
        <p:nvSpPr>
          <p:cNvPr id="10" name="TextBox 9">
            <a:extLst>
              <a:ext uri="{FF2B5EF4-FFF2-40B4-BE49-F238E27FC236}">
                <a16:creationId xmlns:a16="http://schemas.microsoft.com/office/drawing/2014/main" id="{F9305575-D582-4E43-A3F1-2F9AC9F4FD4E}"/>
              </a:ext>
            </a:extLst>
          </p:cNvPr>
          <p:cNvSpPr txBox="1"/>
          <p:nvPr/>
        </p:nvSpPr>
        <p:spPr>
          <a:xfrm>
            <a:off x="3027175" y="1011389"/>
            <a:ext cx="1408386"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BMP180</a:t>
            </a:r>
          </a:p>
        </p:txBody>
      </p:sp>
      <p:graphicFrame>
        <p:nvGraphicFramePr>
          <p:cNvPr id="4" name="Table 3">
            <a:extLst>
              <a:ext uri="{FF2B5EF4-FFF2-40B4-BE49-F238E27FC236}">
                <a16:creationId xmlns:a16="http://schemas.microsoft.com/office/drawing/2014/main" id="{0C27EE6C-3809-EA4C-BA14-E34AA3CA48C1}"/>
              </a:ext>
            </a:extLst>
          </p:cNvPr>
          <p:cNvGraphicFramePr>
            <a:graphicFrameLocks noGrp="1"/>
          </p:cNvGraphicFramePr>
          <p:nvPr>
            <p:extLst>
              <p:ext uri="{D42A27DB-BD31-4B8C-83A1-F6EECF244321}">
                <p14:modId xmlns:p14="http://schemas.microsoft.com/office/powerpoint/2010/main" val="1296427237"/>
              </p:ext>
            </p:extLst>
          </p:nvPr>
        </p:nvGraphicFramePr>
        <p:xfrm>
          <a:off x="298173" y="2527378"/>
          <a:ext cx="8569827" cy="1052458"/>
        </p:xfrm>
        <a:graphic>
          <a:graphicData uri="http://schemas.openxmlformats.org/drawingml/2006/table">
            <a:tbl>
              <a:tblPr>
                <a:effectLst>
                  <a:outerShdw blurRad="50800" dist="38100" dir="2700000" algn="tl" rotWithShape="0">
                    <a:prstClr val="black">
                      <a:alpha val="40000"/>
                    </a:prstClr>
                  </a:outerShdw>
                </a:effectLst>
              </a:tblPr>
              <a:tblGrid>
                <a:gridCol w="926793">
                  <a:extLst>
                    <a:ext uri="{9D8B030D-6E8A-4147-A177-3AD203B41FA5}">
                      <a16:colId xmlns:a16="http://schemas.microsoft.com/office/drawing/2014/main" val="2454895316"/>
                    </a:ext>
                  </a:extLst>
                </a:gridCol>
                <a:gridCol w="1444355">
                  <a:extLst>
                    <a:ext uri="{9D8B030D-6E8A-4147-A177-3AD203B41FA5}">
                      <a16:colId xmlns:a16="http://schemas.microsoft.com/office/drawing/2014/main" val="1764047602"/>
                    </a:ext>
                  </a:extLst>
                </a:gridCol>
                <a:gridCol w="1432317">
                  <a:extLst>
                    <a:ext uri="{9D8B030D-6E8A-4147-A177-3AD203B41FA5}">
                      <a16:colId xmlns:a16="http://schemas.microsoft.com/office/drawing/2014/main" val="3599998916"/>
                    </a:ext>
                  </a:extLst>
                </a:gridCol>
                <a:gridCol w="914757">
                  <a:extLst>
                    <a:ext uri="{9D8B030D-6E8A-4147-A177-3AD203B41FA5}">
                      <a16:colId xmlns:a16="http://schemas.microsoft.com/office/drawing/2014/main" val="3811905621"/>
                    </a:ext>
                  </a:extLst>
                </a:gridCol>
                <a:gridCol w="1468425">
                  <a:extLst>
                    <a:ext uri="{9D8B030D-6E8A-4147-A177-3AD203B41FA5}">
                      <a16:colId xmlns:a16="http://schemas.microsoft.com/office/drawing/2014/main" val="1341271388"/>
                    </a:ext>
                  </a:extLst>
                </a:gridCol>
                <a:gridCol w="1143445">
                  <a:extLst>
                    <a:ext uri="{9D8B030D-6E8A-4147-A177-3AD203B41FA5}">
                      <a16:colId xmlns:a16="http://schemas.microsoft.com/office/drawing/2014/main" val="2110571099"/>
                    </a:ext>
                  </a:extLst>
                </a:gridCol>
                <a:gridCol w="1239735">
                  <a:extLst>
                    <a:ext uri="{9D8B030D-6E8A-4147-A177-3AD203B41FA5}">
                      <a16:colId xmlns:a16="http://schemas.microsoft.com/office/drawing/2014/main" val="80322546"/>
                    </a:ext>
                  </a:extLst>
                </a:gridCol>
              </a:tblGrid>
              <a:tr h="0">
                <a:tc>
                  <a:txBody>
                    <a:bodyPr/>
                    <a:lstStyle/>
                    <a:p>
                      <a:r>
                        <a:rPr lang="en-US" b="1">
                          <a:solidFill>
                            <a:srgbClr val="FFFFFF"/>
                          </a:solidFill>
                          <a:effectLst/>
                          <a:latin typeface="Helvetica Neue"/>
                          <a:ea typeface="Helvetica Neue" panose="02000503000000020004" pitchFamily="2" charset="0"/>
                          <a:cs typeface="Helvetica Neue" panose="02000503000000020004" pitchFamily="2" charset="0"/>
                        </a:rPr>
                        <a:t>Inter-face</a:t>
                      </a:r>
                      <a:endParaRPr lang="en-US"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rgbClr val="FFFFFF"/>
                          </a:solidFill>
                          <a:effectLst/>
                          <a:latin typeface="Helvetica Neue"/>
                          <a:ea typeface="Helvetica Neue" panose="02000503000000020004" pitchFamily="2" charset="0"/>
                          <a:cs typeface="Helvetica Neue" panose="02000503000000020004" pitchFamily="2" charset="0"/>
                        </a:rPr>
                        <a:t>Pressure Range (hPa)</a:t>
                      </a:r>
                      <a:endParaRPr lang="en-US"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rgbClr val="FFFFFF"/>
                          </a:solidFill>
                          <a:effectLst/>
                          <a:latin typeface="Helvetica Neue"/>
                          <a:ea typeface="Helvetica Neue" panose="02000503000000020004" pitchFamily="2" charset="0"/>
                          <a:cs typeface="Helvetica Neue" panose="02000503000000020004" pitchFamily="2" charset="0"/>
                        </a:rPr>
                        <a:t>Dimensions</a:t>
                      </a:r>
                      <a:br>
                        <a:rPr lang="en-US" b="1">
                          <a:solidFill>
                            <a:srgbClr val="FFFFFF"/>
                          </a:solidFill>
                          <a:effectLst/>
                          <a:latin typeface="Helvetica Neue"/>
                          <a:ea typeface="Helvetica Neue" panose="02000503000000020004" pitchFamily="2" charset="0"/>
                          <a:cs typeface="Helvetica Neue" panose="02000503000000020004" pitchFamily="2" charset="0"/>
                        </a:rPr>
                      </a:br>
                      <a:r>
                        <a:rPr lang="en-US" b="1">
                          <a:solidFill>
                            <a:srgbClr val="FFFFFF"/>
                          </a:solidFill>
                          <a:effectLst/>
                          <a:latin typeface="Helvetica Neue"/>
                          <a:ea typeface="Helvetica Neue" panose="02000503000000020004" pitchFamily="2" charset="0"/>
                          <a:cs typeface="Helvetica Neue" panose="02000503000000020004" pitchFamily="2" charset="0"/>
                        </a:rPr>
                        <a:t>(mm)</a:t>
                      </a:r>
                      <a:endParaRPr lang="en-US"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chemeClr val="bg1"/>
                          </a:solidFill>
                          <a:effectLst/>
                          <a:latin typeface="Helvetica Neue"/>
                          <a:ea typeface="Helvetica Neue" panose="02000503000000020004" pitchFamily="2" charset="0"/>
                          <a:cs typeface="Helvetica Neue" panose="02000503000000020004" pitchFamily="2" charset="0"/>
                        </a:rPr>
                        <a:t>Weight</a:t>
                      </a:r>
                      <a:br>
                        <a:rPr lang="en-US" b="1">
                          <a:solidFill>
                            <a:srgbClr val="FFFFFF"/>
                          </a:solidFill>
                          <a:effectLst/>
                          <a:latin typeface="Helvetica Neue"/>
                          <a:ea typeface="Helvetica Neue" panose="02000503000000020004" pitchFamily="2" charset="0"/>
                          <a:cs typeface="Helvetica Neue" panose="02000503000000020004" pitchFamily="2" charset="0"/>
                        </a:rPr>
                      </a:br>
                      <a:r>
                        <a:rPr lang="en-US" b="1">
                          <a:solidFill>
                            <a:schemeClr val="bg1"/>
                          </a:solidFill>
                          <a:effectLst/>
                          <a:latin typeface="Helvetica Neue"/>
                          <a:ea typeface="Helvetica Neue" panose="02000503000000020004" pitchFamily="2" charset="0"/>
                          <a:cs typeface="Helvetica Neue" panose="02000503000000020004" pitchFamily="2" charset="0"/>
                        </a:rPr>
                        <a:t>(g)</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rgbClr val="FFFFFF"/>
                          </a:solidFill>
                          <a:effectLst/>
                          <a:latin typeface="Helvetica Neue"/>
                          <a:ea typeface="Helvetica Neue" panose="02000503000000020004" pitchFamily="2" charset="0"/>
                          <a:cs typeface="Helvetica Neue" panose="02000503000000020004" pitchFamily="2" charset="0"/>
                        </a:rPr>
                        <a:t>Working Current (mA)</a:t>
                      </a:r>
                      <a:endParaRPr lang="en-US"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rgbClr val="FFFFFF"/>
                          </a:solidFill>
                          <a:effectLst/>
                          <a:latin typeface="Helvetica Neue"/>
                          <a:ea typeface="Helvetica Neue" panose="02000503000000020004" pitchFamily="2" charset="0"/>
                          <a:cs typeface="Helvetica Neue" panose="02000503000000020004" pitchFamily="2" charset="0"/>
                        </a:rPr>
                        <a:t>Sensitivity (hPa)</a:t>
                      </a:r>
                      <a:endParaRPr lang="en-US"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rgbClr val="FFFFFF"/>
                          </a:solidFill>
                          <a:effectLst/>
                          <a:latin typeface="Helvetica Neue"/>
                          <a:ea typeface="Helvetica Neue" panose="02000503000000020004" pitchFamily="2" charset="0"/>
                          <a:cs typeface="Helvetica Neue" panose="02000503000000020004" pitchFamily="2" charset="0"/>
                        </a:rPr>
                        <a:t>Operating Voltage (V)</a:t>
                      </a:r>
                      <a:endParaRPr lang="en-US"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61178949"/>
                  </a:ext>
                </a:extLst>
              </a:tr>
              <a:tr h="455558">
                <a:tc>
                  <a:txBody>
                    <a:bodyPr/>
                    <a:lstStyle/>
                    <a:p>
                      <a:r>
                        <a:rPr lang="pt-BR" b="1">
                          <a:solidFill>
                            <a:srgbClr val="000000"/>
                          </a:solidFill>
                          <a:effectLst/>
                          <a:latin typeface="Helvetica Neue"/>
                          <a:ea typeface="Helvetica Neue" panose="02000503000000020004" pitchFamily="2" charset="0"/>
                          <a:cs typeface="Helvetica Neue" panose="02000503000000020004" pitchFamily="2" charset="0"/>
                        </a:rPr>
                        <a:t>I2C</a:t>
                      </a:r>
                      <a:endParaRPr lang="pt-BR"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mr-IN" b="1">
                          <a:solidFill>
                            <a:srgbClr val="000000"/>
                          </a:solidFill>
                          <a:effectLst/>
                          <a:latin typeface="Helvetica"/>
                          <a:ea typeface="Helvetica Neue" panose="02000503000000020004" pitchFamily="2" charset="0"/>
                        </a:rPr>
                        <a:t>300-1100</a:t>
                      </a:r>
                      <a:endParaRPr lang="mr-IN" b="1">
                        <a:effectLst/>
                        <a:latin typeface="Helvetica"/>
                        <a:ea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t-IT" b="1">
                          <a:solidFill>
                            <a:srgbClr val="000000"/>
                          </a:solidFill>
                          <a:effectLst/>
                          <a:latin typeface="Helvetica Neue"/>
                          <a:ea typeface="Helvetica Neue" panose="02000503000000020004" pitchFamily="2" charset="0"/>
                          <a:cs typeface="Helvetica Neue" panose="02000503000000020004" pitchFamily="2" charset="0"/>
                        </a:rPr>
                        <a:t>14 x 12 x 0.93</a:t>
                      </a:r>
                      <a:endParaRPr lang="it-IT"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t-IT" b="1">
                          <a:effectLst/>
                          <a:latin typeface="Helvetica Neue"/>
                          <a:ea typeface="Helvetica Neue" panose="02000503000000020004" pitchFamily="2" charset="0"/>
                          <a:cs typeface="Helvetica Neue" panose="02000503000000020004" pitchFamily="2" charset="0"/>
                        </a:rPr>
                        <a:t>0.92</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b="1">
                          <a:solidFill>
                            <a:srgbClr val="000000"/>
                          </a:solidFill>
                          <a:effectLst/>
                          <a:latin typeface="Helvetica Neue"/>
                          <a:ea typeface="Helvetica Neue" panose="02000503000000020004" pitchFamily="2" charset="0"/>
                          <a:cs typeface="Helvetica Neue" panose="02000503000000020004" pitchFamily="2" charset="0"/>
                        </a:rPr>
                        <a:t>1</a:t>
                      </a:r>
                      <a:endParaRPr lang="en-US"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s-IS" b="1">
                          <a:solidFill>
                            <a:srgbClr val="000000"/>
                          </a:solidFill>
                          <a:effectLst/>
                          <a:latin typeface="Helvetica Neue"/>
                          <a:ea typeface="Helvetica Neue" panose="02000503000000020004" pitchFamily="2" charset="0"/>
                          <a:cs typeface="Helvetica Neue" panose="02000503000000020004" pitchFamily="2" charset="0"/>
                        </a:rPr>
                        <a:t>土2</a:t>
                      </a:r>
                      <a:endParaRPr lang="is-IS"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mr-IN" b="1">
                          <a:solidFill>
                            <a:srgbClr val="000000"/>
                          </a:solidFill>
                          <a:effectLst/>
                          <a:latin typeface="Helvetica Neue"/>
                          <a:ea typeface="Helvetica Neue" panose="02000503000000020004" pitchFamily="2" charset="0"/>
                        </a:rPr>
                        <a:t>1.8 - 3.6</a:t>
                      </a:r>
                      <a:endParaRPr lang="mr-IN" b="1">
                        <a:effectLst/>
                        <a:latin typeface="Helvetica Neue"/>
                        <a:ea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843741624"/>
                  </a:ext>
                </a:extLst>
              </a:tr>
            </a:tbl>
          </a:graphicData>
        </a:graphic>
      </p:graphicFrame>
      <p:sp>
        <p:nvSpPr>
          <p:cNvPr id="14" name="Text Placeholder 2">
            <a:extLst>
              <a:ext uri="{FF2B5EF4-FFF2-40B4-BE49-F238E27FC236}">
                <a16:creationId xmlns:a16="http://schemas.microsoft.com/office/drawing/2014/main" id="{217276FF-099E-204A-8532-8140748F134C}"/>
              </a:ext>
            </a:extLst>
          </p:cNvPr>
          <p:cNvSpPr txBox="1">
            <a:spLocks/>
          </p:cNvSpPr>
          <p:nvPr/>
        </p:nvSpPr>
        <p:spPr>
          <a:xfrm>
            <a:off x="298173" y="1746139"/>
            <a:ext cx="8573147" cy="741217"/>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lvl="1" indent="-285750">
              <a:spcBef>
                <a:spcPts val="0"/>
              </a:spcBef>
              <a:buClr>
                <a:srgbClr val="000000"/>
              </a:buClr>
              <a:buSzTx/>
              <a:buFont typeface="Arial" panose="020B0604020202020204" pitchFamily="34" charset="0"/>
              <a:buChar char="•"/>
              <a:defRPr/>
            </a:pPr>
            <a:r>
              <a:rPr lang="en-US" sz="1400">
                <a:latin typeface="Helvetica Neue" panose="02000503000000020004" pitchFamily="2" charset="0"/>
                <a:ea typeface="Helvetica Neue" panose="02000503000000020004" pitchFamily="2" charset="0"/>
                <a:cs typeface="Helvetica Neue" panose="02000503000000020004" pitchFamily="2" charset="0"/>
              </a:rPr>
              <a:t>Low power: 5µA at 1 sample / sec. in standard mode </a:t>
            </a:r>
          </a:p>
          <a:p>
            <a:pPr marL="285750" lvl="1" indent="-285750">
              <a:spcBef>
                <a:spcPts val="0"/>
              </a:spcBef>
              <a:buClr>
                <a:srgbClr val="000000"/>
              </a:buClr>
              <a:buSzTx/>
              <a:buFont typeface="Arial" panose="020B0604020202020204" pitchFamily="34" charset="0"/>
              <a:buChar char="•"/>
              <a:defRPr/>
            </a:pPr>
            <a:r>
              <a:rPr lang="en-US" sz="1400">
                <a:latin typeface="Helvetica Neue" panose="02000503000000020004" pitchFamily="2" charset="0"/>
                <a:ea typeface="Helvetica Neue" panose="02000503000000020004" pitchFamily="2" charset="0"/>
                <a:cs typeface="Helvetica Neue" panose="02000503000000020004" pitchFamily="2" charset="0"/>
              </a:rPr>
              <a:t>Low noise: 0.06hPa (0.5m) in ultra low power mode 0.02hPa (0.17m) advanced resolution mode.</a:t>
            </a:r>
          </a:p>
          <a:p>
            <a:pPr marL="285750" lvl="1" indent="-285750">
              <a:spcBef>
                <a:spcPts val="0"/>
              </a:spcBef>
              <a:buClr>
                <a:srgbClr val="000000"/>
              </a:buClr>
              <a:buSzTx/>
              <a:buFont typeface="Arial" panose="020B0604020202020204" pitchFamily="34" charset="0"/>
              <a:buChar char="•"/>
              <a:defRPr/>
            </a:pPr>
            <a:r>
              <a:rPr lang="en-IN" sz="1400">
                <a:latin typeface="Helvetica Neue" panose="02000503000000020004" pitchFamily="2" charset="0"/>
                <a:ea typeface="Helvetica Neue" panose="02000503000000020004" pitchFamily="2" charset="0"/>
                <a:cs typeface="Helvetica Neue" panose="02000503000000020004" pitchFamily="2" charset="0"/>
              </a:rPr>
              <a:t>Resolution of 0.01hPa.</a:t>
            </a:r>
            <a:br>
              <a:rPr lang="en-US" sz="1400">
                <a:latin typeface="Helvetica Neue" panose="02000503000000020004" pitchFamily="2" charset="0"/>
                <a:ea typeface="Helvetica Neue" panose="02000503000000020004" pitchFamily="2" charset="0"/>
                <a:cs typeface="Helvetica Neue" panose="02000503000000020004" pitchFamily="2" charset="0"/>
              </a:rPr>
            </a:b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285750" lvl="1" indent="-285750">
              <a:spcBef>
                <a:spcPts val="0"/>
              </a:spcBef>
              <a:buClr>
                <a:srgbClr val="000000"/>
              </a:buClr>
              <a:buSzTx/>
              <a:buFont typeface="Arial" panose="020B0604020202020204" pitchFamily="34" charset="0"/>
              <a:buChar char="•"/>
              <a:defRPr/>
            </a:pP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4AD18947-B83C-764C-B5D1-C38F4759B4CD}"/>
              </a:ext>
            </a:extLst>
          </p:cNvPr>
          <p:cNvSpPr txBox="1"/>
          <p:nvPr/>
        </p:nvSpPr>
        <p:spPr>
          <a:xfrm>
            <a:off x="298174" y="1379291"/>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sp>
        <p:nvSpPr>
          <p:cNvPr id="17" name="Text Placeholder 2">
            <a:extLst>
              <a:ext uri="{FF2B5EF4-FFF2-40B4-BE49-F238E27FC236}">
                <a16:creationId xmlns:a16="http://schemas.microsoft.com/office/drawing/2014/main" id="{4940ED80-3542-E744-974A-CE790E12D47C}"/>
              </a:ext>
            </a:extLst>
          </p:cNvPr>
          <p:cNvSpPr txBox="1">
            <a:spLocks/>
          </p:cNvSpPr>
          <p:nvPr/>
        </p:nvSpPr>
        <p:spPr>
          <a:xfrm>
            <a:off x="298173" y="4002168"/>
            <a:ext cx="5314351" cy="2386996"/>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Clr>
                <a:schemeClr val="tx1"/>
              </a:buClr>
              <a:buSzPct val="150000"/>
            </a:pPr>
            <a:r>
              <a:rPr lang="en-IN" sz="1200" b="0">
                <a:latin typeface="Helvetica Neue" panose="02000503000000020004" pitchFamily="2" charset="0"/>
                <a:ea typeface="Helvetica Neue" panose="02000503000000020004" pitchFamily="2" charset="0"/>
                <a:cs typeface="Helvetica Neue" panose="02000503000000020004" pitchFamily="2" charset="0"/>
              </a:rPr>
              <a:t>It senses Pressure and then calculates Altitude using the given formula and this value of altitude is used to determine different FSW states. </a:t>
            </a: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r>
              <a:rPr lang="en-IN" sz="1200" b="0">
                <a:latin typeface="Helvetica Neue" panose="02000503000000020004" pitchFamily="2" charset="0"/>
                <a:ea typeface="Helvetica Neue" panose="02000503000000020004" pitchFamily="2" charset="0"/>
                <a:cs typeface="Helvetica Neue" panose="02000503000000020004" pitchFamily="2" charset="0"/>
              </a:rPr>
              <a:t>With the measured pressure p and </a:t>
            </a:r>
            <a:br>
              <a:rPr lang="en-IN" sz="1200" b="0">
                <a:latin typeface="Helvetica Neue" panose="02000503000000020004" pitchFamily="2" charset="0"/>
                <a:ea typeface="Helvetica Neue" panose="02000503000000020004" pitchFamily="2" charset="0"/>
                <a:cs typeface="Helvetica Neue" panose="02000503000000020004" pitchFamily="2" charset="0"/>
              </a:rPr>
            </a:br>
            <a:r>
              <a:rPr lang="en-IN" sz="1200" b="0">
                <a:latin typeface="Helvetica Neue" panose="02000503000000020004" pitchFamily="2" charset="0"/>
                <a:ea typeface="Helvetica Neue" panose="02000503000000020004" pitchFamily="2" charset="0"/>
                <a:cs typeface="Helvetica Neue" panose="02000503000000020004" pitchFamily="2" charset="0"/>
              </a:rPr>
              <a:t>the absolute altitude the pressure</a:t>
            </a:r>
            <a:br>
              <a:rPr lang="en-IN" sz="1200" b="0">
                <a:latin typeface="Helvetica Neue" panose="02000503000000020004" pitchFamily="2" charset="0"/>
                <a:ea typeface="Helvetica Neue" panose="02000503000000020004" pitchFamily="2" charset="0"/>
                <a:cs typeface="Helvetica Neue" panose="02000503000000020004" pitchFamily="2" charset="0"/>
              </a:rPr>
            </a:br>
            <a:r>
              <a:rPr lang="en-IN" sz="1200" b="0">
                <a:latin typeface="Helvetica Neue" panose="02000503000000020004" pitchFamily="2" charset="0"/>
                <a:ea typeface="Helvetica Neue" panose="02000503000000020004" pitchFamily="2" charset="0"/>
                <a:cs typeface="Helvetica Neue" panose="02000503000000020004" pitchFamily="2" charset="0"/>
              </a:rPr>
              <a:t>at sea level can be calculated: </a:t>
            </a:r>
          </a:p>
          <a:p>
            <a:pPr marL="76200" indent="0">
              <a:buClr>
                <a:schemeClr val="tx1"/>
              </a:buClr>
              <a:buSzPct val="150000"/>
              <a:buNone/>
            </a:pPr>
            <a:br>
              <a:rPr lang="en-IN" sz="1200" b="0">
                <a:latin typeface="Helvetica Neue" panose="02000503000000020004" pitchFamily="2" charset="0"/>
                <a:ea typeface="Helvetica Neue" panose="02000503000000020004" pitchFamily="2" charset="0"/>
                <a:cs typeface="Helvetica Neue" panose="02000503000000020004" pitchFamily="2" charset="0"/>
              </a:rPr>
            </a:b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marL="76200" indent="0">
              <a:buClr>
                <a:schemeClr val="tx1"/>
              </a:buClr>
              <a:buSzPct val="150000"/>
              <a:buNone/>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TextBox 14">
            <a:extLst>
              <a:ext uri="{FF2B5EF4-FFF2-40B4-BE49-F238E27FC236}">
                <a16:creationId xmlns:a16="http://schemas.microsoft.com/office/drawing/2014/main" id="{70050B72-8C5F-5346-A6FD-B7139F4FEC46}"/>
              </a:ext>
            </a:extLst>
          </p:cNvPr>
          <p:cNvSpPr txBox="1"/>
          <p:nvPr/>
        </p:nvSpPr>
        <p:spPr>
          <a:xfrm>
            <a:off x="298174" y="3629295"/>
            <a:ext cx="274320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Processing</a:t>
            </a:r>
          </a:p>
        </p:txBody>
      </p:sp>
      <p:pic>
        <p:nvPicPr>
          <p:cNvPr id="1029" name="Picture 5" descr="page46image59487024">
            <a:extLst>
              <a:ext uri="{FF2B5EF4-FFF2-40B4-BE49-F238E27FC236}">
                <a16:creationId xmlns:a16="http://schemas.microsoft.com/office/drawing/2014/main" id="{F25C722B-4999-F644-B9FE-EACBBEBAA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34" y="4773985"/>
            <a:ext cx="2135766" cy="927657"/>
          </a:xfrm>
          <a:prstGeom prst="rect">
            <a:avLst/>
          </a:prstGeom>
          <a:solidFill>
            <a:srgbClr val="F9F5E4"/>
          </a:solidFill>
          <a:ln>
            <a:solidFill>
              <a:schemeClr val="tx1"/>
            </a:solidFill>
          </a:ln>
        </p:spPr>
      </p:pic>
      <p:sp>
        <p:nvSpPr>
          <p:cNvPr id="27" name="Text Placeholder 2">
            <a:extLst>
              <a:ext uri="{FF2B5EF4-FFF2-40B4-BE49-F238E27FC236}">
                <a16:creationId xmlns:a16="http://schemas.microsoft.com/office/drawing/2014/main" id="{10F33ABE-F5BD-E94E-837A-4EF045FEA0F0}"/>
              </a:ext>
            </a:extLst>
          </p:cNvPr>
          <p:cNvSpPr txBox="1">
            <a:spLocks/>
          </p:cNvSpPr>
          <p:nvPr/>
        </p:nvSpPr>
        <p:spPr>
          <a:xfrm>
            <a:off x="2896946" y="4592520"/>
            <a:ext cx="1778764" cy="792000"/>
          </a:xfrm>
          <a:prstGeom prst="rect">
            <a:avLst/>
          </a:prstGeom>
          <a:solidFill>
            <a:srgbClr val="F9F5E4"/>
          </a:solidFill>
          <a:ln w="19050">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Clr>
                <a:schemeClr val="tx1"/>
              </a:buClr>
              <a:buSzPct val="150000"/>
              <a:buNone/>
            </a:pPr>
            <a:r>
              <a:rPr lang="en-IN" sz="1200" b="0">
                <a:latin typeface="Helvetica Neue" panose="02000503000000020004" pitchFamily="2" charset="0"/>
                <a:ea typeface="Helvetica Neue" panose="02000503000000020004" pitchFamily="2" charset="0"/>
                <a:cs typeface="Helvetica Neue" panose="02000503000000020004" pitchFamily="2" charset="0"/>
              </a:rPr>
              <a:t>where, p</a:t>
            </a:r>
            <a:r>
              <a:rPr lang="en-IN" sz="1200" b="0" baseline="-25000">
                <a:latin typeface="Helvetica Neue" panose="02000503000000020004" pitchFamily="2" charset="0"/>
                <a:ea typeface="Helvetica Neue" panose="02000503000000020004" pitchFamily="2" charset="0"/>
                <a:cs typeface="Helvetica Neue" panose="02000503000000020004" pitchFamily="2" charset="0"/>
              </a:rPr>
              <a:t>0</a:t>
            </a:r>
            <a:r>
              <a:rPr lang="en-IN" sz="1200" b="0">
                <a:latin typeface="Helvetica Neue" panose="02000503000000020004" pitchFamily="2" charset="0"/>
                <a:ea typeface="Helvetica Neue" panose="02000503000000020004" pitchFamily="2" charset="0"/>
                <a:cs typeface="Helvetica Neue" panose="02000503000000020004" pitchFamily="2" charset="0"/>
              </a:rPr>
              <a:t>= Pressure at sea level (</a:t>
            </a:r>
            <a:r>
              <a:rPr lang="en-IN" sz="1200" b="0" err="1">
                <a:latin typeface="Helvetica Neue" panose="02000503000000020004" pitchFamily="2" charset="0"/>
                <a:ea typeface="Helvetica Neue" panose="02000503000000020004" pitchFamily="2" charset="0"/>
                <a:cs typeface="Helvetica Neue" panose="02000503000000020004" pitchFamily="2" charset="0"/>
              </a:rPr>
              <a:t>hPa</a:t>
            </a:r>
            <a:r>
              <a:rPr lang="en-IN" sz="1200" b="0">
                <a:latin typeface="Helvetica Neue" panose="02000503000000020004" pitchFamily="2" charset="0"/>
                <a:ea typeface="Helvetica Neue" panose="02000503000000020004" pitchFamily="2" charset="0"/>
                <a:cs typeface="Helvetica Neue" panose="02000503000000020004" pitchFamily="2" charset="0"/>
              </a:rPr>
              <a:t>) and p = Measured pressure (</a:t>
            </a:r>
            <a:r>
              <a:rPr lang="en-IN" sz="1200" b="0" err="1">
                <a:latin typeface="Helvetica Neue" panose="02000503000000020004" pitchFamily="2" charset="0"/>
                <a:ea typeface="Helvetica Neue" panose="02000503000000020004" pitchFamily="2" charset="0"/>
                <a:cs typeface="Helvetica Neue" panose="02000503000000020004" pitchFamily="2" charset="0"/>
              </a:rPr>
              <a:t>hPa</a:t>
            </a:r>
            <a:r>
              <a:rPr lang="en-IN" sz="1200" b="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21" name="Picture 20">
            <a:extLst>
              <a:ext uri="{FF2B5EF4-FFF2-40B4-BE49-F238E27FC236}">
                <a16:creationId xmlns:a16="http://schemas.microsoft.com/office/drawing/2014/main" id="{748AEAF6-8B61-0F48-9373-4E401B99130F}"/>
              </a:ext>
            </a:extLst>
          </p:cNvPr>
          <p:cNvPicPr>
            <a:picLocks noChangeAspect="1"/>
          </p:cNvPicPr>
          <p:nvPr/>
        </p:nvPicPr>
        <p:blipFill>
          <a:blip r:embed="rId5"/>
          <a:stretch>
            <a:fillRect/>
          </a:stretch>
        </p:blipFill>
        <p:spPr>
          <a:xfrm>
            <a:off x="3976633" y="5480335"/>
            <a:ext cx="1398155" cy="732551"/>
          </a:xfrm>
          <a:prstGeom prst="rect">
            <a:avLst/>
          </a:prstGeom>
          <a:ln>
            <a:solidFill>
              <a:schemeClr val="tx1"/>
            </a:solidFill>
          </a:ln>
        </p:spPr>
      </p:pic>
      <p:pic>
        <p:nvPicPr>
          <p:cNvPr id="32" name="Picture 4" descr="mage result for BMP 180">
            <a:extLst>
              <a:ext uri="{FF2B5EF4-FFF2-40B4-BE49-F238E27FC236}">
                <a16:creationId xmlns:a16="http://schemas.microsoft.com/office/drawing/2014/main" id="{3189E9D6-C8EE-DE4E-A754-2D61EAD1B6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193" t="12453" r="9762" b="6457"/>
          <a:stretch/>
        </p:blipFill>
        <p:spPr bwMode="auto">
          <a:xfrm>
            <a:off x="5311180" y="1017748"/>
            <a:ext cx="1147556" cy="6535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AFB1F96B-FFD0-8249-A516-BE378D35F39E}"/>
              </a:ext>
            </a:extLst>
          </p:cNvPr>
          <p:cNvSpPr txBox="1"/>
          <p:nvPr/>
        </p:nvSpPr>
        <p:spPr>
          <a:xfrm>
            <a:off x="7833881" y="1059344"/>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22" name="Rectangle 21">
            <a:extLst>
              <a:ext uri="{FF2B5EF4-FFF2-40B4-BE49-F238E27FC236}">
                <a16:creationId xmlns:a16="http://schemas.microsoft.com/office/drawing/2014/main" id="{D88E3B62-FFF0-2E4A-95B4-18C7AEE48134}"/>
              </a:ext>
            </a:extLst>
          </p:cNvPr>
          <p:cNvSpPr/>
          <p:nvPr/>
        </p:nvSpPr>
        <p:spPr>
          <a:xfrm>
            <a:off x="228600" y="6477000"/>
            <a:ext cx="1841938" cy="244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233;p27">
            <a:extLst>
              <a:ext uri="{FF2B5EF4-FFF2-40B4-BE49-F238E27FC236}">
                <a16:creationId xmlns:a16="http://schemas.microsoft.com/office/drawing/2014/main" id="{236E7897-F79A-4496-9BE6-EB627BA2405C}"/>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endParaRPr lang="en-US" sz="1000" b="1">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22" name="Google Shape;353;p44">
            <a:extLst>
              <a:ext uri="{FF2B5EF4-FFF2-40B4-BE49-F238E27FC236}">
                <a16:creationId xmlns:a16="http://schemas.microsoft.com/office/drawing/2014/main" id="{6009DCD9-B755-EC40-9C87-833C62521170}"/>
              </a:ext>
            </a:extLst>
          </p:cNvPr>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Air</a:t>
            </a:r>
            <a:r>
              <a:rPr lang="en-US" sz="2400" b="1" i="0" u="none" strike="noStrike" cap="none">
                <a:latin typeface="Arial"/>
                <a:ea typeface="Arial"/>
                <a:cs typeface="Arial"/>
                <a:sym typeface="Arial"/>
              </a:rPr>
              <a:t> Pressure Sensor Summary</a:t>
            </a:r>
            <a:endParaRPr/>
          </a:p>
        </p:txBody>
      </p:sp>
      <p:sp>
        <p:nvSpPr>
          <p:cNvPr id="23" name="Text Placeholder 2">
            <a:extLst>
              <a:ext uri="{FF2B5EF4-FFF2-40B4-BE49-F238E27FC236}">
                <a16:creationId xmlns:a16="http://schemas.microsoft.com/office/drawing/2014/main" id="{D4E0A81B-D06D-894A-AC88-C4AE4C0475CA}"/>
              </a:ext>
            </a:extLst>
          </p:cNvPr>
          <p:cNvSpPr txBox="1">
            <a:spLocks/>
          </p:cNvSpPr>
          <p:nvPr/>
        </p:nvSpPr>
        <p:spPr>
          <a:xfrm>
            <a:off x="227180" y="1444392"/>
            <a:ext cx="3092688" cy="2239713"/>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IN" sz="1400" b="0">
                <a:latin typeface="Helvetica Neue" panose="02000503000000020004" pitchFamily="2" charset="0"/>
                <a:ea typeface="Helvetica Neue" panose="02000503000000020004" pitchFamily="2" charset="0"/>
                <a:cs typeface="Helvetica Neue" panose="02000503000000020004" pitchFamily="2" charset="0"/>
              </a:rPr>
              <a:t>Pressure will be displayed in Pascals because of the competition requirement of displaying each sensor value in engineering units with resolution of 1 pascals</a:t>
            </a:r>
            <a:r>
              <a:rPr lang="en-IN" sz="1400"/>
              <a:t>.</a:t>
            </a:r>
            <a:r>
              <a:rPr lang="en-IN" sz="1400" b="0">
                <a:latin typeface="Helvetica Neue" panose="02000503000000020004" pitchFamily="2" charset="0"/>
                <a:ea typeface="Helvetica Neue" panose="02000503000000020004" pitchFamily="2" charset="0"/>
                <a:cs typeface="Helvetica Neue" panose="02000503000000020004" pitchFamily="2" charset="0"/>
              </a:rPr>
              <a:t> </a:t>
            </a:r>
          </a:p>
          <a:p>
            <a:r>
              <a:rPr lang="en-IN" sz="1400" b="0">
                <a:latin typeface="Helvetica Neue" panose="02000503000000020004" pitchFamily="2" charset="0"/>
                <a:ea typeface="Helvetica Neue" panose="02000503000000020004" pitchFamily="2" charset="0"/>
                <a:cs typeface="Helvetica Neue" panose="02000503000000020004" pitchFamily="2" charset="0"/>
              </a:rPr>
              <a:t>Altitude will be displayed in meters and it will be a floating point number. </a:t>
            </a:r>
            <a:endParaRPr lang="en-IN" sz="1400" b="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770C50BA-61F2-4B4C-B207-3599C6DBA5FA}"/>
              </a:ext>
            </a:extLst>
          </p:cNvPr>
          <p:cNvSpPr txBox="1"/>
          <p:nvPr/>
        </p:nvSpPr>
        <p:spPr>
          <a:xfrm>
            <a:off x="227180" y="1040794"/>
            <a:ext cx="274320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Format</a:t>
            </a:r>
          </a:p>
        </p:txBody>
      </p:sp>
      <p:sp>
        <p:nvSpPr>
          <p:cNvPr id="30" name="TextBox 29">
            <a:extLst>
              <a:ext uri="{FF2B5EF4-FFF2-40B4-BE49-F238E27FC236}">
                <a16:creationId xmlns:a16="http://schemas.microsoft.com/office/drawing/2014/main" id="{4626AB86-42BD-2042-A1A2-7A1C66014CA8}"/>
              </a:ext>
            </a:extLst>
          </p:cNvPr>
          <p:cNvSpPr txBox="1"/>
          <p:nvPr/>
        </p:nvSpPr>
        <p:spPr>
          <a:xfrm>
            <a:off x="3656782" y="1069192"/>
            <a:ext cx="5061254" cy="307777"/>
          </a:xfrm>
          <a:prstGeom prst="rect">
            <a:avLst/>
          </a:prstGeom>
          <a:solidFill>
            <a:srgbClr val="FFB366"/>
          </a:solidFill>
          <a:ln w="19050">
            <a:solidFill>
              <a:schemeClr val="tx1"/>
            </a:solidFill>
          </a:ln>
        </p:spPr>
        <p:txBody>
          <a:bodyPr wrap="square" rtlCol="0">
            <a:spAutoFit/>
          </a:bodyPr>
          <a:lstStyle/>
          <a:p>
            <a:pPr algn="ctr"/>
            <a:r>
              <a:rPr lang="en-IN" b="1">
                <a:latin typeface="Helvetica Neue" panose="02000503000000020004" pitchFamily="2" charset="0"/>
                <a:ea typeface="Helvetica Neue" panose="02000503000000020004" pitchFamily="2" charset="0"/>
                <a:cs typeface="Helvetica Neue" panose="02000503000000020004" pitchFamily="2" charset="0"/>
              </a:rPr>
              <a:t>Algorithm for pressure and temperature measurement </a:t>
            </a:r>
            <a:endParaRPr lang="en-IN" sz="1800" b="1">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9" name="Straight Connector 18">
            <a:extLst>
              <a:ext uri="{FF2B5EF4-FFF2-40B4-BE49-F238E27FC236}">
                <a16:creationId xmlns:a16="http://schemas.microsoft.com/office/drawing/2014/main" id="{6078752B-3E09-D34F-839C-EFD2ADAD02C4}"/>
              </a:ext>
            </a:extLst>
          </p:cNvPr>
          <p:cNvCxnSpPr>
            <a:cxnSpLocks/>
          </p:cNvCxnSpPr>
          <p:nvPr/>
        </p:nvCxnSpPr>
        <p:spPr>
          <a:xfrm>
            <a:off x="3589689" y="987972"/>
            <a:ext cx="0" cy="5402318"/>
          </a:xfrm>
          <a:prstGeom prst="line">
            <a:avLst/>
          </a:prstGeom>
          <a:ln w="28575">
            <a:solidFill>
              <a:srgbClr val="F1803A"/>
            </a:solidFill>
            <a:prstDash val="dash"/>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2BDCB47-F220-1B41-B60B-3F368E9CD907}"/>
              </a:ext>
            </a:extLst>
          </p:cNvPr>
          <p:cNvSpPr/>
          <p:nvPr/>
        </p:nvSpPr>
        <p:spPr>
          <a:xfrm>
            <a:off x="4085801" y="1424025"/>
            <a:ext cx="1174173" cy="374073"/>
          </a:xfrm>
          <a:prstGeom prst="ellipse">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Start</a:t>
            </a:r>
          </a:p>
        </p:txBody>
      </p:sp>
      <p:pic>
        <p:nvPicPr>
          <p:cNvPr id="31" name="Picture 30">
            <a:extLst>
              <a:ext uri="{FF2B5EF4-FFF2-40B4-BE49-F238E27FC236}">
                <a16:creationId xmlns:a16="http://schemas.microsoft.com/office/drawing/2014/main" id="{D5111579-5788-724F-BBCD-A9D878BAB564}"/>
              </a:ext>
            </a:extLst>
          </p:cNvPr>
          <p:cNvPicPr>
            <a:picLocks noChangeAspect="1"/>
          </p:cNvPicPr>
          <p:nvPr/>
        </p:nvPicPr>
        <p:blipFill>
          <a:blip r:embed="rId3"/>
          <a:stretch>
            <a:fillRect/>
          </a:stretch>
        </p:blipFill>
        <p:spPr>
          <a:xfrm>
            <a:off x="3818256" y="2010251"/>
            <a:ext cx="1971251" cy="1770103"/>
          </a:xfrm>
          <a:prstGeom prst="rect">
            <a:avLst/>
          </a:prstGeom>
          <a:ln>
            <a:solidFill>
              <a:schemeClr val="tx1"/>
            </a:solidFill>
          </a:ln>
        </p:spPr>
      </p:pic>
      <p:pic>
        <p:nvPicPr>
          <p:cNvPr id="36" name="Picture 35">
            <a:extLst>
              <a:ext uri="{FF2B5EF4-FFF2-40B4-BE49-F238E27FC236}">
                <a16:creationId xmlns:a16="http://schemas.microsoft.com/office/drawing/2014/main" id="{7B9BB642-C7F4-0C4A-8E11-2FFDC1C98B21}"/>
              </a:ext>
            </a:extLst>
          </p:cNvPr>
          <p:cNvPicPr>
            <a:picLocks noChangeAspect="1"/>
          </p:cNvPicPr>
          <p:nvPr/>
        </p:nvPicPr>
        <p:blipFill>
          <a:blip r:embed="rId4"/>
          <a:stretch>
            <a:fillRect/>
          </a:stretch>
        </p:blipFill>
        <p:spPr>
          <a:xfrm>
            <a:off x="3812969" y="4028021"/>
            <a:ext cx="2006411" cy="546109"/>
          </a:xfrm>
          <a:prstGeom prst="rect">
            <a:avLst/>
          </a:prstGeom>
          <a:ln>
            <a:solidFill>
              <a:schemeClr val="tx1"/>
            </a:solidFill>
          </a:ln>
        </p:spPr>
      </p:pic>
      <p:pic>
        <p:nvPicPr>
          <p:cNvPr id="38" name="Picture 37">
            <a:extLst>
              <a:ext uri="{FF2B5EF4-FFF2-40B4-BE49-F238E27FC236}">
                <a16:creationId xmlns:a16="http://schemas.microsoft.com/office/drawing/2014/main" id="{4EE6B9FF-DF4C-FC45-9051-76CA6C40EB91}"/>
              </a:ext>
            </a:extLst>
          </p:cNvPr>
          <p:cNvPicPr>
            <a:picLocks noChangeAspect="1"/>
          </p:cNvPicPr>
          <p:nvPr/>
        </p:nvPicPr>
        <p:blipFill>
          <a:blip r:embed="rId5"/>
          <a:stretch>
            <a:fillRect/>
          </a:stretch>
        </p:blipFill>
        <p:spPr>
          <a:xfrm>
            <a:off x="3832453" y="4748071"/>
            <a:ext cx="1993244" cy="544573"/>
          </a:xfrm>
          <a:prstGeom prst="rect">
            <a:avLst/>
          </a:prstGeom>
          <a:ln>
            <a:solidFill>
              <a:schemeClr val="tx1"/>
            </a:solidFill>
          </a:ln>
        </p:spPr>
      </p:pic>
      <p:pic>
        <p:nvPicPr>
          <p:cNvPr id="40" name="Picture 39">
            <a:extLst>
              <a:ext uri="{FF2B5EF4-FFF2-40B4-BE49-F238E27FC236}">
                <a16:creationId xmlns:a16="http://schemas.microsoft.com/office/drawing/2014/main" id="{7AAE2731-78E5-8B47-B4A8-FB0A2C4EB4C8}"/>
              </a:ext>
            </a:extLst>
          </p:cNvPr>
          <p:cNvPicPr>
            <a:picLocks noChangeAspect="1"/>
          </p:cNvPicPr>
          <p:nvPr/>
        </p:nvPicPr>
        <p:blipFill>
          <a:blip r:embed="rId6"/>
          <a:stretch>
            <a:fillRect/>
          </a:stretch>
        </p:blipFill>
        <p:spPr>
          <a:xfrm>
            <a:off x="3829484" y="5483531"/>
            <a:ext cx="1989896" cy="684750"/>
          </a:xfrm>
          <a:prstGeom prst="rect">
            <a:avLst/>
          </a:prstGeom>
          <a:ln>
            <a:solidFill>
              <a:schemeClr val="tx1"/>
            </a:solidFill>
          </a:ln>
        </p:spPr>
      </p:pic>
      <p:pic>
        <p:nvPicPr>
          <p:cNvPr id="42" name="Picture 41">
            <a:extLst>
              <a:ext uri="{FF2B5EF4-FFF2-40B4-BE49-F238E27FC236}">
                <a16:creationId xmlns:a16="http://schemas.microsoft.com/office/drawing/2014/main" id="{98ACB244-DE33-554A-B463-239533D30785}"/>
              </a:ext>
            </a:extLst>
          </p:cNvPr>
          <p:cNvPicPr>
            <a:picLocks noChangeAspect="1"/>
          </p:cNvPicPr>
          <p:nvPr/>
        </p:nvPicPr>
        <p:blipFill>
          <a:blip r:embed="rId7"/>
          <a:stretch>
            <a:fillRect/>
          </a:stretch>
        </p:blipFill>
        <p:spPr>
          <a:xfrm>
            <a:off x="6292742" y="3556316"/>
            <a:ext cx="2400934" cy="2687517"/>
          </a:xfrm>
          <a:prstGeom prst="rect">
            <a:avLst/>
          </a:prstGeom>
          <a:ln>
            <a:solidFill>
              <a:schemeClr val="tx1"/>
            </a:solidFill>
          </a:ln>
        </p:spPr>
      </p:pic>
      <p:sp>
        <p:nvSpPr>
          <p:cNvPr id="43" name="Rectangle 42">
            <a:extLst>
              <a:ext uri="{FF2B5EF4-FFF2-40B4-BE49-F238E27FC236}">
                <a16:creationId xmlns:a16="http://schemas.microsoft.com/office/drawing/2014/main" id="{002A8954-4E3E-4747-A127-B5A1A72DC2A0}"/>
              </a:ext>
            </a:extLst>
          </p:cNvPr>
          <p:cNvSpPr/>
          <p:nvPr/>
        </p:nvSpPr>
        <p:spPr>
          <a:xfrm>
            <a:off x="6321140" y="2424563"/>
            <a:ext cx="2400934" cy="567890"/>
          </a:xfrm>
          <a:prstGeom prst="rect">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Display temperature and Pressure</a:t>
            </a:r>
          </a:p>
        </p:txBody>
      </p:sp>
      <p:cxnSp>
        <p:nvCxnSpPr>
          <p:cNvPr id="45" name="Straight Arrow Connector 44">
            <a:extLst>
              <a:ext uri="{FF2B5EF4-FFF2-40B4-BE49-F238E27FC236}">
                <a16:creationId xmlns:a16="http://schemas.microsoft.com/office/drawing/2014/main" id="{B99217B6-662C-E444-BB5C-5FF2DD4F1ACF}"/>
              </a:ext>
            </a:extLst>
          </p:cNvPr>
          <p:cNvCxnSpPr>
            <a:cxnSpLocks/>
          </p:cNvCxnSpPr>
          <p:nvPr/>
        </p:nvCxnSpPr>
        <p:spPr>
          <a:xfrm flipV="1">
            <a:off x="7515428" y="2079367"/>
            <a:ext cx="2970" cy="365571"/>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3373821-8A05-B249-9C60-ACD015499F99}"/>
              </a:ext>
            </a:extLst>
          </p:cNvPr>
          <p:cNvCxnSpPr>
            <a:stCxn id="31" idx="2"/>
            <a:endCxn id="36" idx="0"/>
          </p:cNvCxnSpPr>
          <p:nvPr/>
        </p:nvCxnSpPr>
        <p:spPr>
          <a:xfrm>
            <a:off x="4803882" y="3780354"/>
            <a:ext cx="12293" cy="247667"/>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D4EABEF-89E2-A348-B739-D1FFC28A642A}"/>
              </a:ext>
            </a:extLst>
          </p:cNvPr>
          <p:cNvCxnSpPr>
            <a:cxnSpLocks/>
            <a:stCxn id="38" idx="2"/>
            <a:endCxn id="40" idx="0"/>
          </p:cNvCxnSpPr>
          <p:nvPr/>
        </p:nvCxnSpPr>
        <p:spPr>
          <a:xfrm flipH="1">
            <a:off x="4824432" y="5292644"/>
            <a:ext cx="4643" cy="190887"/>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ADCD006-C9A7-2144-B069-0728B8BBF07A}"/>
              </a:ext>
            </a:extLst>
          </p:cNvPr>
          <p:cNvCxnSpPr>
            <a:cxnSpLocks/>
            <a:stCxn id="40" idx="3"/>
          </p:cNvCxnSpPr>
          <p:nvPr/>
        </p:nvCxnSpPr>
        <p:spPr>
          <a:xfrm>
            <a:off x="9918640" y="11309437"/>
            <a:ext cx="629549" cy="0"/>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207A2CC-6BD7-9D44-8E67-1DBFADE225E1}"/>
              </a:ext>
            </a:extLst>
          </p:cNvPr>
          <p:cNvCxnSpPr>
            <a:cxnSpLocks/>
          </p:cNvCxnSpPr>
          <p:nvPr/>
        </p:nvCxnSpPr>
        <p:spPr>
          <a:xfrm flipH="1">
            <a:off x="4815111" y="3913006"/>
            <a:ext cx="1414101" cy="1"/>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B7AA96F-ABDE-6542-884D-29C684D6FFB7}"/>
              </a:ext>
            </a:extLst>
          </p:cNvPr>
          <p:cNvCxnSpPr>
            <a:cxnSpLocks/>
          </p:cNvCxnSpPr>
          <p:nvPr/>
        </p:nvCxnSpPr>
        <p:spPr>
          <a:xfrm flipH="1" flipV="1">
            <a:off x="6177089" y="2071572"/>
            <a:ext cx="10632" cy="1848501"/>
          </a:xfrm>
          <a:prstGeom prst="line">
            <a:avLst/>
          </a:prstGeom>
          <a:ln w="28575">
            <a:solidFill>
              <a:srgbClr val="333399"/>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170BC328-A1AE-AC4C-BF5A-EC4208CFD038}"/>
              </a:ext>
            </a:extLst>
          </p:cNvPr>
          <p:cNvCxnSpPr>
            <a:cxnSpLocks/>
          </p:cNvCxnSpPr>
          <p:nvPr/>
        </p:nvCxnSpPr>
        <p:spPr>
          <a:xfrm flipV="1">
            <a:off x="6197024" y="2075074"/>
            <a:ext cx="1324781" cy="6708"/>
          </a:xfrm>
          <a:prstGeom prst="line">
            <a:avLst/>
          </a:prstGeom>
          <a:ln w="28575">
            <a:solidFill>
              <a:srgbClr val="333399"/>
            </a:solidFill>
          </a:ln>
        </p:spPr>
        <p:style>
          <a:lnRef idx="1">
            <a:schemeClr val="accent1"/>
          </a:lnRef>
          <a:fillRef idx="0">
            <a:schemeClr val="accent1"/>
          </a:fillRef>
          <a:effectRef idx="0">
            <a:schemeClr val="accent1"/>
          </a:effectRef>
          <a:fontRef idx="minor">
            <a:schemeClr val="tx1"/>
          </a:fontRef>
        </p:style>
      </p:cxnSp>
      <p:cxnSp>
        <p:nvCxnSpPr>
          <p:cNvPr id="1026" name="Straight Connector 1025">
            <a:extLst>
              <a:ext uri="{FF2B5EF4-FFF2-40B4-BE49-F238E27FC236}">
                <a16:creationId xmlns:a16="http://schemas.microsoft.com/office/drawing/2014/main" id="{C93C5825-8537-7A46-B9CE-692B5EA6F0DB}"/>
              </a:ext>
            </a:extLst>
          </p:cNvPr>
          <p:cNvCxnSpPr>
            <a:stCxn id="43" idx="0"/>
          </p:cNvCxnSpPr>
          <p:nvPr/>
        </p:nvCxnSpPr>
        <p:spPr>
          <a:xfrm flipV="1">
            <a:off x="20604048" y="7211475"/>
            <a:ext cx="0" cy="246797"/>
          </a:xfrm>
          <a:prstGeom prst="line">
            <a:avLst/>
          </a:prstGeom>
          <a:ln w="28575">
            <a:solidFill>
              <a:srgbClr val="333399"/>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3A977DF-E3F8-B44D-B05D-5C5C998C36EA}"/>
              </a:ext>
            </a:extLst>
          </p:cNvPr>
          <p:cNvCxnSpPr>
            <a:cxnSpLocks/>
            <a:stCxn id="36" idx="2"/>
            <a:endCxn id="38" idx="0"/>
          </p:cNvCxnSpPr>
          <p:nvPr/>
        </p:nvCxnSpPr>
        <p:spPr>
          <a:xfrm>
            <a:off x="4816175" y="4574130"/>
            <a:ext cx="12900" cy="173941"/>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91AA99-77A1-D041-85CD-5CCFA9B9A94F}"/>
              </a:ext>
            </a:extLst>
          </p:cNvPr>
          <p:cNvSpPr txBox="1"/>
          <p:nvPr/>
        </p:nvSpPr>
        <p:spPr>
          <a:xfrm>
            <a:off x="7723194" y="1438224"/>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90" name="Google Shape;229;p27">
            <a:extLst>
              <a:ext uri="{FF2B5EF4-FFF2-40B4-BE49-F238E27FC236}">
                <a16:creationId xmlns:a16="http://schemas.microsoft.com/office/drawing/2014/main" id="{47A6626D-4AD5-C941-BD11-C7A72E914B03}"/>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cxnSp>
        <p:nvCxnSpPr>
          <p:cNvPr id="39" name="Straight Arrow Connector 38">
            <a:extLst>
              <a:ext uri="{FF2B5EF4-FFF2-40B4-BE49-F238E27FC236}">
                <a16:creationId xmlns:a16="http://schemas.microsoft.com/office/drawing/2014/main" id="{0D24A19B-93AF-1D40-9AA7-BD01AF354216}"/>
              </a:ext>
            </a:extLst>
          </p:cNvPr>
          <p:cNvCxnSpPr>
            <a:cxnSpLocks/>
            <a:stCxn id="42" idx="0"/>
            <a:endCxn id="43" idx="2"/>
          </p:cNvCxnSpPr>
          <p:nvPr/>
        </p:nvCxnSpPr>
        <p:spPr>
          <a:xfrm flipV="1">
            <a:off x="7507407" y="3006651"/>
            <a:ext cx="2" cy="535467"/>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4C6905C-2CB0-48B9-87DC-DE1F68028694}"/>
              </a:ext>
            </a:extLst>
          </p:cNvPr>
          <p:cNvCxnSpPr/>
          <p:nvPr/>
        </p:nvCxnSpPr>
        <p:spPr>
          <a:xfrm flipH="1">
            <a:off x="4647607" y="1809276"/>
            <a:ext cx="8521" cy="19026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Google Shape;233;p27">
            <a:extLst>
              <a:ext uri="{FF2B5EF4-FFF2-40B4-BE49-F238E27FC236}">
                <a16:creationId xmlns:a16="http://schemas.microsoft.com/office/drawing/2014/main" id="{67309771-012E-43BE-B81F-2EBDD99E8718}"/>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pic>
        <p:nvPicPr>
          <p:cNvPr id="4" name="Picture 5" descr="A screenshot of a cell phone&#10;&#10;Description generated with very high confidence">
            <a:extLst>
              <a:ext uri="{FF2B5EF4-FFF2-40B4-BE49-F238E27FC236}">
                <a16:creationId xmlns:a16="http://schemas.microsoft.com/office/drawing/2014/main" id="{CD0D17EC-3E1C-4BF5-9AA8-0628A416EBF1}"/>
              </a:ext>
            </a:extLst>
          </p:cNvPr>
          <p:cNvPicPr>
            <a:picLocks noChangeAspect="1"/>
          </p:cNvPicPr>
          <p:nvPr/>
        </p:nvPicPr>
        <p:blipFill>
          <a:blip r:embed="rId8"/>
          <a:stretch>
            <a:fillRect/>
          </a:stretch>
        </p:blipFill>
        <p:spPr>
          <a:xfrm>
            <a:off x="225154" y="3852222"/>
            <a:ext cx="3099310" cy="2013927"/>
          </a:xfrm>
          <a:prstGeom prst="rect">
            <a:avLst/>
          </a:prstGeom>
        </p:spPr>
      </p:pic>
    </p:spTree>
    <p:extLst>
      <p:ext uri="{BB962C8B-B14F-4D97-AF65-F5344CB8AC3E}">
        <p14:creationId xmlns:p14="http://schemas.microsoft.com/office/powerpoint/2010/main" val="1413133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45"/>
          <p:cNvSpPr txBox="1">
            <a:spLocks noGrp="1"/>
          </p:cNvSpPr>
          <p:nvPr>
            <p:ph type="sldNum" idx="12"/>
          </p:nvPr>
        </p:nvSpPr>
        <p:spPr>
          <a:xfrm>
            <a:off x="7848658" y="6476307"/>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37</a:t>
            </a:fld>
            <a:endParaRPr sz="1000" b="0" i="0" u="none" strike="noStrike" cap="none">
              <a:solidFill>
                <a:schemeClr val="dk1"/>
              </a:solidFill>
              <a:latin typeface="Arial"/>
              <a:ea typeface="Arial"/>
              <a:cs typeface="Arial"/>
              <a:sym typeface="Arial"/>
            </a:endParaRPr>
          </a:p>
        </p:txBody>
      </p:sp>
      <p:sp>
        <p:nvSpPr>
          <p:cNvPr id="362" name="Google Shape;362;p4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 </a:t>
            </a:r>
            <a:r>
              <a:rPr lang="en-US" sz="2400" b="1" i="0" u="none" strike="noStrike" cap="none">
                <a:solidFill>
                  <a:schemeClr val="accent2"/>
                </a:solidFill>
                <a:latin typeface="Arial"/>
                <a:ea typeface="Arial"/>
                <a:cs typeface="Arial"/>
                <a:sym typeface="Arial"/>
              </a:rPr>
              <a:t>Air Temperature Sensor Summary</a:t>
            </a:r>
            <a:endParaRPr/>
          </a:p>
        </p:txBody>
      </p:sp>
      <p:sp>
        <p:nvSpPr>
          <p:cNvPr id="11" name="Google Shape;352;p44">
            <a:extLst>
              <a:ext uri="{FF2B5EF4-FFF2-40B4-BE49-F238E27FC236}">
                <a16:creationId xmlns:a16="http://schemas.microsoft.com/office/drawing/2014/main" id="{7BCEC200-8015-2D49-80F6-2DF68B679136}"/>
              </a:ext>
            </a:extLst>
          </p:cNvPr>
          <p:cNvSpPr txBox="1">
            <a:spLocks/>
          </p:cNvSpPr>
          <p:nvPr/>
        </p:nvSpPr>
        <p:spPr>
          <a:xfrm>
            <a:off x="7848658" y="6476307"/>
            <a:ext cx="685800" cy="2444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fld id="{00000000-1234-1234-1234-123412341234}" type="slidenum">
              <a:rPr lang="en-US" smtClean="0"/>
              <a:pPr/>
              <a:t>37</a:t>
            </a:fld>
            <a:endParaRPr lang="en-US"/>
          </a:p>
        </p:txBody>
      </p:sp>
      <p:sp>
        <p:nvSpPr>
          <p:cNvPr id="14" name="TextBox 13">
            <a:extLst>
              <a:ext uri="{FF2B5EF4-FFF2-40B4-BE49-F238E27FC236}">
                <a16:creationId xmlns:a16="http://schemas.microsoft.com/office/drawing/2014/main" id="{1FEB6A3F-F3CA-1343-8B9A-A9C8ECBF5F3B}"/>
              </a:ext>
            </a:extLst>
          </p:cNvPr>
          <p:cNvSpPr txBox="1"/>
          <p:nvPr/>
        </p:nvSpPr>
        <p:spPr>
          <a:xfrm>
            <a:off x="244835" y="1045779"/>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Sensor Selected :</a:t>
            </a:r>
            <a:endParaRPr lang="en-US" sz="1800" b="1">
              <a:solidFill>
                <a:schemeClr val="bg1"/>
              </a:solidFill>
              <a:latin typeface="Helvetica Neue"/>
            </a:endParaRPr>
          </a:p>
        </p:txBody>
      </p:sp>
      <p:sp>
        <p:nvSpPr>
          <p:cNvPr id="15" name="TextBox 14">
            <a:extLst>
              <a:ext uri="{FF2B5EF4-FFF2-40B4-BE49-F238E27FC236}">
                <a16:creationId xmlns:a16="http://schemas.microsoft.com/office/drawing/2014/main" id="{6D359A54-E97F-BF48-9E05-316CCEB95C75}"/>
              </a:ext>
            </a:extLst>
          </p:cNvPr>
          <p:cNvSpPr txBox="1"/>
          <p:nvPr/>
        </p:nvSpPr>
        <p:spPr>
          <a:xfrm>
            <a:off x="3069771" y="1045779"/>
            <a:ext cx="1408386"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BMP180</a:t>
            </a:r>
          </a:p>
        </p:txBody>
      </p:sp>
      <p:graphicFrame>
        <p:nvGraphicFramePr>
          <p:cNvPr id="16" name="Table 15">
            <a:extLst>
              <a:ext uri="{FF2B5EF4-FFF2-40B4-BE49-F238E27FC236}">
                <a16:creationId xmlns:a16="http://schemas.microsoft.com/office/drawing/2014/main" id="{E2F50616-A6A0-0440-8169-C73C3B66E1D0}"/>
              </a:ext>
            </a:extLst>
          </p:cNvPr>
          <p:cNvGraphicFramePr>
            <a:graphicFrameLocks noGrp="1"/>
          </p:cNvGraphicFramePr>
          <p:nvPr>
            <p:extLst>
              <p:ext uri="{D42A27DB-BD31-4B8C-83A1-F6EECF244321}">
                <p14:modId xmlns:p14="http://schemas.microsoft.com/office/powerpoint/2010/main" val="3469096825"/>
              </p:ext>
            </p:extLst>
          </p:nvPr>
        </p:nvGraphicFramePr>
        <p:xfrm>
          <a:off x="241378" y="2484782"/>
          <a:ext cx="8655896" cy="1052458"/>
        </p:xfrm>
        <a:graphic>
          <a:graphicData uri="http://schemas.openxmlformats.org/drawingml/2006/table">
            <a:tbl>
              <a:tblPr>
                <a:effectLst>
                  <a:outerShdw blurRad="50800" dist="38100" dir="2700000" algn="tl" rotWithShape="0">
                    <a:prstClr val="black">
                      <a:alpha val="40000"/>
                    </a:prstClr>
                  </a:outerShdw>
                </a:effectLst>
              </a:tblPr>
              <a:tblGrid>
                <a:gridCol w="936101">
                  <a:extLst>
                    <a:ext uri="{9D8B030D-6E8A-4147-A177-3AD203B41FA5}">
                      <a16:colId xmlns:a16="http://schemas.microsoft.com/office/drawing/2014/main" val="2454895316"/>
                    </a:ext>
                  </a:extLst>
                </a:gridCol>
                <a:gridCol w="1458861">
                  <a:extLst>
                    <a:ext uri="{9D8B030D-6E8A-4147-A177-3AD203B41FA5}">
                      <a16:colId xmlns:a16="http://schemas.microsoft.com/office/drawing/2014/main" val="1764047602"/>
                    </a:ext>
                  </a:extLst>
                </a:gridCol>
                <a:gridCol w="1446702">
                  <a:extLst>
                    <a:ext uri="{9D8B030D-6E8A-4147-A177-3AD203B41FA5}">
                      <a16:colId xmlns:a16="http://schemas.microsoft.com/office/drawing/2014/main" val="3599998916"/>
                    </a:ext>
                  </a:extLst>
                </a:gridCol>
                <a:gridCol w="923944">
                  <a:extLst>
                    <a:ext uri="{9D8B030D-6E8A-4147-A177-3AD203B41FA5}">
                      <a16:colId xmlns:a16="http://schemas.microsoft.com/office/drawing/2014/main" val="3811905621"/>
                    </a:ext>
                  </a:extLst>
                </a:gridCol>
                <a:gridCol w="1483173">
                  <a:extLst>
                    <a:ext uri="{9D8B030D-6E8A-4147-A177-3AD203B41FA5}">
                      <a16:colId xmlns:a16="http://schemas.microsoft.com/office/drawing/2014/main" val="1341271388"/>
                    </a:ext>
                  </a:extLst>
                </a:gridCol>
                <a:gridCol w="1154929">
                  <a:extLst>
                    <a:ext uri="{9D8B030D-6E8A-4147-A177-3AD203B41FA5}">
                      <a16:colId xmlns:a16="http://schemas.microsoft.com/office/drawing/2014/main" val="2110571099"/>
                    </a:ext>
                  </a:extLst>
                </a:gridCol>
                <a:gridCol w="1252186">
                  <a:extLst>
                    <a:ext uri="{9D8B030D-6E8A-4147-A177-3AD203B41FA5}">
                      <a16:colId xmlns:a16="http://schemas.microsoft.com/office/drawing/2014/main" val="80322546"/>
                    </a:ext>
                  </a:extLst>
                </a:gridCol>
              </a:tblGrid>
              <a:tr h="0">
                <a:tc>
                  <a:txBody>
                    <a:bodyPr/>
                    <a:lstStyle/>
                    <a:p>
                      <a:r>
                        <a:rPr lang="en-US"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Inter-face</a:t>
                      </a:r>
                      <a:endParaRPr lang="en-US"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Temperature Range (</a:t>
                      </a:r>
                      <a:r>
                        <a:rPr lang="en-US" b="1" err="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hPa</a:t>
                      </a:r>
                      <a:r>
                        <a:rPr lang="en-US"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a:t>
                      </a:r>
                      <a:endParaRPr lang="en-US"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Dimensions</a:t>
                      </a:r>
                      <a:br>
                        <a:rPr lang="en-US"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(mm)</a:t>
                      </a:r>
                      <a:endParaRPr lang="en-US"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Weight</a:t>
                      </a:r>
                      <a:br>
                        <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(g)</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Working Current (mA)</a:t>
                      </a:r>
                      <a:endParaRPr lang="en-US"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Sensitivity (</a:t>
                      </a:r>
                      <a:r>
                        <a:rPr lang="en-US" b="1" err="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hPa</a:t>
                      </a:r>
                      <a:r>
                        <a:rPr lang="en-US"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a:t>
                      </a:r>
                      <a:endParaRPr lang="en-US"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Operating Voltage (V)</a:t>
                      </a:r>
                      <a:endParaRPr lang="en-US"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61178949"/>
                  </a:ext>
                </a:extLst>
              </a:tr>
              <a:tr h="455558">
                <a:tc>
                  <a:txBody>
                    <a:bodyPr/>
                    <a:lstStyle/>
                    <a:p>
                      <a:r>
                        <a:rPr lang="pt-BR" b="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I2C</a:t>
                      </a:r>
                      <a:endParaRPr lang="pt-BR"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mr-IN" sz="1400" b="1">
                          <a:solidFill>
                            <a:srgbClr val="000000"/>
                          </a:solidFill>
                          <a:effectLst/>
                          <a:latin typeface="Helvetica Neue" panose="02000503000000020004" pitchFamily="2" charset="0"/>
                          <a:ea typeface="Helvetica Neue" panose="02000503000000020004" pitchFamily="2" charset="0"/>
                        </a:rPr>
                        <a:t>-40 - +85</a:t>
                      </a:r>
                      <a:endParaRPr lang="mr-IN" sz="1400" b="1">
                        <a:effectLst/>
                        <a:latin typeface="Helvetica Neue" panose="02000503000000020004" pitchFamily="2" charset="0"/>
                        <a:ea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t-IT" b="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14 x 12 x 0.93</a:t>
                      </a:r>
                      <a:endParaRPr lang="it-IT"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t-IT" b="1">
                          <a:effectLst/>
                          <a:latin typeface="Helvetica Neue" panose="02000503000000020004" pitchFamily="2" charset="0"/>
                          <a:ea typeface="Helvetica Neue" panose="02000503000000020004" pitchFamily="2" charset="0"/>
                          <a:cs typeface="Helvetica Neue" panose="02000503000000020004" pitchFamily="2" charset="0"/>
                        </a:rPr>
                        <a:t>0.92</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b="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a:t>
                      </a:r>
                      <a:endParaRPr lang="en-US"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s-IS" b="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土2</a:t>
                      </a:r>
                      <a:endParaRPr lang="is-IS"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mr-IN" b="1">
                          <a:solidFill>
                            <a:srgbClr val="000000"/>
                          </a:solidFill>
                          <a:effectLst/>
                          <a:latin typeface="Helvetica Neue" panose="02000503000000020004" pitchFamily="2" charset="0"/>
                          <a:ea typeface="Helvetica Neue" panose="02000503000000020004" pitchFamily="2" charset="0"/>
                        </a:rPr>
                        <a:t>1.8 - 3.6</a:t>
                      </a:r>
                      <a:endParaRPr lang="mr-IN" b="1">
                        <a:effectLst/>
                        <a:latin typeface="Helvetica Neue" panose="02000503000000020004" pitchFamily="2" charset="0"/>
                        <a:ea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843741624"/>
                  </a:ext>
                </a:extLst>
              </a:tr>
            </a:tbl>
          </a:graphicData>
        </a:graphic>
      </p:graphicFrame>
      <p:sp>
        <p:nvSpPr>
          <p:cNvPr id="17" name="Text Placeholder 2">
            <a:extLst>
              <a:ext uri="{FF2B5EF4-FFF2-40B4-BE49-F238E27FC236}">
                <a16:creationId xmlns:a16="http://schemas.microsoft.com/office/drawing/2014/main" id="{C0C7BC3E-EE83-B147-9C22-C8E533C57B15}"/>
              </a:ext>
            </a:extLst>
          </p:cNvPr>
          <p:cNvSpPr txBox="1">
            <a:spLocks/>
          </p:cNvSpPr>
          <p:nvPr/>
        </p:nvSpPr>
        <p:spPr>
          <a:xfrm>
            <a:off x="255577" y="1746139"/>
            <a:ext cx="8629943" cy="741217"/>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lvl="1" indent="-285750">
              <a:spcBef>
                <a:spcPts val="0"/>
              </a:spcBef>
              <a:buClr>
                <a:srgbClr val="000000"/>
              </a:buClr>
              <a:buSzTx/>
              <a:buFont typeface="Arial" panose="020B0604020202020204" pitchFamily="34" charset="0"/>
              <a:buChar char="•"/>
              <a:defRPr/>
            </a:pPr>
            <a:r>
              <a:rPr lang="en-US" sz="1400">
                <a:latin typeface="Helvetica Neue" panose="02000503000000020004" pitchFamily="2" charset="0"/>
                <a:ea typeface="Helvetica Neue" panose="02000503000000020004" pitchFamily="2" charset="0"/>
                <a:cs typeface="Helvetica Neue" panose="02000503000000020004" pitchFamily="2" charset="0"/>
              </a:rPr>
              <a:t>Low power: 5µA at 1 sample / sec. in standard mode </a:t>
            </a:r>
          </a:p>
          <a:p>
            <a:pPr marL="285750" lvl="1" indent="-285750">
              <a:spcBef>
                <a:spcPts val="0"/>
              </a:spcBef>
              <a:buClr>
                <a:srgbClr val="000000"/>
              </a:buClr>
              <a:buSzTx/>
              <a:buFont typeface="Arial" panose="020B0604020202020204" pitchFamily="34" charset="0"/>
              <a:buChar char="•"/>
              <a:defRPr/>
            </a:pPr>
            <a:r>
              <a:rPr lang="en-US" sz="1400">
                <a:latin typeface="Helvetica Neue" panose="02000503000000020004" pitchFamily="2" charset="0"/>
                <a:ea typeface="Helvetica Neue" panose="02000503000000020004" pitchFamily="2" charset="0"/>
                <a:cs typeface="Helvetica Neue" panose="02000503000000020004" pitchFamily="2" charset="0"/>
              </a:rPr>
              <a:t>Low noise: 0.06hPa (0.5m) in ultra low power mode 0.02hPa (0.17m) advanced resolution mode.</a:t>
            </a:r>
            <a:endParaRPr lang="en-IN" sz="1400">
              <a:latin typeface="Helvetica Neue" panose="02000503000000020004" pitchFamily="2" charset="0"/>
              <a:ea typeface="Helvetica Neue" panose="02000503000000020004" pitchFamily="2" charset="0"/>
              <a:cs typeface="Helvetica Neue" panose="02000503000000020004" pitchFamily="2" charset="0"/>
            </a:endParaRPr>
          </a:p>
          <a:p>
            <a:pPr marL="285750" lvl="1" indent="-285750">
              <a:spcBef>
                <a:spcPts val="0"/>
              </a:spcBef>
              <a:buClr>
                <a:srgbClr val="000000"/>
              </a:buClr>
              <a:buSzTx/>
              <a:buFont typeface="Arial" panose="020B0604020202020204" pitchFamily="34" charset="0"/>
              <a:buChar char="•"/>
              <a:defRPr/>
            </a:pPr>
            <a:r>
              <a:rPr lang="en-IN" sz="1400">
                <a:latin typeface="Helvetica Neue" panose="02000503000000020004" pitchFamily="2" charset="0"/>
                <a:ea typeface="Helvetica Neue" panose="02000503000000020004" pitchFamily="2" charset="0"/>
                <a:cs typeface="Helvetica Neue" panose="02000503000000020004" pitchFamily="2" charset="0"/>
              </a:rPr>
              <a:t>Resolution of 0.1°C </a:t>
            </a:r>
          </a:p>
          <a:p>
            <a:pPr marL="285750" lvl="1" indent="-285750">
              <a:spcBef>
                <a:spcPts val="0"/>
              </a:spcBef>
              <a:buClr>
                <a:srgbClr val="000000"/>
              </a:buClr>
              <a:buSzTx/>
              <a:buFont typeface="Arial" panose="020B0604020202020204" pitchFamily="34" charset="0"/>
              <a:buChar char="•"/>
              <a:defRPr/>
            </a:pP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73854295-E362-C54E-AC7E-D44F1F811182}"/>
              </a:ext>
            </a:extLst>
          </p:cNvPr>
          <p:cNvSpPr txBox="1"/>
          <p:nvPr/>
        </p:nvSpPr>
        <p:spPr>
          <a:xfrm>
            <a:off x="255578" y="1492882"/>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sp>
        <p:nvSpPr>
          <p:cNvPr id="19" name="Text Placeholder 2">
            <a:extLst>
              <a:ext uri="{FF2B5EF4-FFF2-40B4-BE49-F238E27FC236}">
                <a16:creationId xmlns:a16="http://schemas.microsoft.com/office/drawing/2014/main" id="{1695DCC9-81C3-FD42-A1A5-2AC890BE5486}"/>
              </a:ext>
            </a:extLst>
          </p:cNvPr>
          <p:cNvSpPr txBox="1">
            <a:spLocks/>
          </p:cNvSpPr>
          <p:nvPr/>
        </p:nvSpPr>
        <p:spPr>
          <a:xfrm>
            <a:off x="227180" y="3920525"/>
            <a:ext cx="4648535" cy="705528"/>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IN" sz="1400" b="0">
                <a:latin typeface="Helvetica Neue" panose="02000503000000020004" pitchFamily="2" charset="0"/>
                <a:ea typeface="Helvetica Neue" panose="02000503000000020004" pitchFamily="2" charset="0"/>
                <a:cs typeface="Helvetica Neue" panose="02000503000000020004" pitchFamily="2" charset="0"/>
              </a:rPr>
              <a:t>16bit Temperature data is provided by the sensor.</a:t>
            </a:r>
          </a:p>
          <a:p>
            <a:r>
              <a:rPr lang="en-IN" sz="1400" b="0">
                <a:latin typeface="Helvetica Neue" panose="02000503000000020004" pitchFamily="2" charset="0"/>
                <a:ea typeface="Helvetica Neue" panose="02000503000000020004" pitchFamily="2" charset="0"/>
                <a:cs typeface="Helvetica Neue" panose="02000503000000020004" pitchFamily="2" charset="0"/>
              </a:rPr>
              <a:t>I2C Interface with Teensy 3.2 </a:t>
            </a:r>
          </a:p>
        </p:txBody>
      </p:sp>
      <p:sp>
        <p:nvSpPr>
          <p:cNvPr id="20" name="TextBox 19">
            <a:extLst>
              <a:ext uri="{FF2B5EF4-FFF2-40B4-BE49-F238E27FC236}">
                <a16:creationId xmlns:a16="http://schemas.microsoft.com/office/drawing/2014/main" id="{1567C9AB-10AC-9249-A29A-6BE451B7C5BF}"/>
              </a:ext>
            </a:extLst>
          </p:cNvPr>
          <p:cNvSpPr txBox="1"/>
          <p:nvPr/>
        </p:nvSpPr>
        <p:spPr>
          <a:xfrm>
            <a:off x="227180" y="3541109"/>
            <a:ext cx="274320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Processing</a:t>
            </a:r>
          </a:p>
        </p:txBody>
      </p:sp>
      <p:pic>
        <p:nvPicPr>
          <p:cNvPr id="24" name="Picture 4" descr="mage result for BMP 180">
            <a:extLst>
              <a:ext uri="{FF2B5EF4-FFF2-40B4-BE49-F238E27FC236}">
                <a16:creationId xmlns:a16="http://schemas.microsoft.com/office/drawing/2014/main" id="{065E6A30-CC11-7847-B9BD-DA7F0867CF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93" t="12453" r="9762" b="6457"/>
          <a:stretch/>
        </p:blipFill>
        <p:spPr bwMode="auto">
          <a:xfrm>
            <a:off x="4942012" y="1031947"/>
            <a:ext cx="1147556" cy="6535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45FBF9C-FF9F-6845-944E-1ACFB96D285A}"/>
              </a:ext>
            </a:extLst>
          </p:cNvPr>
          <p:cNvSpPr txBox="1"/>
          <p:nvPr/>
        </p:nvSpPr>
        <p:spPr>
          <a:xfrm>
            <a:off x="7833881" y="1035761"/>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38" name="Oval 37">
            <a:extLst>
              <a:ext uri="{FF2B5EF4-FFF2-40B4-BE49-F238E27FC236}">
                <a16:creationId xmlns:a16="http://schemas.microsoft.com/office/drawing/2014/main" id="{290DEB01-D36D-A744-A1F4-DF9C2282B05D}"/>
              </a:ext>
            </a:extLst>
          </p:cNvPr>
          <p:cNvSpPr/>
          <p:nvPr/>
        </p:nvSpPr>
        <p:spPr>
          <a:xfrm>
            <a:off x="241378" y="5352341"/>
            <a:ext cx="862232" cy="498456"/>
          </a:xfrm>
          <a:prstGeom prst="ellipse">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Start</a:t>
            </a:r>
          </a:p>
        </p:txBody>
      </p:sp>
      <p:pic>
        <p:nvPicPr>
          <p:cNvPr id="39" name="Picture 38">
            <a:extLst>
              <a:ext uri="{FF2B5EF4-FFF2-40B4-BE49-F238E27FC236}">
                <a16:creationId xmlns:a16="http://schemas.microsoft.com/office/drawing/2014/main" id="{3E0795A0-58D2-924B-B7BF-CC87DC066A99}"/>
              </a:ext>
            </a:extLst>
          </p:cNvPr>
          <p:cNvPicPr>
            <a:picLocks noChangeAspect="1"/>
          </p:cNvPicPr>
          <p:nvPr/>
        </p:nvPicPr>
        <p:blipFill>
          <a:blip r:embed="rId4"/>
          <a:stretch>
            <a:fillRect/>
          </a:stretch>
        </p:blipFill>
        <p:spPr>
          <a:xfrm>
            <a:off x="1269741" y="4744971"/>
            <a:ext cx="1802524" cy="1596501"/>
          </a:xfrm>
          <a:prstGeom prst="rect">
            <a:avLst/>
          </a:prstGeom>
          <a:ln>
            <a:solidFill>
              <a:schemeClr val="tx1"/>
            </a:solidFill>
          </a:ln>
        </p:spPr>
      </p:pic>
      <p:pic>
        <p:nvPicPr>
          <p:cNvPr id="40" name="Picture 39">
            <a:extLst>
              <a:ext uri="{FF2B5EF4-FFF2-40B4-BE49-F238E27FC236}">
                <a16:creationId xmlns:a16="http://schemas.microsoft.com/office/drawing/2014/main" id="{4C6F153D-2E71-414F-AED7-02C59044EC93}"/>
              </a:ext>
            </a:extLst>
          </p:cNvPr>
          <p:cNvPicPr>
            <a:picLocks noChangeAspect="1"/>
          </p:cNvPicPr>
          <p:nvPr/>
        </p:nvPicPr>
        <p:blipFill>
          <a:blip r:embed="rId5"/>
          <a:stretch>
            <a:fillRect/>
          </a:stretch>
        </p:blipFill>
        <p:spPr>
          <a:xfrm>
            <a:off x="3261111" y="5818454"/>
            <a:ext cx="1725598" cy="533435"/>
          </a:xfrm>
          <a:prstGeom prst="rect">
            <a:avLst/>
          </a:prstGeom>
          <a:ln>
            <a:solidFill>
              <a:schemeClr val="tx1"/>
            </a:solidFill>
          </a:ln>
        </p:spPr>
      </p:pic>
      <p:pic>
        <p:nvPicPr>
          <p:cNvPr id="41" name="Picture 40">
            <a:extLst>
              <a:ext uri="{FF2B5EF4-FFF2-40B4-BE49-F238E27FC236}">
                <a16:creationId xmlns:a16="http://schemas.microsoft.com/office/drawing/2014/main" id="{C51C23E4-4F5B-6F41-B2B7-D3EFAD31D6FB}"/>
              </a:ext>
            </a:extLst>
          </p:cNvPr>
          <p:cNvPicPr>
            <a:picLocks noChangeAspect="1"/>
          </p:cNvPicPr>
          <p:nvPr/>
        </p:nvPicPr>
        <p:blipFill>
          <a:blip r:embed="rId6"/>
          <a:stretch>
            <a:fillRect/>
          </a:stretch>
        </p:blipFill>
        <p:spPr>
          <a:xfrm>
            <a:off x="3258144" y="5091958"/>
            <a:ext cx="1742763" cy="524793"/>
          </a:xfrm>
          <a:prstGeom prst="rect">
            <a:avLst/>
          </a:prstGeom>
          <a:ln>
            <a:solidFill>
              <a:schemeClr val="tx1"/>
            </a:solidFill>
          </a:ln>
        </p:spPr>
      </p:pic>
      <p:pic>
        <p:nvPicPr>
          <p:cNvPr id="42" name="Picture 41">
            <a:extLst>
              <a:ext uri="{FF2B5EF4-FFF2-40B4-BE49-F238E27FC236}">
                <a16:creationId xmlns:a16="http://schemas.microsoft.com/office/drawing/2014/main" id="{D9D39C98-B20F-224C-9EA7-19E39A96E142}"/>
              </a:ext>
            </a:extLst>
          </p:cNvPr>
          <p:cNvPicPr>
            <a:picLocks noChangeAspect="1"/>
          </p:cNvPicPr>
          <p:nvPr/>
        </p:nvPicPr>
        <p:blipFill>
          <a:blip r:embed="rId7"/>
          <a:stretch>
            <a:fillRect/>
          </a:stretch>
        </p:blipFill>
        <p:spPr>
          <a:xfrm>
            <a:off x="5222172" y="5356916"/>
            <a:ext cx="1735456" cy="976537"/>
          </a:xfrm>
          <a:prstGeom prst="rect">
            <a:avLst/>
          </a:prstGeom>
          <a:ln>
            <a:solidFill>
              <a:schemeClr val="tx1"/>
            </a:solidFill>
          </a:ln>
        </p:spPr>
      </p:pic>
      <p:sp>
        <p:nvSpPr>
          <p:cNvPr id="54" name="Rectangle 53">
            <a:extLst>
              <a:ext uri="{FF2B5EF4-FFF2-40B4-BE49-F238E27FC236}">
                <a16:creationId xmlns:a16="http://schemas.microsoft.com/office/drawing/2014/main" id="{D1DE05D6-FC9A-FF42-A216-2150CCED82F0}"/>
              </a:ext>
            </a:extLst>
          </p:cNvPr>
          <p:cNvSpPr/>
          <p:nvPr/>
        </p:nvSpPr>
        <p:spPr>
          <a:xfrm>
            <a:off x="7334513" y="5774693"/>
            <a:ext cx="1384529" cy="567890"/>
          </a:xfrm>
          <a:prstGeom prst="rect">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Display temperature</a:t>
            </a:r>
          </a:p>
        </p:txBody>
      </p:sp>
      <p:cxnSp>
        <p:nvCxnSpPr>
          <p:cNvPr id="50" name="Straight Arrow Connector 49">
            <a:extLst>
              <a:ext uri="{FF2B5EF4-FFF2-40B4-BE49-F238E27FC236}">
                <a16:creationId xmlns:a16="http://schemas.microsoft.com/office/drawing/2014/main" id="{8F0DF591-D716-B643-9B2F-BC0A0C3BF5BD}"/>
              </a:ext>
            </a:extLst>
          </p:cNvPr>
          <p:cNvCxnSpPr>
            <a:cxnSpLocks/>
          </p:cNvCxnSpPr>
          <p:nvPr/>
        </p:nvCxnSpPr>
        <p:spPr>
          <a:xfrm>
            <a:off x="1103610" y="5601570"/>
            <a:ext cx="187137" cy="1"/>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62D4174-F0A6-5E43-8E96-565F8B19C1F9}"/>
              </a:ext>
            </a:extLst>
          </p:cNvPr>
          <p:cNvCxnSpPr>
            <a:cxnSpLocks/>
            <a:endCxn id="41" idx="0"/>
          </p:cNvCxnSpPr>
          <p:nvPr/>
        </p:nvCxnSpPr>
        <p:spPr>
          <a:xfrm>
            <a:off x="7203085" y="10028930"/>
            <a:ext cx="1" cy="183383"/>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4C9ABA4-5681-F84C-8C1C-EB0B198CAD3C}"/>
              </a:ext>
            </a:extLst>
          </p:cNvPr>
          <p:cNvCxnSpPr/>
          <p:nvPr/>
        </p:nvCxnSpPr>
        <p:spPr>
          <a:xfrm flipH="1">
            <a:off x="3068613" y="4875234"/>
            <a:ext cx="994804" cy="0"/>
          </a:xfrm>
          <a:prstGeom prst="line">
            <a:avLst/>
          </a:prstGeom>
          <a:ln w="28575">
            <a:solidFill>
              <a:srgbClr val="333399"/>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6018E46-CC93-ED47-B891-6602D5A4B761}"/>
              </a:ext>
            </a:extLst>
          </p:cNvPr>
          <p:cNvCxnSpPr>
            <a:cxnSpLocks/>
          </p:cNvCxnSpPr>
          <p:nvPr/>
        </p:nvCxnSpPr>
        <p:spPr>
          <a:xfrm flipH="1">
            <a:off x="4070483" y="5616751"/>
            <a:ext cx="5616" cy="201703"/>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C2B66F0-E22F-904B-9F3E-9D0F1C854704}"/>
              </a:ext>
            </a:extLst>
          </p:cNvPr>
          <p:cNvCxnSpPr>
            <a:cxnSpLocks/>
          </p:cNvCxnSpPr>
          <p:nvPr/>
        </p:nvCxnSpPr>
        <p:spPr>
          <a:xfrm>
            <a:off x="4997276" y="6088672"/>
            <a:ext cx="249662" cy="0"/>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E806979-97A3-7142-9DE0-BC5ED89AC5A0}"/>
              </a:ext>
            </a:extLst>
          </p:cNvPr>
          <p:cNvCxnSpPr>
            <a:cxnSpLocks/>
          </p:cNvCxnSpPr>
          <p:nvPr/>
        </p:nvCxnSpPr>
        <p:spPr>
          <a:xfrm flipV="1">
            <a:off x="6954474" y="6030240"/>
            <a:ext cx="383107" cy="8854"/>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sp>
        <p:nvSpPr>
          <p:cNvPr id="68" name="Text Placeholder 2">
            <a:extLst>
              <a:ext uri="{FF2B5EF4-FFF2-40B4-BE49-F238E27FC236}">
                <a16:creationId xmlns:a16="http://schemas.microsoft.com/office/drawing/2014/main" id="{4559FD75-2DF9-6E4B-9654-26D5C3E2DE86}"/>
              </a:ext>
            </a:extLst>
          </p:cNvPr>
          <p:cNvSpPr txBox="1">
            <a:spLocks/>
          </p:cNvSpPr>
          <p:nvPr/>
        </p:nvSpPr>
        <p:spPr>
          <a:xfrm>
            <a:off x="5518614" y="3843338"/>
            <a:ext cx="3352706" cy="1277147"/>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IN" sz="1400" b="0">
                <a:latin typeface="Helvetica Neue" panose="02000503000000020004" pitchFamily="2" charset="0"/>
                <a:ea typeface="Helvetica Neue" panose="02000503000000020004" pitchFamily="2" charset="0"/>
                <a:cs typeface="Helvetica Neue" panose="02000503000000020004" pitchFamily="2" charset="0"/>
              </a:rPr>
              <a:t>Temperature will be displayed in °C because of the competition requirement of displaying each sensor value in engineering units with one tenth of a degree resolution.</a:t>
            </a:r>
            <a:endParaRPr lang="en-IN" sz="1400" b="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extBox 68">
            <a:extLst>
              <a:ext uri="{FF2B5EF4-FFF2-40B4-BE49-F238E27FC236}">
                <a16:creationId xmlns:a16="http://schemas.microsoft.com/office/drawing/2014/main" id="{9FC4917C-95B0-A643-A374-99FFCA65BF61}"/>
              </a:ext>
            </a:extLst>
          </p:cNvPr>
          <p:cNvSpPr txBox="1"/>
          <p:nvPr/>
        </p:nvSpPr>
        <p:spPr>
          <a:xfrm>
            <a:off x="5530075" y="3545750"/>
            <a:ext cx="2312924"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Format</a:t>
            </a:r>
          </a:p>
        </p:txBody>
      </p:sp>
      <p:sp>
        <p:nvSpPr>
          <p:cNvPr id="76" name="Google Shape;229;p27">
            <a:extLst>
              <a:ext uri="{FF2B5EF4-FFF2-40B4-BE49-F238E27FC236}">
                <a16:creationId xmlns:a16="http://schemas.microsoft.com/office/drawing/2014/main" id="{B98E29A8-BCBC-CE41-B053-CB7BC859814B}"/>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cxnSp>
        <p:nvCxnSpPr>
          <p:cNvPr id="30" name="Straight Arrow Connector 29">
            <a:extLst>
              <a:ext uri="{FF2B5EF4-FFF2-40B4-BE49-F238E27FC236}">
                <a16:creationId xmlns:a16="http://schemas.microsoft.com/office/drawing/2014/main" id="{C8B94FD1-5338-4534-9BC3-676B90330E89}"/>
              </a:ext>
            </a:extLst>
          </p:cNvPr>
          <p:cNvCxnSpPr>
            <a:cxnSpLocks/>
          </p:cNvCxnSpPr>
          <p:nvPr/>
        </p:nvCxnSpPr>
        <p:spPr>
          <a:xfrm flipH="1">
            <a:off x="4063416" y="4882047"/>
            <a:ext cx="5616" cy="201703"/>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233;p27">
            <a:extLst>
              <a:ext uri="{FF2B5EF4-FFF2-40B4-BE49-F238E27FC236}">
                <a16:creationId xmlns:a16="http://schemas.microsoft.com/office/drawing/2014/main" id="{A5689AAC-222D-4A6F-BE2B-8841AC94EE7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6"/>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38</a:t>
            </a:fld>
            <a:endParaRPr sz="1000" b="0" i="0" u="none" strike="noStrike" cap="none">
              <a:solidFill>
                <a:schemeClr val="dk1"/>
              </a:solidFill>
              <a:latin typeface="Arial"/>
              <a:ea typeface="Arial"/>
              <a:cs typeface="Arial"/>
              <a:sym typeface="Arial"/>
            </a:endParaRPr>
          </a:p>
        </p:txBody>
      </p:sp>
      <p:sp>
        <p:nvSpPr>
          <p:cNvPr id="371" name="Google Shape;371;p4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GPS</a:t>
            </a:r>
            <a:r>
              <a:rPr lang="en-US" sz="2400" b="1" i="0" u="none" strike="noStrike" cap="none">
                <a:solidFill>
                  <a:schemeClr val="accent2"/>
                </a:solidFill>
                <a:latin typeface="Arial"/>
                <a:ea typeface="Arial"/>
                <a:cs typeface="Arial"/>
                <a:sym typeface="Arial"/>
              </a:rPr>
              <a:t> Sensor Summary</a:t>
            </a:r>
            <a:endParaRPr/>
          </a:p>
        </p:txBody>
      </p:sp>
      <p:sp>
        <p:nvSpPr>
          <p:cNvPr id="8" name="Google Shape;229;p27">
            <a:extLst>
              <a:ext uri="{FF2B5EF4-FFF2-40B4-BE49-F238E27FC236}">
                <a16:creationId xmlns:a16="http://schemas.microsoft.com/office/drawing/2014/main" id="{2FF8868F-D3E6-304E-A24E-00D0CA6BB0EC}"/>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6" name="TextBox 5">
            <a:extLst>
              <a:ext uri="{FF2B5EF4-FFF2-40B4-BE49-F238E27FC236}">
                <a16:creationId xmlns:a16="http://schemas.microsoft.com/office/drawing/2014/main" id="{6030716E-1632-CC42-82A9-09FD0DCD6FE4}"/>
              </a:ext>
            </a:extLst>
          </p:cNvPr>
          <p:cNvSpPr txBox="1"/>
          <p:nvPr/>
        </p:nvSpPr>
        <p:spPr>
          <a:xfrm>
            <a:off x="344226" y="1045779"/>
            <a:ext cx="2739744" cy="369332"/>
          </a:xfrm>
          <a:prstGeom prst="rect">
            <a:avLst/>
          </a:prstGeom>
          <a:solidFill>
            <a:srgbClr val="F1803A"/>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Sensor Selected :</a:t>
            </a:r>
            <a:endParaRPr lang="en-US" sz="1800" b="1">
              <a:solidFill>
                <a:schemeClr val="bg1"/>
              </a:solidFill>
              <a:latin typeface="Helvetica Neue"/>
            </a:endParaRPr>
          </a:p>
        </p:txBody>
      </p:sp>
      <p:sp>
        <p:nvSpPr>
          <p:cNvPr id="9" name="TextBox 8">
            <a:extLst>
              <a:ext uri="{FF2B5EF4-FFF2-40B4-BE49-F238E27FC236}">
                <a16:creationId xmlns:a16="http://schemas.microsoft.com/office/drawing/2014/main" id="{84713B70-1113-5C48-BE20-55C9B448197E}"/>
              </a:ext>
            </a:extLst>
          </p:cNvPr>
          <p:cNvSpPr txBox="1"/>
          <p:nvPr/>
        </p:nvSpPr>
        <p:spPr>
          <a:xfrm>
            <a:off x="3083970" y="1045779"/>
            <a:ext cx="2196662"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UBLOX NEO 6M</a:t>
            </a:r>
          </a:p>
        </p:txBody>
      </p:sp>
      <p:sp>
        <p:nvSpPr>
          <p:cNvPr id="10" name="Text Placeholder 2">
            <a:extLst>
              <a:ext uri="{FF2B5EF4-FFF2-40B4-BE49-F238E27FC236}">
                <a16:creationId xmlns:a16="http://schemas.microsoft.com/office/drawing/2014/main" id="{F5175DA1-A760-1745-9495-B44FF10035F8}"/>
              </a:ext>
            </a:extLst>
          </p:cNvPr>
          <p:cNvSpPr txBox="1">
            <a:spLocks/>
          </p:cNvSpPr>
          <p:nvPr/>
        </p:nvSpPr>
        <p:spPr>
          <a:xfrm>
            <a:off x="340770" y="1746139"/>
            <a:ext cx="8573147" cy="741217"/>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lvl="1" indent="0">
              <a:spcBef>
                <a:spcPts val="0"/>
              </a:spcBef>
              <a:buClr>
                <a:srgbClr val="000000"/>
              </a:buClr>
              <a:buSzTx/>
              <a:buNone/>
              <a:defRPr/>
            </a:pPr>
            <a:r>
              <a:rPr lang="en-IN" sz="1400"/>
              <a:t>The 50-channel u-</a:t>
            </a:r>
            <a:r>
              <a:rPr lang="en-IN" sz="1400" err="1"/>
              <a:t>blox</a:t>
            </a:r>
            <a:r>
              <a:rPr lang="en-IN" sz="1400"/>
              <a:t> 6 positioning engine boasts a Time-To-First-Fix (TTFF) of under 1 second. The dedicated acquisition engine, with 2 million correlators, is capable of massive parallel time/frequency space searches, enabling it to find satellites instantly.</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6A4E09AC-DEEA-534D-A6EE-DE84FEEC2578}"/>
              </a:ext>
            </a:extLst>
          </p:cNvPr>
          <p:cNvSpPr txBox="1"/>
          <p:nvPr/>
        </p:nvSpPr>
        <p:spPr>
          <a:xfrm>
            <a:off x="340770" y="1421888"/>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sp>
        <p:nvSpPr>
          <p:cNvPr id="12" name="Text Placeholder 2">
            <a:extLst>
              <a:ext uri="{FF2B5EF4-FFF2-40B4-BE49-F238E27FC236}">
                <a16:creationId xmlns:a16="http://schemas.microsoft.com/office/drawing/2014/main" id="{164EFCBA-9AFF-2A42-BA85-4F953D794C52}"/>
              </a:ext>
            </a:extLst>
          </p:cNvPr>
          <p:cNvSpPr txBox="1">
            <a:spLocks/>
          </p:cNvSpPr>
          <p:nvPr/>
        </p:nvSpPr>
        <p:spPr>
          <a:xfrm>
            <a:off x="269776" y="4154655"/>
            <a:ext cx="4364561" cy="2225124"/>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Clr>
                <a:schemeClr val="tx1"/>
              </a:buClr>
              <a:buSzPct val="150000"/>
            </a:pPr>
            <a:r>
              <a:rPr lang="en-IN" sz="1400" b="0">
                <a:latin typeface="Helvetica Neue" panose="02000503000000020004" pitchFamily="2" charset="0"/>
                <a:ea typeface="Helvetica Neue" panose="02000503000000020004" pitchFamily="2" charset="0"/>
                <a:cs typeface="Helvetica Neue" panose="02000503000000020004" pitchFamily="2" charset="0"/>
              </a:rPr>
              <a:t>We will be using UART Interface at baud rate set to 9600 to read NMEA sentences from UBLOX NEO 6M.</a:t>
            </a:r>
          </a:p>
          <a:p>
            <a:pPr>
              <a:buClr>
                <a:schemeClr val="tx1"/>
              </a:buClr>
              <a:buSzPct val="150000"/>
            </a:pPr>
            <a:endParaRPr lang="en-IN" sz="14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r>
              <a:rPr lang="en-IN" sz="1400" b="0">
                <a:latin typeface="Helvetica Neue" panose="02000503000000020004" pitchFamily="2" charset="0"/>
                <a:ea typeface="Helvetica Neue" panose="02000503000000020004" pitchFamily="2" charset="0"/>
                <a:cs typeface="Helvetica Neue" panose="02000503000000020004" pitchFamily="2" charset="0"/>
              </a:rPr>
              <a:t>These NMEA sentences will be configured to obtain data such as Time, Altitude, Longitude, Latitude, number of satellites as per Telemetry Requirements (</a:t>
            </a:r>
            <a:r>
              <a:rPr lang="en-IN" sz="1400" b="0" err="1">
                <a:latin typeface="Helvetica Neue" panose="02000503000000020004" pitchFamily="2" charset="0"/>
                <a:ea typeface="Helvetica Neue" panose="02000503000000020004" pitchFamily="2" charset="0"/>
                <a:cs typeface="Helvetica Neue" panose="02000503000000020004" pitchFamily="2" charset="0"/>
              </a:rPr>
              <a:t>TinyGPS</a:t>
            </a:r>
            <a:r>
              <a:rPr lang="en-IN" sz="1400" b="0">
                <a:latin typeface="Helvetica Neue" panose="02000503000000020004" pitchFamily="2" charset="0"/>
                <a:ea typeface="Helvetica Neue" panose="02000503000000020004" pitchFamily="2" charset="0"/>
                <a:cs typeface="Helvetica Neue" panose="02000503000000020004" pitchFamily="2" charset="0"/>
              </a:rPr>
              <a:t>++ Library will be used that makes this process easier and efficient).</a:t>
            </a:r>
          </a:p>
          <a:p>
            <a:pPr>
              <a:buClr>
                <a:schemeClr val="tx1"/>
              </a:buClr>
              <a:buSzPct val="150000"/>
            </a:pPr>
            <a:endParaRPr lang="en-IN" sz="1400" b="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980CC1B7-8B9C-9646-BB12-D11503EF31C5}"/>
              </a:ext>
            </a:extLst>
          </p:cNvPr>
          <p:cNvSpPr txBox="1"/>
          <p:nvPr/>
        </p:nvSpPr>
        <p:spPr>
          <a:xfrm>
            <a:off x="269776" y="3779365"/>
            <a:ext cx="274320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Processing</a:t>
            </a:r>
          </a:p>
        </p:txBody>
      </p:sp>
      <p:graphicFrame>
        <p:nvGraphicFramePr>
          <p:cNvPr id="2" name="Table 1">
            <a:extLst>
              <a:ext uri="{FF2B5EF4-FFF2-40B4-BE49-F238E27FC236}">
                <a16:creationId xmlns:a16="http://schemas.microsoft.com/office/drawing/2014/main" id="{F1E57366-3444-8747-8B89-7F01C5DBAAE8}"/>
              </a:ext>
            </a:extLst>
          </p:cNvPr>
          <p:cNvGraphicFramePr>
            <a:graphicFrameLocks noGrp="1"/>
          </p:cNvGraphicFramePr>
          <p:nvPr>
            <p:extLst>
              <p:ext uri="{D42A27DB-BD31-4B8C-83A1-F6EECF244321}">
                <p14:modId xmlns:p14="http://schemas.microsoft.com/office/powerpoint/2010/main" val="3751336606"/>
              </p:ext>
            </p:extLst>
          </p:nvPr>
        </p:nvGraphicFramePr>
        <p:xfrm>
          <a:off x="326571" y="2470583"/>
          <a:ext cx="8569282" cy="1254760"/>
        </p:xfrm>
        <a:graphic>
          <a:graphicData uri="http://schemas.openxmlformats.org/drawingml/2006/table">
            <a:tbl>
              <a:tblPr>
                <a:effectLst>
                  <a:outerShdw blurRad="50800" dist="38100" dir="2700000" algn="tl" rotWithShape="0">
                    <a:prstClr val="black">
                      <a:alpha val="40000"/>
                    </a:prstClr>
                  </a:outerShdw>
                </a:effectLst>
              </a:tblPr>
              <a:tblGrid>
                <a:gridCol w="1004780">
                  <a:extLst>
                    <a:ext uri="{9D8B030D-6E8A-4147-A177-3AD203B41FA5}">
                      <a16:colId xmlns:a16="http://schemas.microsoft.com/office/drawing/2014/main" val="3066942143"/>
                    </a:ext>
                  </a:extLst>
                </a:gridCol>
                <a:gridCol w="911676">
                  <a:extLst>
                    <a:ext uri="{9D8B030D-6E8A-4147-A177-3AD203B41FA5}">
                      <a16:colId xmlns:a16="http://schemas.microsoft.com/office/drawing/2014/main" val="3077746868"/>
                    </a:ext>
                  </a:extLst>
                </a:gridCol>
                <a:gridCol w="1316346">
                  <a:extLst>
                    <a:ext uri="{9D8B030D-6E8A-4147-A177-3AD203B41FA5}">
                      <a16:colId xmlns:a16="http://schemas.microsoft.com/office/drawing/2014/main" val="1728412871"/>
                    </a:ext>
                  </a:extLst>
                </a:gridCol>
                <a:gridCol w="1584078">
                  <a:extLst>
                    <a:ext uri="{9D8B030D-6E8A-4147-A177-3AD203B41FA5}">
                      <a16:colId xmlns:a16="http://schemas.microsoft.com/office/drawing/2014/main" val="938589859"/>
                    </a:ext>
                  </a:extLst>
                </a:gridCol>
                <a:gridCol w="1238259">
                  <a:extLst>
                    <a:ext uri="{9D8B030D-6E8A-4147-A177-3AD203B41FA5}">
                      <a16:colId xmlns:a16="http://schemas.microsoft.com/office/drawing/2014/main" val="1761516583"/>
                    </a:ext>
                  </a:extLst>
                </a:gridCol>
                <a:gridCol w="1321136">
                  <a:extLst>
                    <a:ext uri="{9D8B030D-6E8A-4147-A177-3AD203B41FA5}">
                      <a16:colId xmlns:a16="http://schemas.microsoft.com/office/drawing/2014/main" val="121268513"/>
                    </a:ext>
                  </a:extLst>
                </a:gridCol>
                <a:gridCol w="1193007">
                  <a:extLst>
                    <a:ext uri="{9D8B030D-6E8A-4147-A177-3AD203B41FA5}">
                      <a16:colId xmlns:a16="http://schemas.microsoft.com/office/drawing/2014/main" val="713304661"/>
                    </a:ext>
                  </a:extLst>
                </a:gridCol>
              </a:tblGrid>
              <a:tr h="413499">
                <a:tc>
                  <a:txBody>
                    <a:bodyPr/>
                    <a:lstStyle/>
                    <a:p>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Inter-face</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Weight</a:t>
                      </a:r>
                      <a:b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(g)</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IN" sz="1400" b="1" i="0" u="none" strike="noStrike" cap="none">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sym typeface="Arial"/>
                        </a:rPr>
                        <a:t>Horizontal accuracy(m)</a:t>
                      </a:r>
                      <a:endPar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Sensitivity (Tracking)</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Protocols</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Voltage Supply (V)</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Antenna Gain (dB)</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490150970"/>
                  </a:ext>
                </a:extLst>
              </a:tr>
              <a:tr h="0">
                <a:tc>
                  <a:txBody>
                    <a:bodyPr/>
                    <a:lstStyle/>
                    <a:p>
                      <a:r>
                        <a:rPr lang="de-DE">
                          <a:effectLst/>
                          <a:latin typeface="Helvetica Neue" panose="02000503000000020004" pitchFamily="2" charset="0"/>
                          <a:ea typeface="Helvetica Neue" panose="02000503000000020004" pitchFamily="2" charset="0"/>
                          <a:cs typeface="Helvetica Neue" panose="02000503000000020004" pitchFamily="2" charset="0"/>
                        </a:rPr>
                        <a:t>UART, USB, SPI</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de-DE">
                          <a:effectLst/>
                          <a:latin typeface="Helvetica Neue" panose="02000503000000020004" pitchFamily="2" charset="0"/>
                          <a:ea typeface="Helvetica Neue" panose="02000503000000020004" pitchFamily="2" charset="0"/>
                          <a:cs typeface="Helvetica Neue" panose="02000503000000020004" pitchFamily="2" charset="0"/>
                        </a:rPr>
                        <a:t>12</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de-DE">
                          <a:effectLst/>
                          <a:latin typeface="Helvetica Neue" panose="02000503000000020004" pitchFamily="2" charset="0"/>
                          <a:ea typeface="Helvetica Neue" panose="02000503000000020004" pitchFamily="2" charset="0"/>
                          <a:cs typeface="Helvetica Neue" panose="02000503000000020004" pitchFamily="2" charset="0"/>
                        </a:rPr>
                        <a:t>2.5</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IN"/>
                        <a:t>-161 dBm</a:t>
                      </a:r>
                      <a:endParaRPr lang="de-DE">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s-IS">
                          <a:effectLst/>
                          <a:latin typeface="Helvetica Neue" panose="02000503000000020004" pitchFamily="2" charset="0"/>
                          <a:ea typeface="Helvetica Neue" panose="02000503000000020004" pitchFamily="2" charset="0"/>
                          <a:cs typeface="Helvetica Neue" panose="02000503000000020004" pitchFamily="2" charset="0"/>
                        </a:rPr>
                        <a:t>NMEA, UBX, RTCM</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hr-HR">
                          <a:effectLst/>
                          <a:latin typeface="Helvetica Neue" panose="02000503000000020004" pitchFamily="2" charset="0"/>
                          <a:ea typeface="Helvetica Neue" panose="02000503000000020004" pitchFamily="2" charset="0"/>
                          <a:cs typeface="Helvetica Neue" panose="02000503000000020004" pitchFamily="2" charset="0"/>
                        </a:rPr>
                        <a:t>2.7 – 3.6</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hr-HR">
                          <a:effectLst/>
                          <a:latin typeface="Helvetica Neue" panose="02000503000000020004" pitchFamily="2" charset="0"/>
                          <a:ea typeface="Helvetica Neue" panose="02000503000000020004" pitchFamily="2" charset="0"/>
                          <a:cs typeface="Helvetica Neue" panose="02000503000000020004" pitchFamily="2" charset="0"/>
                        </a:rPr>
                        <a:t>Max. 50</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657438503"/>
                  </a:ext>
                </a:extLst>
              </a:tr>
            </a:tbl>
          </a:graphicData>
        </a:graphic>
      </p:graphicFrame>
      <p:pic>
        <p:nvPicPr>
          <p:cNvPr id="4" name="Picture 3">
            <a:extLst>
              <a:ext uri="{FF2B5EF4-FFF2-40B4-BE49-F238E27FC236}">
                <a16:creationId xmlns:a16="http://schemas.microsoft.com/office/drawing/2014/main" id="{B597B797-1DDD-A34E-807D-B5FD9866A11F}"/>
              </a:ext>
            </a:extLst>
          </p:cNvPr>
          <p:cNvPicPr>
            <a:picLocks noChangeAspect="1"/>
          </p:cNvPicPr>
          <p:nvPr/>
        </p:nvPicPr>
        <p:blipFill>
          <a:blip r:embed="rId3"/>
          <a:stretch>
            <a:fillRect/>
          </a:stretch>
        </p:blipFill>
        <p:spPr>
          <a:xfrm>
            <a:off x="2198695" y="4710022"/>
            <a:ext cx="2428812" cy="487713"/>
          </a:xfrm>
          <a:prstGeom prst="rect">
            <a:avLst/>
          </a:prstGeom>
          <a:ln>
            <a:solidFill>
              <a:schemeClr val="tx1"/>
            </a:solidFill>
          </a:ln>
        </p:spPr>
      </p:pic>
      <p:sp>
        <p:nvSpPr>
          <p:cNvPr id="19" name="Text Placeholder 2">
            <a:extLst>
              <a:ext uri="{FF2B5EF4-FFF2-40B4-BE49-F238E27FC236}">
                <a16:creationId xmlns:a16="http://schemas.microsoft.com/office/drawing/2014/main" id="{B3AFC3C7-783A-9647-A0EB-221CD68AAEAE}"/>
              </a:ext>
            </a:extLst>
          </p:cNvPr>
          <p:cNvSpPr txBox="1">
            <a:spLocks/>
          </p:cNvSpPr>
          <p:nvPr/>
        </p:nvSpPr>
        <p:spPr>
          <a:xfrm>
            <a:off x="5797387" y="4146012"/>
            <a:ext cx="2889413" cy="959219"/>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Clr>
                <a:schemeClr val="tx1"/>
              </a:buClr>
              <a:buSzPct val="150000"/>
            </a:pPr>
            <a:r>
              <a:rPr lang="en-IN" sz="1400" b="0">
                <a:latin typeface="Helvetica Neue" panose="02000503000000020004" pitchFamily="2" charset="0"/>
                <a:ea typeface="Helvetica Neue" panose="02000503000000020004" pitchFamily="2" charset="0"/>
                <a:cs typeface="Helvetica Neue" panose="02000503000000020004" pitchFamily="2" charset="0"/>
              </a:rPr>
              <a:t>Operation Limits: </a:t>
            </a:r>
          </a:p>
          <a:p>
            <a:pPr>
              <a:buClr>
                <a:schemeClr val="tx1"/>
              </a:buClr>
              <a:buSzPct val="150000"/>
            </a:pPr>
            <a:endParaRPr lang="en-IN" sz="1400" b="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8" name="Picture 17">
            <a:extLst>
              <a:ext uri="{FF2B5EF4-FFF2-40B4-BE49-F238E27FC236}">
                <a16:creationId xmlns:a16="http://schemas.microsoft.com/office/drawing/2014/main" id="{5A7CC2E2-312B-1847-8028-633C08094F97}"/>
              </a:ext>
            </a:extLst>
          </p:cNvPr>
          <p:cNvPicPr>
            <a:picLocks noChangeAspect="1"/>
          </p:cNvPicPr>
          <p:nvPr/>
        </p:nvPicPr>
        <p:blipFill>
          <a:blip r:embed="rId4"/>
          <a:stretch>
            <a:fillRect/>
          </a:stretch>
        </p:blipFill>
        <p:spPr>
          <a:xfrm>
            <a:off x="6020135" y="4525235"/>
            <a:ext cx="2489419" cy="535621"/>
          </a:xfrm>
          <a:prstGeom prst="rect">
            <a:avLst/>
          </a:prstGeom>
          <a:ln>
            <a:solidFill>
              <a:schemeClr val="tx1"/>
            </a:solidFill>
          </a:ln>
        </p:spPr>
      </p:pic>
      <p:sp>
        <p:nvSpPr>
          <p:cNvPr id="20" name="TextBox 19">
            <a:extLst>
              <a:ext uri="{FF2B5EF4-FFF2-40B4-BE49-F238E27FC236}">
                <a16:creationId xmlns:a16="http://schemas.microsoft.com/office/drawing/2014/main" id="{716ACF4E-130D-E946-9799-0162FB451DC3}"/>
              </a:ext>
            </a:extLst>
          </p:cNvPr>
          <p:cNvSpPr txBox="1"/>
          <p:nvPr/>
        </p:nvSpPr>
        <p:spPr>
          <a:xfrm>
            <a:off x="7862279" y="1045145"/>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pic>
        <p:nvPicPr>
          <p:cNvPr id="3" name="Picture 4" descr="A screenshot of a cell phone&#10;&#10;Description generated with very high confidence">
            <a:extLst>
              <a:ext uri="{FF2B5EF4-FFF2-40B4-BE49-F238E27FC236}">
                <a16:creationId xmlns:a16="http://schemas.microsoft.com/office/drawing/2014/main" id="{539BA66C-6667-4CE9-8A04-EE4843A8F310}"/>
              </a:ext>
            </a:extLst>
          </p:cNvPr>
          <p:cNvPicPr>
            <a:picLocks noChangeAspect="1"/>
          </p:cNvPicPr>
          <p:nvPr/>
        </p:nvPicPr>
        <p:blipFill rotWithShape="1">
          <a:blip r:embed="rId5"/>
          <a:srcRect t="51493" r="189" b="-746"/>
          <a:stretch/>
        </p:blipFill>
        <p:spPr>
          <a:xfrm>
            <a:off x="5210702" y="5564891"/>
            <a:ext cx="3265452" cy="758932"/>
          </a:xfrm>
          <a:prstGeom prst="rect">
            <a:avLst/>
          </a:prstGeom>
        </p:spPr>
      </p:pic>
      <p:pic>
        <p:nvPicPr>
          <p:cNvPr id="15" name="Picture 16" descr="A close up of a logo&#10;&#10;Description generated with high confidence">
            <a:extLst>
              <a:ext uri="{FF2B5EF4-FFF2-40B4-BE49-F238E27FC236}">
                <a16:creationId xmlns:a16="http://schemas.microsoft.com/office/drawing/2014/main" id="{426FA592-9A00-4ABC-AE2C-C0B4BCD0AAA7}"/>
              </a:ext>
            </a:extLst>
          </p:cNvPr>
          <p:cNvPicPr>
            <a:picLocks noChangeAspect="1"/>
          </p:cNvPicPr>
          <p:nvPr/>
        </p:nvPicPr>
        <p:blipFill>
          <a:blip r:embed="rId6"/>
          <a:stretch>
            <a:fillRect/>
          </a:stretch>
        </p:blipFill>
        <p:spPr>
          <a:xfrm>
            <a:off x="5210702" y="5438456"/>
            <a:ext cx="3271622" cy="116567"/>
          </a:xfrm>
          <a:prstGeom prst="rect">
            <a:avLst/>
          </a:prstGeom>
        </p:spPr>
      </p:pic>
      <p:sp>
        <p:nvSpPr>
          <p:cNvPr id="21" name="Google Shape;233;p27">
            <a:extLst>
              <a:ext uri="{FF2B5EF4-FFF2-40B4-BE49-F238E27FC236}">
                <a16:creationId xmlns:a16="http://schemas.microsoft.com/office/drawing/2014/main" id="{4DA92C68-E247-4493-AF9D-A07B8868E1C2}"/>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endParaRPr lang="en-US" sz="1000" b="1">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6"/>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39</a:t>
            </a:fld>
            <a:endParaRPr sz="1000" b="0" i="0" u="none" strike="noStrike" cap="none">
              <a:solidFill>
                <a:schemeClr val="dk1"/>
              </a:solidFill>
              <a:latin typeface="Arial"/>
              <a:ea typeface="Arial"/>
              <a:cs typeface="Arial"/>
              <a:sym typeface="Arial"/>
            </a:endParaRPr>
          </a:p>
        </p:txBody>
      </p:sp>
      <p:sp>
        <p:nvSpPr>
          <p:cNvPr id="371" name="Google Shape;371;p4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GPS</a:t>
            </a:r>
            <a:r>
              <a:rPr lang="en-US" sz="2400" b="1" i="0" u="none" strike="noStrike" cap="none">
                <a:solidFill>
                  <a:schemeClr val="accent2"/>
                </a:solidFill>
                <a:latin typeface="Arial"/>
                <a:ea typeface="Arial"/>
                <a:cs typeface="Arial"/>
                <a:sym typeface="Arial"/>
              </a:rPr>
              <a:t> Sensor Summary</a:t>
            </a:r>
            <a:endParaRPr/>
          </a:p>
        </p:txBody>
      </p:sp>
      <p:sp>
        <p:nvSpPr>
          <p:cNvPr id="8" name="Google Shape;229;p27">
            <a:extLst>
              <a:ext uri="{FF2B5EF4-FFF2-40B4-BE49-F238E27FC236}">
                <a16:creationId xmlns:a16="http://schemas.microsoft.com/office/drawing/2014/main" id="{2FF8868F-D3E6-304E-A24E-00D0CA6BB0EC}"/>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7" name="Text Placeholder 2">
            <a:extLst>
              <a:ext uri="{FF2B5EF4-FFF2-40B4-BE49-F238E27FC236}">
                <a16:creationId xmlns:a16="http://schemas.microsoft.com/office/drawing/2014/main" id="{DD127644-9CAE-A642-A769-0AA3F373CA65}"/>
              </a:ext>
            </a:extLst>
          </p:cNvPr>
          <p:cNvSpPr txBox="1">
            <a:spLocks/>
          </p:cNvSpPr>
          <p:nvPr/>
        </p:nvSpPr>
        <p:spPr>
          <a:xfrm>
            <a:off x="227179" y="1442655"/>
            <a:ext cx="8635621" cy="2800311"/>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IN" sz="1600">
                <a:latin typeface="Helvetica Neue" panose="02000503000000020004" pitchFamily="2" charset="0"/>
                <a:ea typeface="Helvetica Neue" panose="02000503000000020004" pitchFamily="2" charset="0"/>
                <a:cs typeface="Helvetica Neue" panose="02000503000000020004" pitchFamily="2" charset="0"/>
              </a:rPr>
              <a:t>As per competition requirements data will be in following scientific units and resolution:</a:t>
            </a:r>
          </a:p>
          <a:p>
            <a:pPr>
              <a:buSzPct val="150000"/>
            </a:pPr>
            <a:r>
              <a:rPr lang="en-IN" sz="1400" b="0">
                <a:latin typeface="Helvetica Neue" panose="02000503000000020004" pitchFamily="2" charset="0"/>
                <a:ea typeface="Helvetica Neue" panose="02000503000000020004" pitchFamily="2" charset="0"/>
                <a:cs typeface="Helvetica Neue" panose="02000503000000020004" pitchFamily="2" charset="0"/>
              </a:rPr>
              <a:t>Time generated by the GPS receiver will be reported in UTC and will have a resolution of a second.</a:t>
            </a:r>
          </a:p>
          <a:p>
            <a:pPr>
              <a:buSzPct val="150000"/>
            </a:pPr>
            <a:r>
              <a:rPr lang="en-IN" sz="1400" b="0">
                <a:latin typeface="Helvetica Neue" panose="02000503000000020004" pitchFamily="2" charset="0"/>
                <a:ea typeface="Helvetica Neue" panose="02000503000000020004" pitchFamily="2" charset="0"/>
                <a:cs typeface="Helvetica Neue" panose="02000503000000020004" pitchFamily="2" charset="0"/>
              </a:rPr>
              <a:t>Latitude generated by the GPS receiver will be in decimal degrees with a resolution of 0.0001 degrees.</a:t>
            </a:r>
          </a:p>
          <a:p>
            <a:pPr>
              <a:buSzPct val="150000"/>
            </a:pPr>
            <a:r>
              <a:rPr lang="en-IN" sz="1400" b="0">
                <a:latin typeface="Helvetica Neue" panose="02000503000000020004" pitchFamily="2" charset="0"/>
                <a:ea typeface="Helvetica Neue" panose="02000503000000020004" pitchFamily="2" charset="0"/>
                <a:cs typeface="Helvetica Neue" panose="02000503000000020004" pitchFamily="2" charset="0"/>
              </a:rPr>
              <a:t>Longitude generated by the GPS receiver will be in decimal degrees with a resolution of 0.0001 degrees.</a:t>
            </a:r>
          </a:p>
          <a:p>
            <a:pPr>
              <a:buSzPct val="150000"/>
            </a:pPr>
            <a:r>
              <a:rPr lang="en-IN" sz="1400" b="0">
                <a:latin typeface="Helvetica Neue" panose="02000503000000020004" pitchFamily="2" charset="0"/>
                <a:ea typeface="Helvetica Neue" panose="02000503000000020004" pitchFamily="2" charset="0"/>
                <a:cs typeface="Helvetica Neue" panose="02000503000000020004" pitchFamily="2" charset="0"/>
              </a:rPr>
              <a:t>Altitude generated by the GPS receiver in meters above mean sea level with a resolution of 0.1 meters.</a:t>
            </a:r>
          </a:p>
          <a:p>
            <a:pPr>
              <a:buSzPct val="150000"/>
            </a:pPr>
            <a:r>
              <a:rPr lang="en-IN" sz="1400" b="0">
                <a:latin typeface="Helvetica Neue" panose="02000503000000020004" pitchFamily="2" charset="0"/>
                <a:ea typeface="Helvetica Neue" panose="02000503000000020004" pitchFamily="2" charset="0"/>
                <a:cs typeface="Helvetica Neue" panose="02000503000000020004" pitchFamily="2" charset="0"/>
              </a:rPr>
              <a:t>Number of GPS satellites being tracked by the GPS receiver. This must be an integer number.</a:t>
            </a:r>
            <a:endParaRPr lang="en-IN" sz="1400" b="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B7DBF71B-F29F-964E-84E8-B55F3F5FCDFB}"/>
              </a:ext>
            </a:extLst>
          </p:cNvPr>
          <p:cNvSpPr txBox="1"/>
          <p:nvPr/>
        </p:nvSpPr>
        <p:spPr>
          <a:xfrm>
            <a:off x="227179" y="1069191"/>
            <a:ext cx="5786977"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Format</a:t>
            </a:r>
          </a:p>
        </p:txBody>
      </p:sp>
      <p:sp>
        <p:nvSpPr>
          <p:cNvPr id="5" name="Google Shape;233;p27">
            <a:extLst>
              <a:ext uri="{FF2B5EF4-FFF2-40B4-BE49-F238E27FC236}">
                <a16:creationId xmlns:a16="http://schemas.microsoft.com/office/drawing/2014/main" id="{BDAA39BC-EA76-4736-98AA-A717D8ECEA1E}"/>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pic>
        <p:nvPicPr>
          <p:cNvPr id="6" name="Picture 8" descr="A screenshot of a cell phone&#10;&#10;Description generated with very high confidence">
            <a:extLst>
              <a:ext uri="{FF2B5EF4-FFF2-40B4-BE49-F238E27FC236}">
                <a16:creationId xmlns:a16="http://schemas.microsoft.com/office/drawing/2014/main" id="{BE980D27-630B-4FBF-8F74-92997465A75E}"/>
              </a:ext>
            </a:extLst>
          </p:cNvPr>
          <p:cNvPicPr>
            <a:picLocks noChangeAspect="1"/>
          </p:cNvPicPr>
          <p:nvPr/>
        </p:nvPicPr>
        <p:blipFill>
          <a:blip r:embed="rId3"/>
          <a:stretch>
            <a:fillRect/>
          </a:stretch>
        </p:blipFill>
        <p:spPr>
          <a:xfrm>
            <a:off x="2511154" y="4277830"/>
            <a:ext cx="3455421" cy="2058731"/>
          </a:xfrm>
          <a:prstGeom prst="rect">
            <a:avLst/>
          </a:prstGeom>
        </p:spPr>
      </p:pic>
    </p:spTree>
    <p:extLst>
      <p:ext uri="{BB962C8B-B14F-4D97-AF65-F5344CB8AC3E}">
        <p14:creationId xmlns:p14="http://schemas.microsoft.com/office/powerpoint/2010/main" val="279098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Google Shape;114;p1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a:t>
            </a:fld>
            <a:endParaRPr sz="1000" b="0" i="0" u="none" strike="noStrike" cap="none">
              <a:solidFill>
                <a:schemeClr val="dk1"/>
              </a:solidFill>
              <a:latin typeface="Arial"/>
              <a:ea typeface="Arial"/>
              <a:cs typeface="Arial"/>
              <a:sym typeface="Arial"/>
            </a:endParaRPr>
          </a:p>
        </p:txBody>
      </p:sp>
      <p:sp>
        <p:nvSpPr>
          <p:cNvPr id="115" name="Google Shape;115;p1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Presentation </a:t>
            </a:r>
            <a:r>
              <a:rPr lang="en-US"/>
              <a:t>Outline [3/6]</a:t>
            </a:r>
          </a:p>
        </p:txBody>
      </p:sp>
      <p:sp>
        <p:nvSpPr>
          <p:cNvPr id="117" name="Google Shape;117;p1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a:solidFill>
                  <a:schemeClr val="dk1"/>
                </a:solidFill>
              </a:rPr>
              <a:t>Presenter:  Ishita </a:t>
            </a:r>
            <a:r>
              <a:rPr lang="en-US" sz="1000" err="1">
                <a:solidFill>
                  <a:schemeClr val="dk1"/>
                </a:solidFill>
              </a:rPr>
              <a:t>Kochar</a:t>
            </a:r>
          </a:p>
        </p:txBody>
      </p:sp>
      <p:sp>
        <p:nvSpPr>
          <p:cNvPr id="118" name="Google Shape;118;p1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1" name="object 10"/>
          <p:cNvSpPr txBox="1"/>
          <p:nvPr/>
        </p:nvSpPr>
        <p:spPr>
          <a:xfrm>
            <a:off x="228600" y="998807"/>
            <a:ext cx="8693727" cy="5016758"/>
          </a:xfrm>
          <a:prstGeom prst="rect">
            <a:avLst/>
          </a:prstGeom>
          <a:solidFill>
            <a:srgbClr val="F9F5E4"/>
          </a:solidFill>
          <a:ln>
            <a:solidFill>
              <a:srgbClr val="F9F5E4"/>
            </a:solidFill>
          </a:ln>
        </p:spPr>
        <p:txBody>
          <a:bodyPr vert="horz" wrap="square" lIns="0" tIns="53340" rIns="0" bIns="0" rtlCol="0" anchor="t">
            <a:spAutoFit/>
          </a:bodyPr>
          <a:lstStyle/>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90905" lvl="1" indent="-330835">
              <a:spcBef>
                <a:spcPts val="320"/>
              </a:spcBef>
              <a:buFont typeface="Arial"/>
              <a:buAutoNum type="arabicPeriod"/>
              <a:tabLst>
                <a:tab pos="890905" algn="l"/>
                <a:tab pos="891540" algn="l"/>
              </a:tabLst>
            </a:pPr>
            <a:r>
              <a:rPr lang="en-IN" spc="-5">
                <a:latin typeface="Helvetica Neue"/>
                <a:ea typeface="Helvetica Neue" panose="02000503000000020004" pitchFamily="2" charset="0"/>
                <a:cs typeface="Helvetica Neue" panose="02000503000000020004" pitchFamily="2" charset="0"/>
              </a:rPr>
              <a:t>CDH Overview </a:t>
            </a:r>
            <a:r>
              <a:rPr lang="en-IN" b="1" spc="-5">
                <a:solidFill>
                  <a:schemeClr val="tx1"/>
                </a:solidFill>
                <a:latin typeface="Helvetica "/>
                <a:ea typeface="Helvetica Neue" panose="02000503000000020004" pitchFamily="2" charset="0"/>
                <a:cs typeface="Helvetica Neue" panose="02000503000000020004" pitchFamily="2" charset="0"/>
              </a:rPr>
              <a:t>[ 103]</a:t>
            </a:r>
            <a:r>
              <a:rPr lang="en-IN" spc="10">
                <a:solidFill>
                  <a:schemeClr val="tx1"/>
                </a:solidFill>
                <a:latin typeface="Helvetica "/>
                <a:ea typeface="Helvetica Neue" panose="02000503000000020004" pitchFamily="2" charset="0"/>
                <a:cs typeface="Helvetica Neue" panose="02000503000000020004" pitchFamily="2" charset="0"/>
              </a:rPr>
              <a:t> </a:t>
            </a:r>
            <a:r>
              <a:rPr lang="en-IN" spc="5">
                <a:solidFill>
                  <a:schemeClr val="tx1"/>
                </a:solidFill>
                <a:latin typeface="Helvetica Neue"/>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890905" lvl="1" indent="-330835">
              <a:spcBef>
                <a:spcPts val="290"/>
              </a:spcBef>
              <a:buFont typeface="Arial"/>
              <a:buAutoNum type="arabicPeriod"/>
              <a:tabLst>
                <a:tab pos="890905" algn="l"/>
                <a:tab pos="891540" algn="l"/>
              </a:tabLst>
            </a:pPr>
            <a:r>
              <a:rPr lang="en-IN" spc="-10">
                <a:latin typeface="Helvetica Neue"/>
                <a:ea typeface="Helvetica Neue" panose="02000503000000020004" pitchFamily="2" charset="0"/>
                <a:cs typeface="Helvetica Neue" panose="02000503000000020004" pitchFamily="2" charset="0"/>
              </a:rPr>
              <a:t>CDH Requirements</a:t>
            </a:r>
            <a:r>
              <a:rPr lang="en-IN" spc="20">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[ 104 - 106 ]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890905" lvl="1" indent="-330835">
              <a:spcBef>
                <a:spcPts val="285"/>
              </a:spcBef>
              <a:buFont typeface="Arial"/>
              <a:buAutoNum type="arabicPeriod"/>
              <a:tabLst>
                <a:tab pos="890905" algn="l"/>
                <a:tab pos="891540" algn="l"/>
              </a:tabLst>
            </a:pPr>
            <a:r>
              <a:rPr lang="en-IN" spc="-5">
                <a:latin typeface="Helvetica Neue"/>
                <a:ea typeface="Helvetica Neue" panose="02000503000000020004" pitchFamily="2" charset="0"/>
                <a:cs typeface="Helvetica Neue" panose="02000503000000020004" pitchFamily="2" charset="0"/>
              </a:rPr>
              <a:t>Payload Processor &amp; Memory Selection </a:t>
            </a:r>
            <a:r>
              <a:rPr lang="en-IN" b="1" spc="-5">
                <a:solidFill>
                  <a:schemeClr val="tx1"/>
                </a:solidFill>
                <a:latin typeface="Helvetica "/>
                <a:ea typeface="Helvetica Neue" panose="02000503000000020004" pitchFamily="2" charset="0"/>
                <a:cs typeface="Helvetica Neue" panose="02000503000000020004" pitchFamily="2" charset="0"/>
              </a:rPr>
              <a:t>[ 107- 109]</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spc="-5">
              <a:solidFill>
                <a:schemeClr val="tx1"/>
              </a:solidFill>
              <a:latin typeface="Helvetica Neue"/>
              <a:ea typeface="Helvetica Neue" panose="02000503000000020004" pitchFamily="2" charset="0"/>
              <a:cs typeface="Helvetica Neue" panose="02000503000000020004" pitchFamily="2" charset="0"/>
            </a:endParaRPr>
          </a:p>
          <a:p>
            <a:pPr marL="902970" lvl="1" indent="-342900">
              <a:spcBef>
                <a:spcPts val="290"/>
              </a:spcBef>
              <a:buFont typeface="+mj-lt"/>
              <a:buAutoNum type="arabicPeriod" startAt="4"/>
              <a:tabLst>
                <a:tab pos="890905" algn="l"/>
                <a:tab pos="891540" algn="l"/>
              </a:tabLst>
            </a:pPr>
            <a:r>
              <a:rPr lang="en-IN" spc="-5">
                <a:latin typeface="Helvetica Neue"/>
                <a:ea typeface="Helvetica Neue" panose="02000503000000020004" pitchFamily="2" charset="0"/>
                <a:cs typeface="Helvetica Neue" panose="02000503000000020004" pitchFamily="2" charset="0"/>
              </a:rPr>
              <a:t>Payload Real-Time Clock</a:t>
            </a:r>
            <a:r>
              <a:rPr lang="en-IN" spc="5">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[ 110]</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902970" lvl="1" indent="-342900">
              <a:spcBef>
                <a:spcPts val="290"/>
              </a:spcBef>
              <a:buFont typeface="+mj-lt"/>
              <a:buAutoNum type="arabicPeriod" startAt="4"/>
              <a:tabLst>
                <a:tab pos="890905" algn="l"/>
                <a:tab pos="891540" algn="l"/>
              </a:tabLst>
            </a:pPr>
            <a:r>
              <a:rPr lang="en-IN" spc="-5">
                <a:latin typeface="Helvetica Neue"/>
                <a:ea typeface="Helvetica Neue" panose="02000503000000020004" pitchFamily="2" charset="0"/>
                <a:cs typeface="Helvetica Neue" panose="02000503000000020004" pitchFamily="2" charset="0"/>
              </a:rPr>
              <a:t>Payload Antenna Selection </a:t>
            </a:r>
            <a:r>
              <a:rPr lang="en-IN" b="1" spc="-5">
                <a:solidFill>
                  <a:schemeClr val="tx1"/>
                </a:solidFill>
                <a:latin typeface="Helvetica "/>
                <a:ea typeface="Helvetica Neue" panose="02000503000000020004" pitchFamily="2" charset="0"/>
                <a:cs typeface="Helvetica Neue" panose="02000503000000020004" pitchFamily="2" charset="0"/>
              </a:rPr>
              <a:t>[ 111- 112]</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spc="-5">
              <a:solidFill>
                <a:schemeClr val="tx1"/>
              </a:solidFill>
              <a:latin typeface="Helvetica Neue"/>
              <a:ea typeface="Helvetica Neue" panose="02000503000000020004" pitchFamily="2" charset="0"/>
              <a:cs typeface="Helvetica Neue" panose="02000503000000020004" pitchFamily="2" charset="0"/>
            </a:endParaRPr>
          </a:p>
          <a:p>
            <a:pPr marL="902970" lvl="1" indent="-342900">
              <a:spcBef>
                <a:spcPts val="290"/>
              </a:spcBef>
              <a:buFont typeface="+mj-lt"/>
              <a:buAutoNum type="arabicPeriod" startAt="4"/>
              <a:tabLst>
                <a:tab pos="890905" algn="l"/>
                <a:tab pos="891540" algn="l"/>
              </a:tabLst>
            </a:pPr>
            <a:r>
              <a:rPr lang="en-IN" spc="-5">
                <a:latin typeface="Helvetica Neue"/>
                <a:ea typeface="Helvetica Neue" panose="02000503000000020004" pitchFamily="2" charset="0"/>
                <a:cs typeface="Helvetica Neue" panose="02000503000000020004" pitchFamily="2" charset="0"/>
              </a:rPr>
              <a:t>Payload Radio Configuration</a:t>
            </a:r>
            <a:r>
              <a:rPr lang="en-IN" spc="5">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[ 113-114]</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902970" lvl="1" indent="-342900">
              <a:spcBef>
                <a:spcPts val="285"/>
              </a:spcBef>
              <a:buFont typeface="+mj-lt"/>
              <a:buAutoNum type="arabicPeriod" startAt="4"/>
              <a:tabLst>
                <a:tab pos="890905" algn="l"/>
                <a:tab pos="891540" algn="l"/>
              </a:tabLst>
            </a:pPr>
            <a:r>
              <a:rPr lang="en-IN" spc="-5">
                <a:latin typeface="Helvetica Neue"/>
                <a:ea typeface="Helvetica Neue" panose="02000503000000020004" pitchFamily="2" charset="0"/>
                <a:cs typeface="Helvetica Neue" panose="02000503000000020004" pitchFamily="2" charset="0"/>
              </a:rPr>
              <a:t>Payload Telemetry Format</a:t>
            </a:r>
            <a:r>
              <a:rPr lang="en-IN" spc="55">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[ 115]</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902970" lvl="1" indent="-342900">
              <a:spcBef>
                <a:spcPts val="290"/>
              </a:spcBef>
              <a:buFont typeface="+mj-lt"/>
              <a:buAutoNum type="arabicPeriod" startAt="4"/>
              <a:tabLst>
                <a:tab pos="890905" algn="l"/>
                <a:tab pos="891540" algn="l"/>
              </a:tabLst>
            </a:pPr>
            <a:r>
              <a:rPr lang="en-IN" spc="-5">
                <a:latin typeface="Helvetica Neue"/>
              </a:rPr>
              <a:t>Container Processor and Memory Selection </a:t>
            </a:r>
            <a:r>
              <a:rPr lang="en-IN" b="1" spc="-5">
                <a:solidFill>
                  <a:schemeClr val="tx1"/>
                </a:solidFill>
                <a:latin typeface="Helvetica "/>
                <a:ea typeface="Helvetica Neue" panose="02000503000000020004" pitchFamily="2" charset="0"/>
                <a:cs typeface="Helvetica Neue" panose="02000503000000020004" pitchFamily="2" charset="0"/>
              </a:rPr>
              <a:t>[ 116 ]</a:t>
            </a:r>
            <a:r>
              <a:rPr lang="en-IN" spc="10">
                <a:solidFill>
                  <a:schemeClr val="tx1"/>
                </a:solidFill>
                <a:latin typeface="Helvetica "/>
                <a:ea typeface="Helvetica Neue" panose="02000503000000020004" pitchFamily="2" charset="0"/>
                <a:cs typeface="Helvetica Neue" panose="02000503000000020004" pitchFamily="2" charset="0"/>
              </a:rPr>
              <a:t> </a:t>
            </a:r>
            <a:r>
              <a:rPr lang="en-IN" spc="65">
                <a:solidFill>
                  <a:schemeClr val="tx1"/>
                </a:solidFill>
                <a:latin typeface="Helvetica Neue"/>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481965" lvl="1">
              <a:lnSpc>
                <a:spcPct val="100000"/>
              </a:lnSpc>
              <a:spcBef>
                <a:spcPts val="320"/>
              </a:spcBef>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481965" lvl="1">
              <a:lnSpc>
                <a:spcPct val="100000"/>
              </a:lnSpc>
              <a:spcBef>
                <a:spcPts val="320"/>
              </a:spcBef>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90905" lvl="2" indent="-330835">
              <a:spcBef>
                <a:spcPts val="320"/>
              </a:spcBef>
              <a:buFont typeface="Arial"/>
              <a:buAutoNum type="arabicPeriod"/>
              <a:tabLst>
                <a:tab pos="890905" algn="l"/>
                <a:tab pos="891540" algn="l"/>
              </a:tabLst>
            </a:pPr>
            <a:r>
              <a:rPr lang="en-IN" spc="-5">
                <a:latin typeface="Helvetica Neue"/>
                <a:ea typeface="Helvetica Neue" panose="02000503000000020004" pitchFamily="2" charset="0"/>
                <a:cs typeface="Helvetica Neue" panose="02000503000000020004" pitchFamily="2" charset="0"/>
              </a:rPr>
              <a:t>EPS Overview</a:t>
            </a:r>
            <a:r>
              <a:rPr lang="en-IN" spc="5">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[ 118-119]</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890905" lvl="2" indent="-330835">
              <a:spcBef>
                <a:spcPts val="320"/>
              </a:spcBef>
              <a:buAutoNum type="arabicPeriod"/>
              <a:tabLst>
                <a:tab pos="890905" algn="l"/>
                <a:tab pos="891540" algn="l"/>
              </a:tabLst>
            </a:pPr>
            <a:r>
              <a:rPr lang="en-IN" spc="10">
                <a:solidFill>
                  <a:schemeClr val="tx1"/>
                </a:solidFill>
                <a:latin typeface="Helvetica "/>
                <a:ea typeface="Helvetica Neue" panose="02000503000000020004" pitchFamily="2" charset="0"/>
                <a:cs typeface="Helvetica Neue" panose="02000503000000020004" pitchFamily="2" charset="0"/>
              </a:rPr>
              <a:t>EPS Changes since PDR </a:t>
            </a:r>
            <a:r>
              <a:rPr lang="en-IN" b="1" spc="10">
                <a:solidFill>
                  <a:schemeClr val="tx1"/>
                </a:solidFill>
                <a:latin typeface="Helvetica "/>
                <a:ea typeface="Helvetica Neue" panose="02000503000000020004" pitchFamily="2" charset="0"/>
                <a:cs typeface="Helvetica Neue" panose="02000503000000020004" pitchFamily="2" charset="0"/>
              </a:rPr>
              <a:t>[120]</a:t>
            </a:r>
          </a:p>
          <a:p>
            <a:pPr marL="890905" lvl="2" indent="-330835">
              <a:spcBef>
                <a:spcPts val="285"/>
              </a:spcBef>
              <a:buFont typeface="Arial"/>
              <a:buAutoNum type="arabicPeriod"/>
              <a:tabLst>
                <a:tab pos="890905" algn="l"/>
                <a:tab pos="891540" algn="l"/>
              </a:tabLst>
            </a:pPr>
            <a:r>
              <a:rPr lang="en-IN" spc="-5">
                <a:latin typeface="Helvetica Neue"/>
                <a:ea typeface="Helvetica Neue" panose="02000503000000020004" pitchFamily="2" charset="0"/>
                <a:cs typeface="Helvetica Neue" panose="02000503000000020004" pitchFamily="2" charset="0"/>
              </a:rPr>
              <a:t>EPS Requirements</a:t>
            </a:r>
            <a:r>
              <a:rPr lang="en-IN" spc="5">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[ 121 - 122]</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890905" lvl="2" indent="-330835">
              <a:spcBef>
                <a:spcPts val="290"/>
              </a:spcBef>
              <a:buFont typeface="Arial"/>
              <a:buAutoNum type="arabicPeriod"/>
              <a:tabLst>
                <a:tab pos="890905" algn="l"/>
                <a:tab pos="891540" algn="l"/>
              </a:tabLst>
            </a:pPr>
            <a:r>
              <a:rPr lang="en-IN" spc="-5">
                <a:latin typeface="Helvetica Neue"/>
                <a:ea typeface="Helvetica Neue" panose="02000503000000020004" pitchFamily="2" charset="0"/>
                <a:cs typeface="Helvetica Neue" panose="02000503000000020004" pitchFamily="2" charset="0"/>
              </a:rPr>
              <a:t>Payload Electrical Block Diagram </a:t>
            </a:r>
            <a:r>
              <a:rPr lang="en-IN" b="1" spc="-5">
                <a:solidFill>
                  <a:schemeClr val="tx1"/>
                </a:solidFill>
                <a:latin typeface="Helvetica "/>
                <a:ea typeface="Helvetica Neue" panose="02000503000000020004" pitchFamily="2" charset="0"/>
                <a:cs typeface="Helvetica Neue" panose="02000503000000020004" pitchFamily="2" charset="0"/>
              </a:rPr>
              <a:t>[  123]</a:t>
            </a:r>
            <a:r>
              <a:rPr lang="en-IN" spc="10">
                <a:solidFill>
                  <a:schemeClr val="tx1"/>
                </a:solidFill>
                <a:latin typeface="Helvetica "/>
                <a:ea typeface="Helvetica Neue" panose="02000503000000020004" pitchFamily="2" charset="0"/>
                <a:cs typeface="Helvetica Neue" panose="02000503000000020004" pitchFamily="2" charset="0"/>
              </a:rPr>
              <a:t> </a:t>
            </a:r>
            <a:r>
              <a:rPr lang="en-IN" spc="15">
                <a:solidFill>
                  <a:schemeClr val="tx1"/>
                </a:solidFill>
                <a:latin typeface="Helvetica Neue"/>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890905" lvl="2" indent="-330835">
              <a:spcBef>
                <a:spcPts val="290"/>
              </a:spcBef>
              <a:buFont typeface="Arial"/>
              <a:buAutoNum type="arabicPeriod"/>
              <a:tabLst>
                <a:tab pos="890905" algn="l"/>
                <a:tab pos="891540" algn="l"/>
              </a:tabLst>
            </a:pPr>
            <a:r>
              <a:rPr lang="en-IN" spc="-5">
                <a:latin typeface="Helvetica Neue"/>
                <a:ea typeface="Helvetica Neue" panose="02000503000000020004" pitchFamily="2" charset="0"/>
                <a:cs typeface="Helvetica Neue" panose="02000503000000020004" pitchFamily="2" charset="0"/>
              </a:rPr>
              <a:t>Payload Power Source</a:t>
            </a:r>
            <a:r>
              <a:rPr lang="en-IN" spc="35">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[ 124]</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890905" lvl="2" indent="-330835">
              <a:spcBef>
                <a:spcPts val="290"/>
              </a:spcBef>
              <a:buFont typeface="Arial"/>
              <a:buAutoNum type="arabicPeriod"/>
              <a:tabLst>
                <a:tab pos="890905" algn="l"/>
                <a:tab pos="891540" algn="l"/>
              </a:tabLst>
            </a:pPr>
            <a:r>
              <a:rPr lang="en-IN" spc="-5">
                <a:latin typeface="Helvetica Neue"/>
                <a:ea typeface="Helvetica Neue" panose="02000503000000020004" pitchFamily="2" charset="0"/>
                <a:cs typeface="Helvetica Neue" panose="02000503000000020004" pitchFamily="2" charset="0"/>
              </a:rPr>
              <a:t>Payload Power Budget</a:t>
            </a:r>
            <a:r>
              <a:rPr lang="en-IN" spc="35">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[ 125 - 126]</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Neue"/>
              <a:ea typeface="Helvetica Neue" panose="02000503000000020004" pitchFamily="2" charset="0"/>
              <a:cs typeface="Helvetica Neue" panose="02000503000000020004" pitchFamily="2" charset="0"/>
            </a:endParaRPr>
          </a:p>
          <a:p>
            <a:pPr marL="890905" lvl="2" indent="-330835">
              <a:spcBef>
                <a:spcPts val="290"/>
              </a:spcBef>
              <a:buFont typeface="Arial"/>
              <a:buAutoNum type="arabicPeriod"/>
              <a:tabLst>
                <a:tab pos="433705" algn="l"/>
                <a:tab pos="434340" algn="l"/>
              </a:tabLst>
            </a:pPr>
            <a:r>
              <a:rPr lang="en-IN" spc="35">
                <a:latin typeface="Helvetica Neue"/>
                <a:ea typeface="Helvetica Neue" panose="02000503000000020004" pitchFamily="2" charset="0"/>
                <a:cs typeface="Helvetica Neue" panose="02000503000000020004" pitchFamily="2" charset="0"/>
              </a:rPr>
              <a:t>Container Electrical Block Diagram </a:t>
            </a:r>
            <a:r>
              <a:rPr lang="en-IN" b="1" spc="-5">
                <a:solidFill>
                  <a:schemeClr val="tx1"/>
                </a:solidFill>
                <a:latin typeface="Helvetica "/>
                <a:ea typeface="Helvetica Neue" panose="02000503000000020004" pitchFamily="2" charset="0"/>
                <a:cs typeface="Helvetica Neue" panose="02000503000000020004" pitchFamily="2" charset="0"/>
              </a:rPr>
              <a:t>[ 127]</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
              <a:ea typeface="Helvetica Neue" panose="02000503000000020004" pitchFamily="2" charset="0"/>
              <a:cs typeface="Helvetica Neue" panose="02000503000000020004" pitchFamily="2" charset="0"/>
            </a:endParaRPr>
          </a:p>
        </p:txBody>
      </p:sp>
      <p:sp>
        <p:nvSpPr>
          <p:cNvPr id="2" name="Rectangle: Rounded Corners 1">
            <a:extLst>
              <a:ext uri="{FF2B5EF4-FFF2-40B4-BE49-F238E27FC236}">
                <a16:creationId xmlns:a16="http://schemas.microsoft.com/office/drawing/2014/main" id="{3A6D5011-E866-4A74-B918-0685FED29B74}"/>
              </a:ext>
            </a:extLst>
          </p:cNvPr>
          <p:cNvSpPr/>
          <p:nvPr/>
        </p:nvSpPr>
        <p:spPr>
          <a:xfrm>
            <a:off x="235527" y="1045808"/>
            <a:ext cx="8700654" cy="466390"/>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US" sz="1600" b="1" spc="-5">
                <a:solidFill>
                  <a:schemeClr val="bg1"/>
                </a:solidFill>
                <a:latin typeface="Helvetica Neue"/>
                <a:ea typeface="Helvetica Neue" panose="02000503000000020004" pitchFamily="2" charset="0"/>
                <a:cs typeface="Helvetica Neue" panose="02000503000000020004" pitchFamily="2" charset="0"/>
              </a:rPr>
              <a:t>7.  Communication and Data Handling (CDH) Subsystem Design </a:t>
            </a:r>
            <a:r>
              <a:rPr lang="en-IN" sz="1600" b="1" spc="-5">
                <a:solidFill>
                  <a:schemeClr val="bg1"/>
                </a:solidFill>
                <a:latin typeface="Helvetica Neue"/>
                <a:ea typeface="Helvetica Neue" panose="02000503000000020004" pitchFamily="2" charset="0"/>
                <a:cs typeface="Helvetica Neue" panose="02000503000000020004" pitchFamily="2" charset="0"/>
              </a:rPr>
              <a:t>[ 102- 116]</a:t>
            </a:r>
            <a:r>
              <a:rPr lang="en-US" sz="1600" b="1" spc="-5">
                <a:solidFill>
                  <a:schemeClr val="bg1"/>
                </a:solidFill>
                <a:latin typeface="Helvetica Neue"/>
                <a:ea typeface="Helvetica Neue" panose="02000503000000020004" pitchFamily="2" charset="0"/>
                <a:cs typeface="Helvetica Neue" panose="02000503000000020004" pitchFamily="2" charset="0"/>
              </a:rPr>
              <a:t> </a:t>
            </a:r>
            <a:endParaRPr lang="en-US">
              <a:solidFill>
                <a:schemeClr val="bg1"/>
              </a:solidFill>
            </a:endParaRPr>
          </a:p>
        </p:txBody>
      </p:sp>
      <p:sp>
        <p:nvSpPr>
          <p:cNvPr id="17" name="Rectangle: Rounded Corners 16">
            <a:extLst>
              <a:ext uri="{FF2B5EF4-FFF2-40B4-BE49-F238E27FC236}">
                <a16:creationId xmlns:a16="http://schemas.microsoft.com/office/drawing/2014/main" id="{EA558110-B127-408B-95CF-18A4D0EDE77D}"/>
              </a:ext>
            </a:extLst>
          </p:cNvPr>
          <p:cNvSpPr/>
          <p:nvPr/>
        </p:nvSpPr>
        <p:spPr>
          <a:xfrm>
            <a:off x="224894" y="3598250"/>
            <a:ext cx="8700654" cy="466390"/>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US" sz="1600" b="1" spc="-5">
                <a:solidFill>
                  <a:schemeClr val="bg1"/>
                </a:solidFill>
                <a:latin typeface="Helvetica Neue"/>
                <a:ea typeface="Helvetica Neue" panose="02000503000000020004" pitchFamily="2" charset="0"/>
                <a:cs typeface="Helvetica Neue" panose="02000503000000020004" pitchFamily="2" charset="0"/>
              </a:rPr>
              <a:t>8.  Electrical Power Subsystem (EPS) Design </a:t>
            </a:r>
            <a:r>
              <a:rPr lang="en-IN" sz="1600" b="1" spc="-5">
                <a:solidFill>
                  <a:schemeClr val="bg1"/>
                </a:solidFill>
                <a:latin typeface="Helvetica Neue"/>
                <a:ea typeface="Helvetica Neue" panose="02000503000000020004" pitchFamily="2" charset="0"/>
                <a:cs typeface="Helvetica Neue" panose="02000503000000020004" pitchFamily="2" charset="0"/>
              </a:rPr>
              <a:t>[ 117- 129]</a:t>
            </a:r>
            <a:endParaRPr lang="en-US" sz="1600" b="1" spc="-5">
              <a:solidFill>
                <a:schemeClr val="bg1"/>
              </a:solidFill>
              <a:latin typeface="Helvetica Neue"/>
              <a:ea typeface="Helvetica Neue" panose="02000503000000020004" pitchFamily="2" charset="0"/>
              <a:cs typeface="Helvetica Neue" panose="02000503000000020004" pitchFamily="2" charset="0"/>
            </a:endParaRPr>
          </a:p>
        </p:txBody>
      </p:sp>
      <p:sp>
        <p:nvSpPr>
          <p:cNvPr id="10" name="Google Shape;217;p30">
            <a:extLst>
              <a:ext uri="{FF2B5EF4-FFF2-40B4-BE49-F238E27FC236}">
                <a16:creationId xmlns:a16="http://schemas.microsoft.com/office/drawing/2014/main" id="{021DA75C-BE19-874E-A267-CE048C5EAEA6}"/>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lvl="0"/>
            <a:r>
              <a:rPr lang="en-US"/>
              <a:t>CanSat 2019</a:t>
            </a:r>
            <a:r>
              <a:rPr lang="en-US" sz="1000" b="0" i="0" u="none" strike="noStrike" cap="none">
                <a:solidFill>
                  <a:schemeClr val="dk1"/>
                </a:solidFill>
                <a:latin typeface="Arial"/>
                <a:ea typeface="Arial"/>
                <a:cs typeface="Arial"/>
                <a:sym typeface="Arial"/>
              </a:rPr>
              <a:t> CDR:  Team </a:t>
            </a:r>
            <a:r>
              <a:rPr lang="en-US"/>
              <a:t>3279 (Team KALAM)</a:t>
            </a: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56863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9" name="Picture 8">
            <a:extLst>
              <a:ext uri="{FF2B5EF4-FFF2-40B4-BE49-F238E27FC236}">
                <a16:creationId xmlns:a16="http://schemas.microsoft.com/office/drawing/2014/main" id="{191F8DD5-95BA-8D49-B1E7-7F3200E35EFF}"/>
              </a:ext>
            </a:extLst>
          </p:cNvPr>
          <p:cNvPicPr>
            <a:picLocks noChangeAspect="1"/>
          </p:cNvPicPr>
          <p:nvPr/>
        </p:nvPicPr>
        <p:blipFill>
          <a:blip r:embed="rId3"/>
          <a:stretch>
            <a:fillRect/>
          </a:stretch>
        </p:blipFill>
        <p:spPr>
          <a:xfrm>
            <a:off x="5899496" y="1133549"/>
            <a:ext cx="2981959" cy="1629451"/>
          </a:xfrm>
          <a:prstGeom prst="rect">
            <a:avLst/>
          </a:prstGeom>
        </p:spPr>
      </p:pic>
      <p:sp>
        <p:nvSpPr>
          <p:cNvPr id="379" name="Google Shape;379;p4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40</a:t>
            </a:fld>
            <a:endParaRPr sz="1000" b="0" i="0" u="none" strike="noStrike" cap="none">
              <a:solidFill>
                <a:schemeClr val="dk1"/>
              </a:solidFill>
              <a:latin typeface="Arial"/>
              <a:ea typeface="Arial"/>
              <a:cs typeface="Arial"/>
              <a:sym typeface="Arial"/>
            </a:endParaRPr>
          </a:p>
        </p:txBody>
      </p:sp>
      <p:sp>
        <p:nvSpPr>
          <p:cNvPr id="380" name="Google Shape;380;p4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a:t>
            </a:r>
            <a:r>
              <a:rPr lang="en-US" sz="2400" b="1" i="0" u="none" strike="noStrike" cap="none">
                <a:solidFill>
                  <a:schemeClr val="accent2"/>
                </a:solidFill>
                <a:latin typeface="Arial"/>
                <a:ea typeface="Arial"/>
                <a:cs typeface="Arial"/>
                <a:sym typeface="Arial"/>
              </a:rPr>
              <a:t> Voltage Sensor Summary</a:t>
            </a:r>
            <a:endParaRPr/>
          </a:p>
        </p:txBody>
      </p:sp>
      <p:sp>
        <p:nvSpPr>
          <p:cNvPr id="10" name="TextBox 9">
            <a:extLst>
              <a:ext uri="{FF2B5EF4-FFF2-40B4-BE49-F238E27FC236}">
                <a16:creationId xmlns:a16="http://schemas.microsoft.com/office/drawing/2014/main" id="{F101BC21-D329-8E4B-AC24-A20E799D8974}"/>
              </a:ext>
            </a:extLst>
          </p:cNvPr>
          <p:cNvSpPr txBox="1"/>
          <p:nvPr/>
        </p:nvSpPr>
        <p:spPr>
          <a:xfrm>
            <a:off x="315829" y="1017381"/>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Sensor Selected :</a:t>
            </a:r>
            <a:endParaRPr lang="en-US" sz="1800" b="1">
              <a:solidFill>
                <a:schemeClr val="bg1"/>
              </a:solidFill>
              <a:latin typeface="Helvetica Neue"/>
            </a:endParaRPr>
          </a:p>
        </p:txBody>
      </p:sp>
      <p:sp>
        <p:nvSpPr>
          <p:cNvPr id="11" name="TextBox 10">
            <a:extLst>
              <a:ext uri="{FF2B5EF4-FFF2-40B4-BE49-F238E27FC236}">
                <a16:creationId xmlns:a16="http://schemas.microsoft.com/office/drawing/2014/main" id="{0C810F25-E093-A542-BA35-E037ADC7CA26}"/>
              </a:ext>
            </a:extLst>
          </p:cNvPr>
          <p:cNvSpPr txBox="1"/>
          <p:nvPr/>
        </p:nvSpPr>
        <p:spPr>
          <a:xfrm>
            <a:off x="3055572" y="1017381"/>
            <a:ext cx="2642440" cy="369332"/>
          </a:xfrm>
          <a:prstGeom prst="rect">
            <a:avLst/>
          </a:prstGeom>
          <a:solidFill>
            <a:srgbClr val="FFB366"/>
          </a:solidFill>
          <a:ln w="19050">
            <a:solidFill>
              <a:schemeClr val="tx1"/>
            </a:solidFill>
          </a:ln>
        </p:spPr>
        <p:txBody>
          <a:bodyPr wrap="square" rtlCol="0">
            <a:spAutoFit/>
          </a:bodyPr>
          <a:lstStyle/>
          <a:p>
            <a:r>
              <a:rPr lang="en-US" sz="1800" b="1">
                <a:solidFill>
                  <a:schemeClr val="tx1"/>
                </a:solidFill>
                <a:latin typeface="Helvetica Neue"/>
                <a:ea typeface="Helvetica Neue" panose="02000503000000020004" pitchFamily="2" charset="0"/>
                <a:cs typeface="Helvetica Neue" panose="02000503000000020004" pitchFamily="2" charset="0"/>
              </a:rPr>
              <a:t>Voltage divider circuit</a:t>
            </a:r>
          </a:p>
        </p:txBody>
      </p:sp>
      <p:sp>
        <p:nvSpPr>
          <p:cNvPr id="12" name="Text Placeholder 2">
            <a:extLst>
              <a:ext uri="{FF2B5EF4-FFF2-40B4-BE49-F238E27FC236}">
                <a16:creationId xmlns:a16="http://schemas.microsoft.com/office/drawing/2014/main" id="{6DE73423-05E5-BB47-BFD8-9C01C4F794B9}"/>
              </a:ext>
            </a:extLst>
          </p:cNvPr>
          <p:cNvSpPr txBox="1">
            <a:spLocks/>
          </p:cNvSpPr>
          <p:nvPr/>
        </p:nvSpPr>
        <p:spPr>
          <a:xfrm>
            <a:off x="312373" y="1700758"/>
            <a:ext cx="5385639" cy="1113026"/>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IN" sz="1400" b="0">
                <a:latin typeface="Helvetica Neue" panose="02000503000000020004" pitchFamily="2" charset="0"/>
                <a:ea typeface="Helvetica Neue" panose="02000503000000020004" pitchFamily="2" charset="0"/>
                <a:cs typeface="Helvetica Neue" panose="02000503000000020004" pitchFamily="2" charset="0"/>
              </a:rPr>
              <a:t>A voltage divider can be used as a crude logic level shifter to interface two circuits that use different operating voltages. </a:t>
            </a:r>
          </a:p>
          <a:p>
            <a:r>
              <a:rPr lang="en-US" sz="1400" b="0">
                <a:latin typeface="Helvetica Neue" panose="02000503000000020004" pitchFamily="2" charset="0"/>
                <a:ea typeface="Helvetica Neue" panose="02000503000000020004" pitchFamily="2" charset="0"/>
                <a:cs typeface="Helvetica Neue" panose="02000503000000020004" pitchFamily="2" charset="0"/>
              </a:rPr>
              <a:t>Easy to implement and flexible</a:t>
            </a:r>
            <a:br>
              <a:rPr lang="en-IN" sz="1400" b="0">
                <a:latin typeface="Helvetica Neue" panose="02000503000000020004" pitchFamily="2" charset="0"/>
                <a:ea typeface="Helvetica Neue" panose="02000503000000020004" pitchFamily="2" charset="0"/>
                <a:cs typeface="Helvetica Neue" panose="02000503000000020004" pitchFamily="2" charset="0"/>
              </a:rPr>
            </a:br>
            <a:endParaRPr lang="en-IN" sz="1400" b="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7563B31F-E2DD-0A43-A54C-679D94CF0DF3}"/>
              </a:ext>
            </a:extLst>
          </p:cNvPr>
          <p:cNvSpPr txBox="1"/>
          <p:nvPr/>
        </p:nvSpPr>
        <p:spPr>
          <a:xfrm>
            <a:off x="312373" y="1393490"/>
            <a:ext cx="2059113"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sp>
        <p:nvSpPr>
          <p:cNvPr id="14" name="Text Placeholder 2">
            <a:extLst>
              <a:ext uri="{FF2B5EF4-FFF2-40B4-BE49-F238E27FC236}">
                <a16:creationId xmlns:a16="http://schemas.microsoft.com/office/drawing/2014/main" id="{D1DB04D7-2FED-4C49-B8D9-A996F13A95C9}"/>
              </a:ext>
            </a:extLst>
          </p:cNvPr>
          <p:cNvSpPr txBox="1">
            <a:spLocks/>
          </p:cNvSpPr>
          <p:nvPr/>
        </p:nvSpPr>
        <p:spPr>
          <a:xfrm>
            <a:off x="298173" y="4522938"/>
            <a:ext cx="5260553" cy="1876016"/>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IN" sz="1400" b="0">
                <a:latin typeface="Helvetica Neue"/>
                <a:ea typeface="Helvetica Neue" panose="02000503000000020004" pitchFamily="2" charset="0"/>
                <a:cs typeface="Helvetica Neue" panose="02000503000000020004" pitchFamily="2" charset="0"/>
              </a:rPr>
              <a:t>ADC Pin of Teensy is connected to the output of Voltage Divider Circuit.</a:t>
            </a:r>
          </a:p>
          <a:p>
            <a:r>
              <a:rPr lang="en-IN" sz="1400" b="0">
                <a:latin typeface="Helvetica Neue" panose="02000503000000020004" pitchFamily="2" charset="0"/>
                <a:ea typeface="Helvetica Neue" panose="02000503000000020004" pitchFamily="2" charset="0"/>
                <a:cs typeface="Helvetica Neue" panose="02000503000000020004" pitchFamily="2" charset="0"/>
              </a:rPr>
              <a:t>Accuracy is (5/210)V = 0.0049V because resolution of the ADC pin is 10bits.</a:t>
            </a:r>
          </a:p>
          <a:p>
            <a:r>
              <a:rPr lang="en-IN" sz="1400" b="0">
                <a:latin typeface="Helvetica Neue" panose="02000503000000020004" pitchFamily="2" charset="0"/>
                <a:ea typeface="Helvetica Neue" panose="02000503000000020004" pitchFamily="2" charset="0"/>
                <a:cs typeface="Helvetica Neue" panose="02000503000000020004" pitchFamily="2" charset="0"/>
              </a:rPr>
              <a:t>This will map 9 V Battery to 3 V on the ADC of </a:t>
            </a:r>
            <a:br>
              <a:rPr lang="en-IN" sz="1400" b="0">
                <a:latin typeface="Helvetica Neue" panose="02000503000000020004" pitchFamily="2" charset="0"/>
                <a:ea typeface="Helvetica Neue" panose="02000503000000020004" pitchFamily="2" charset="0"/>
                <a:cs typeface="Helvetica Neue" panose="02000503000000020004" pitchFamily="2" charset="0"/>
              </a:rPr>
            </a:br>
            <a:r>
              <a:rPr lang="en-IN" sz="1400" b="0">
                <a:latin typeface="Helvetica Neue" panose="02000503000000020004" pitchFamily="2" charset="0"/>
                <a:ea typeface="Helvetica Neue" panose="02000503000000020004" pitchFamily="2" charset="0"/>
                <a:cs typeface="Helvetica Neue" panose="02000503000000020004" pitchFamily="2" charset="0"/>
              </a:rPr>
              <a:t>Teensy 3.2. </a:t>
            </a:r>
          </a:p>
        </p:txBody>
      </p:sp>
      <p:sp>
        <p:nvSpPr>
          <p:cNvPr id="15" name="TextBox 14">
            <a:extLst>
              <a:ext uri="{FF2B5EF4-FFF2-40B4-BE49-F238E27FC236}">
                <a16:creationId xmlns:a16="http://schemas.microsoft.com/office/drawing/2014/main" id="{F49FC5F5-388A-1F42-9B81-5339C896C025}"/>
              </a:ext>
            </a:extLst>
          </p:cNvPr>
          <p:cNvSpPr txBox="1"/>
          <p:nvPr/>
        </p:nvSpPr>
        <p:spPr>
          <a:xfrm>
            <a:off x="298174" y="4104515"/>
            <a:ext cx="274320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Processing</a:t>
            </a:r>
          </a:p>
        </p:txBody>
      </p:sp>
      <p:sp>
        <p:nvSpPr>
          <p:cNvPr id="16" name="Text Placeholder 2">
            <a:extLst>
              <a:ext uri="{FF2B5EF4-FFF2-40B4-BE49-F238E27FC236}">
                <a16:creationId xmlns:a16="http://schemas.microsoft.com/office/drawing/2014/main" id="{17CE2F90-F5B8-544E-B9F6-99A95A8120CC}"/>
              </a:ext>
            </a:extLst>
          </p:cNvPr>
          <p:cNvSpPr txBox="1">
            <a:spLocks/>
          </p:cNvSpPr>
          <p:nvPr/>
        </p:nvSpPr>
        <p:spPr>
          <a:xfrm>
            <a:off x="5880803" y="4480342"/>
            <a:ext cx="2894029" cy="908877"/>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IN" sz="1400" b="0">
                <a:latin typeface="Helvetica Neue" panose="02000503000000020004" pitchFamily="2" charset="0"/>
                <a:ea typeface="Helvetica Neue" panose="02000503000000020004" pitchFamily="2" charset="0"/>
                <a:cs typeface="Helvetica Neue" panose="02000503000000020004" pitchFamily="2" charset="0"/>
              </a:rPr>
              <a:t>Voltage will be displayed with resolution of 0.01 V  because of the competition requirement.</a:t>
            </a:r>
          </a:p>
        </p:txBody>
      </p:sp>
      <p:sp>
        <p:nvSpPr>
          <p:cNvPr id="17" name="TextBox 16">
            <a:extLst>
              <a:ext uri="{FF2B5EF4-FFF2-40B4-BE49-F238E27FC236}">
                <a16:creationId xmlns:a16="http://schemas.microsoft.com/office/drawing/2014/main" id="{06140C25-2F61-D64D-A18B-C80CA6CBFA38}"/>
              </a:ext>
            </a:extLst>
          </p:cNvPr>
          <p:cNvSpPr txBox="1"/>
          <p:nvPr/>
        </p:nvSpPr>
        <p:spPr>
          <a:xfrm>
            <a:off x="6021947" y="4102781"/>
            <a:ext cx="1781666"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Format</a:t>
            </a:r>
          </a:p>
        </p:txBody>
      </p:sp>
      <p:graphicFrame>
        <p:nvGraphicFramePr>
          <p:cNvPr id="4" name="Table 3">
            <a:extLst>
              <a:ext uri="{FF2B5EF4-FFF2-40B4-BE49-F238E27FC236}">
                <a16:creationId xmlns:a16="http://schemas.microsoft.com/office/drawing/2014/main" id="{42DB15AB-604D-C544-B1F8-18DFCA79665A}"/>
              </a:ext>
            </a:extLst>
          </p:cNvPr>
          <p:cNvGraphicFramePr>
            <a:graphicFrameLocks noGrp="1"/>
          </p:cNvGraphicFramePr>
          <p:nvPr>
            <p:extLst>
              <p:ext uri="{D42A27DB-BD31-4B8C-83A1-F6EECF244321}">
                <p14:modId xmlns:p14="http://schemas.microsoft.com/office/powerpoint/2010/main" val="625603798"/>
              </p:ext>
            </p:extLst>
          </p:nvPr>
        </p:nvGraphicFramePr>
        <p:xfrm>
          <a:off x="298173" y="2754559"/>
          <a:ext cx="8658909" cy="1283128"/>
        </p:xfrm>
        <a:graphic>
          <a:graphicData uri="http://schemas.openxmlformats.org/drawingml/2006/table">
            <a:tbl>
              <a:tblPr>
                <a:effectLst>
                  <a:outerShdw blurRad="50800" dist="38100" dir="2700000" algn="tl" rotWithShape="0">
                    <a:prstClr val="black">
                      <a:alpha val="40000"/>
                    </a:prstClr>
                  </a:outerShdw>
                </a:effectLst>
              </a:tblPr>
              <a:tblGrid>
                <a:gridCol w="1512821">
                  <a:extLst>
                    <a:ext uri="{9D8B030D-6E8A-4147-A177-3AD203B41FA5}">
                      <a16:colId xmlns:a16="http://schemas.microsoft.com/office/drawing/2014/main" val="3791752725"/>
                    </a:ext>
                  </a:extLst>
                </a:gridCol>
                <a:gridCol w="1861169">
                  <a:extLst>
                    <a:ext uri="{9D8B030D-6E8A-4147-A177-3AD203B41FA5}">
                      <a16:colId xmlns:a16="http://schemas.microsoft.com/office/drawing/2014/main" val="124366733"/>
                    </a:ext>
                  </a:extLst>
                </a:gridCol>
                <a:gridCol w="915655">
                  <a:extLst>
                    <a:ext uri="{9D8B030D-6E8A-4147-A177-3AD203B41FA5}">
                      <a16:colId xmlns:a16="http://schemas.microsoft.com/office/drawing/2014/main" val="2411869852"/>
                    </a:ext>
                  </a:extLst>
                </a:gridCol>
                <a:gridCol w="1250704">
                  <a:extLst>
                    <a:ext uri="{9D8B030D-6E8A-4147-A177-3AD203B41FA5}">
                      <a16:colId xmlns:a16="http://schemas.microsoft.com/office/drawing/2014/main" val="1383556420"/>
                    </a:ext>
                  </a:extLst>
                </a:gridCol>
                <a:gridCol w="1024233">
                  <a:extLst>
                    <a:ext uri="{9D8B030D-6E8A-4147-A177-3AD203B41FA5}">
                      <a16:colId xmlns:a16="http://schemas.microsoft.com/office/drawing/2014/main" val="3719545906"/>
                    </a:ext>
                  </a:extLst>
                </a:gridCol>
                <a:gridCol w="1219189">
                  <a:extLst>
                    <a:ext uri="{9D8B030D-6E8A-4147-A177-3AD203B41FA5}">
                      <a16:colId xmlns:a16="http://schemas.microsoft.com/office/drawing/2014/main" val="2106664228"/>
                    </a:ext>
                  </a:extLst>
                </a:gridCol>
                <a:gridCol w="875138">
                  <a:extLst>
                    <a:ext uri="{9D8B030D-6E8A-4147-A177-3AD203B41FA5}">
                      <a16:colId xmlns:a16="http://schemas.microsoft.com/office/drawing/2014/main" val="666042593"/>
                    </a:ext>
                  </a:extLst>
                </a:gridCol>
              </a:tblGrid>
              <a:tr h="273350">
                <a:tc>
                  <a:txBody>
                    <a:bodyPr/>
                    <a:lstStyle/>
                    <a:p>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Sensor</a:t>
                      </a:r>
                      <a:endParaRPr lang="en-US" sz="16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Interface</a:t>
                      </a:r>
                      <a:endParaRPr lang="en-US" sz="16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chemeClr val="bg1"/>
                          </a:solidFill>
                          <a:effectLst/>
                          <a:latin typeface="Helvetica Neue"/>
                          <a:ea typeface="Helvetica Neue" panose="02000503000000020004" pitchFamily="2" charset="0"/>
                          <a:cs typeface="Helvetica Neue" panose="02000503000000020004" pitchFamily="2" charset="0"/>
                        </a:rPr>
                        <a:t>Sensiti-vity (%)</a:t>
                      </a: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Resolution (bit)</a:t>
                      </a:r>
                      <a:endParaRPr lang="en-US" sz="16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Weight (g)</a:t>
                      </a:r>
                      <a:endParaRPr lang="en-US" sz="16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Size (mm</a:t>
                      </a:r>
                      <a:r>
                        <a:rPr lang="en-US" sz="1600" b="1" baseline="3000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2</a:t>
                      </a:r>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a:t>
                      </a:r>
                      <a:endParaRPr lang="en-US" sz="16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Range (V)</a:t>
                      </a: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2717469715"/>
                  </a:ext>
                </a:extLst>
              </a:tr>
              <a:tr h="643128">
                <a:tc>
                  <a:txBody>
                    <a:bodyPr/>
                    <a:lstStyle/>
                    <a:p>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Voltage divider circuit</a:t>
                      </a:r>
                      <a:endParaRPr lang="en-US" sz="16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r>
                        <a:rPr lang="en-US" sz="1400" b="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ADC port</a:t>
                      </a:r>
                      <a:endParaRPr lang="en-US" sz="14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IN" sz="1400" b="1" i="0" u="none" strike="noStrike" cap="none">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sym typeface="Arial"/>
                        </a:rPr>
                        <a:t>± 5 - ± 20 </a:t>
                      </a:r>
                      <a:endParaRPr lang="en-US" sz="14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hr-HR" sz="1400" b="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10</a:t>
                      </a:r>
                      <a:endParaRPr lang="hr-HR" sz="14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sz="1400" b="1">
                          <a:solidFill>
                            <a:srgbClr val="000000"/>
                          </a:solidFill>
                          <a:effectLst/>
                          <a:latin typeface="Helvetica Neue"/>
                          <a:ea typeface="Helvetica Neue" panose="02000503000000020004" pitchFamily="2" charset="0"/>
                          <a:cs typeface="Helvetica Neue" panose="02000503000000020004" pitchFamily="2" charset="0"/>
                        </a:rPr>
                        <a:t>.8</a:t>
                      </a:r>
                      <a:endParaRPr lang="en-US" sz="1400" b="1">
                        <a:effectLst/>
                        <a:latin typeface="Helvetica Neue"/>
                        <a:ea typeface="Helvetica Neue" panose="02000503000000020004" pitchFamily="2" charset="0"/>
                        <a:cs typeface="Helvetica Neue" panose="02000503000000020004" pitchFamily="2" charset="0"/>
                      </a:endParaRP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sz="1400" b="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Discrete Circuit</a:t>
                      </a:r>
                      <a:endParaRPr lang="en-US" sz="14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sz="1400" b="1">
                          <a:effectLst/>
                          <a:latin typeface="Helvetica Neue" panose="02000503000000020004" pitchFamily="2" charset="0"/>
                          <a:ea typeface="Helvetica Neue" panose="02000503000000020004" pitchFamily="2" charset="0"/>
                          <a:cs typeface="Helvetica Neue" panose="02000503000000020004" pitchFamily="2" charset="0"/>
                        </a:rPr>
                        <a:t>0 – 9.9V</a:t>
                      </a:r>
                    </a:p>
                  </a:txBody>
                  <a:tcPr marL="76160" marR="76160" marT="76160" marB="76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542990588"/>
                  </a:ext>
                </a:extLst>
              </a:tr>
            </a:tbl>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B5EB517-A04A-5441-906E-43336C37AC1C}"/>
                  </a:ext>
                </a:extLst>
              </p:cNvPr>
              <p:cNvSpPr txBox="1"/>
              <p:nvPr/>
            </p:nvSpPr>
            <p:spPr>
              <a:xfrm>
                <a:off x="1820143" y="5874304"/>
                <a:ext cx="2455253" cy="728274"/>
              </a:xfrm>
              <a:prstGeom prst="rect">
                <a:avLst/>
              </a:prstGeom>
              <a:solidFill>
                <a:schemeClr val="bg1"/>
              </a:solidFill>
              <a:ln>
                <a:solidFill>
                  <a:schemeClr val="tx1"/>
                </a:solidFill>
              </a:ln>
            </p:spPr>
            <p:txBody>
              <a:bodyPr wrap="square" rtlCol="0">
                <a:spAutoFit/>
              </a:bodyPr>
              <a:lstStyle/>
              <a:p>
                <a:r>
                  <a:rPr lang="en-US" b="1" err="1">
                    <a:latin typeface="Helvetica" pitchFamily="2" charset="0"/>
                  </a:rPr>
                  <a:t>V</a:t>
                </a:r>
                <a:r>
                  <a:rPr lang="en-US" b="1" baseline="-25000" err="1">
                    <a:latin typeface="Helvetica" pitchFamily="2" charset="0"/>
                  </a:rPr>
                  <a:t>out</a:t>
                </a:r>
                <a:r>
                  <a:rPr lang="en-US" b="1">
                    <a:latin typeface="Helvetica" pitchFamily="2" charset="0"/>
                  </a:rPr>
                  <a:t>  =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𝑹</m:t>
                        </m:r>
                        <m:r>
                          <a:rPr lang="en-US" b="1" i="1" smtClean="0">
                            <a:latin typeface="Cambria Math" panose="02040503050406030204" pitchFamily="18" charset="0"/>
                          </a:rPr>
                          <m:t>𝟐</m:t>
                        </m:r>
                      </m:num>
                      <m:den>
                        <m:r>
                          <a:rPr lang="en-US" b="1" i="1" smtClean="0">
                            <a:latin typeface="Cambria Math" panose="02040503050406030204" pitchFamily="18" charset="0"/>
                          </a:rPr>
                          <m:t>𝑹</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𝟐</m:t>
                        </m:r>
                      </m:den>
                    </m:f>
                  </m:oMath>
                </a14:m>
                <a:r>
                  <a:rPr lang="en-US" b="1">
                    <a:latin typeface="Helvetica" pitchFamily="2" charset="0"/>
                  </a:rPr>
                  <a:t> </a:t>
                </a:r>
                <a:r>
                  <a:rPr lang="en-US" b="1" err="1">
                    <a:latin typeface="Helvetica" pitchFamily="2" charset="0"/>
                  </a:rPr>
                  <a:t>V</a:t>
                </a:r>
                <a:r>
                  <a:rPr lang="en-US" b="1" baseline="-25000" err="1">
                    <a:latin typeface="Helvetica" pitchFamily="2" charset="0"/>
                  </a:rPr>
                  <a:t>battery</a:t>
                </a:r>
                <a:r>
                  <a:rPr lang="en-US" b="1">
                    <a:latin typeface="Helvetica" pitchFamily="2" charset="0"/>
                  </a:rPr>
                  <a:t>  =  </a:t>
                </a: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𝟏</m:t>
                        </m:r>
                      </m:num>
                      <m:den>
                        <m:r>
                          <a:rPr lang="en-US" b="1" i="1">
                            <a:latin typeface="Cambria Math" panose="02040503050406030204" pitchFamily="18" charset="0"/>
                          </a:rPr>
                          <m:t>𝟑</m:t>
                        </m:r>
                      </m:den>
                    </m:f>
                  </m:oMath>
                </a14:m>
                <a:r>
                  <a:rPr lang="en-US" b="1" err="1">
                    <a:latin typeface="Helvetica" pitchFamily="2" charset="0"/>
                  </a:rPr>
                  <a:t>V</a:t>
                </a:r>
                <a:r>
                  <a:rPr lang="en-US" b="1" baseline="-25000" err="1">
                    <a:latin typeface="Helvetica" pitchFamily="2" charset="0"/>
                  </a:rPr>
                  <a:t>battery</a:t>
                </a:r>
                <a:endParaRPr lang="en-US" b="1" baseline="-25000">
                  <a:latin typeface="Helvetica" pitchFamily="2" charset="0"/>
                </a:endParaRPr>
              </a:p>
            </p:txBody>
          </p:sp>
        </mc:Choice>
        <mc:Fallback>
          <p:sp>
            <p:nvSpPr>
              <p:cNvPr id="5" name="TextBox 4">
                <a:extLst>
                  <a:ext uri="{FF2B5EF4-FFF2-40B4-BE49-F238E27FC236}">
                    <a16:creationId xmlns:a16="http://schemas.microsoft.com/office/drawing/2014/main" id="{5B5EB517-A04A-5441-906E-43336C37AC1C}"/>
                  </a:ext>
                </a:extLst>
              </p:cNvPr>
              <p:cNvSpPr txBox="1">
                <a:spLocks noRot="1" noChangeAspect="1" noMove="1" noResize="1" noEditPoints="1" noAdjustHandles="1" noChangeArrowheads="1" noChangeShapeType="1" noTextEdit="1"/>
              </p:cNvSpPr>
              <p:nvPr/>
            </p:nvSpPr>
            <p:spPr>
              <a:xfrm>
                <a:off x="1820143" y="5874304"/>
                <a:ext cx="2455253" cy="728274"/>
              </a:xfrm>
              <a:prstGeom prst="rect">
                <a:avLst/>
              </a:prstGeom>
              <a:blipFill>
                <a:blip r:embed="rId4"/>
                <a:stretch>
                  <a:fillRect l="-495"/>
                </a:stretch>
              </a:blipFill>
              <a:ln>
                <a:solidFill>
                  <a:schemeClr val="tx1"/>
                </a:solid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D39121E8-36AC-5A40-B2BC-AEEB8C6A53B5}"/>
              </a:ext>
            </a:extLst>
          </p:cNvPr>
          <p:cNvPicPr>
            <a:picLocks noChangeAspect="1"/>
          </p:cNvPicPr>
          <p:nvPr/>
        </p:nvPicPr>
        <p:blipFill>
          <a:blip r:embed="rId5"/>
          <a:stretch>
            <a:fillRect/>
          </a:stretch>
        </p:blipFill>
        <p:spPr>
          <a:xfrm>
            <a:off x="5643379" y="5425073"/>
            <a:ext cx="3131453" cy="917087"/>
          </a:xfrm>
          <a:prstGeom prst="rect">
            <a:avLst/>
          </a:prstGeom>
          <a:ln>
            <a:solidFill>
              <a:schemeClr val="tx1"/>
            </a:solidFill>
          </a:ln>
        </p:spPr>
      </p:pic>
      <p:sp>
        <p:nvSpPr>
          <p:cNvPr id="23" name="Google Shape;229;p27">
            <a:extLst>
              <a:ext uri="{FF2B5EF4-FFF2-40B4-BE49-F238E27FC236}">
                <a16:creationId xmlns:a16="http://schemas.microsoft.com/office/drawing/2014/main" id="{C1D2A4A8-3ACB-064B-B07D-4FBE592B2FB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22" name="Text Placeholder 2">
            <a:extLst>
              <a:ext uri="{FF2B5EF4-FFF2-40B4-BE49-F238E27FC236}">
                <a16:creationId xmlns:a16="http://schemas.microsoft.com/office/drawing/2014/main" id="{5A4BB660-59D2-F446-A605-A238B183FD73}"/>
              </a:ext>
            </a:extLst>
          </p:cNvPr>
          <p:cNvSpPr txBox="1">
            <a:spLocks/>
          </p:cNvSpPr>
          <p:nvPr/>
        </p:nvSpPr>
        <p:spPr>
          <a:xfrm>
            <a:off x="4292417" y="5453471"/>
            <a:ext cx="1181654" cy="824405"/>
          </a:xfrm>
          <a:prstGeom prst="rect">
            <a:avLst/>
          </a:prstGeom>
          <a:solidFill>
            <a:schemeClr val="bg1"/>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IN" sz="1200">
                <a:latin typeface="Helvetica Neue" panose="02000503000000020004" pitchFamily="2" charset="0"/>
                <a:ea typeface="Helvetica Neue" panose="02000503000000020004" pitchFamily="2" charset="0"/>
                <a:cs typeface="Helvetica Neue" panose="02000503000000020004" pitchFamily="2" charset="0"/>
              </a:rPr>
              <a:t>WHERE</a:t>
            </a:r>
            <a:br>
              <a:rPr lang="en-IN" sz="1200">
                <a:latin typeface="Helvetica Neue" panose="02000503000000020004" pitchFamily="2" charset="0"/>
                <a:ea typeface="Helvetica Neue" panose="02000503000000020004" pitchFamily="2" charset="0"/>
                <a:cs typeface="Helvetica Neue" panose="02000503000000020004" pitchFamily="2" charset="0"/>
              </a:rPr>
            </a:br>
            <a:r>
              <a:rPr lang="en-IN" sz="1200">
                <a:latin typeface="Helvetica Neue" panose="02000503000000020004" pitchFamily="2" charset="0"/>
                <a:ea typeface="Helvetica Neue" panose="02000503000000020004" pitchFamily="2" charset="0"/>
                <a:cs typeface="Helvetica Neue" panose="02000503000000020004" pitchFamily="2" charset="0"/>
              </a:rPr>
              <a:t>R1 = 2000 </a:t>
            </a:r>
            <a:r>
              <a:rPr lang="el-GR" sz="1200">
                <a:latin typeface="Helvetica Neue" panose="02000503000000020004" pitchFamily="2" charset="0"/>
                <a:ea typeface="Helvetica Neue" panose="02000503000000020004" pitchFamily="2" charset="0"/>
                <a:cs typeface="Helvetica Neue" panose="02000503000000020004" pitchFamily="2" charset="0"/>
              </a:rPr>
              <a:t> Ω</a:t>
            </a:r>
            <a:endParaRPr lang="en-US" sz="1200">
              <a:latin typeface="Helvetica Neue" panose="02000503000000020004" pitchFamily="2" charset="0"/>
              <a:ea typeface="Helvetica Neue" panose="02000503000000020004" pitchFamily="2" charset="0"/>
              <a:cs typeface="Helvetica Neue" panose="02000503000000020004" pitchFamily="2" charset="0"/>
            </a:endParaRPr>
          </a:p>
          <a:p>
            <a:pPr marL="76200" indent="0">
              <a:buNone/>
            </a:pPr>
            <a:r>
              <a:rPr lang="en-IN" sz="1200">
                <a:latin typeface="Helvetica Neue" panose="02000503000000020004" pitchFamily="2" charset="0"/>
                <a:ea typeface="Helvetica Neue" panose="02000503000000020004" pitchFamily="2" charset="0"/>
                <a:cs typeface="Helvetica Neue" panose="02000503000000020004" pitchFamily="2" charset="0"/>
              </a:rPr>
              <a:t>R2 = 1000 </a:t>
            </a:r>
            <a:r>
              <a:rPr lang="el-GR" sz="1200">
                <a:latin typeface="Helvetica Neue" panose="02000503000000020004" pitchFamily="2" charset="0"/>
                <a:ea typeface="Helvetica Neue" panose="02000503000000020004" pitchFamily="2" charset="0"/>
                <a:cs typeface="Helvetica Neue" panose="02000503000000020004" pitchFamily="2" charset="0"/>
              </a:rPr>
              <a:t> Ω</a:t>
            </a:r>
            <a:endParaRPr lang="en-US" sz="1200">
              <a:latin typeface="Helvetica Neue" panose="02000503000000020004" pitchFamily="2" charset="0"/>
              <a:ea typeface="Helvetica Neue" panose="02000503000000020004" pitchFamily="2" charset="0"/>
              <a:cs typeface="Helvetica Neue" panose="02000503000000020004" pitchFamily="2" charset="0"/>
            </a:endParaRPr>
          </a:p>
          <a:p>
            <a:pPr marL="76200" indent="0">
              <a:buNone/>
            </a:pPr>
            <a:endParaRPr lang="en-IN" sz="12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Google Shape;233;p27">
            <a:extLst>
              <a:ext uri="{FF2B5EF4-FFF2-40B4-BE49-F238E27FC236}">
                <a16:creationId xmlns:a16="http://schemas.microsoft.com/office/drawing/2014/main" id="{78C9A467-A360-4CF8-B216-1C67A74E7D1A}"/>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endParaRPr lang="en-US" sz="1000" b="1">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4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41</a:t>
            </a:fld>
            <a:endParaRPr sz="1000" b="0" i="0" u="none" strike="noStrike" cap="none">
              <a:solidFill>
                <a:schemeClr val="dk1"/>
              </a:solidFill>
              <a:latin typeface="Arial"/>
              <a:ea typeface="Arial"/>
              <a:cs typeface="Arial"/>
              <a:sym typeface="Arial"/>
            </a:endParaRPr>
          </a:p>
        </p:txBody>
      </p:sp>
      <p:sp>
        <p:nvSpPr>
          <p:cNvPr id="389" name="Google Shape;389;p4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Pitch/Roll</a:t>
            </a:r>
            <a:r>
              <a:rPr lang="en-US" sz="2400" b="1" i="0" u="none" strike="noStrike" cap="none">
                <a:solidFill>
                  <a:schemeClr val="accent2"/>
                </a:solidFill>
                <a:latin typeface="Arial"/>
                <a:ea typeface="Arial"/>
                <a:cs typeface="Arial"/>
                <a:sym typeface="Arial"/>
              </a:rPr>
              <a:t> Sensor Summary</a:t>
            </a:r>
            <a:endParaRPr/>
          </a:p>
        </p:txBody>
      </p:sp>
      <p:sp>
        <p:nvSpPr>
          <p:cNvPr id="8" name="Google Shape;229;p27">
            <a:extLst>
              <a:ext uri="{FF2B5EF4-FFF2-40B4-BE49-F238E27FC236}">
                <a16:creationId xmlns:a16="http://schemas.microsoft.com/office/drawing/2014/main" id="{E917BD70-6FBA-D740-A9EC-9F71C17C3ED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0" name="TextBox 9">
            <a:extLst>
              <a:ext uri="{FF2B5EF4-FFF2-40B4-BE49-F238E27FC236}">
                <a16:creationId xmlns:a16="http://schemas.microsoft.com/office/drawing/2014/main" id="{E5845A7D-3833-F44B-AEE8-DB2A9712A507}"/>
              </a:ext>
            </a:extLst>
          </p:cNvPr>
          <p:cNvSpPr txBox="1"/>
          <p:nvPr/>
        </p:nvSpPr>
        <p:spPr>
          <a:xfrm>
            <a:off x="386822" y="1045779"/>
            <a:ext cx="2739744" cy="369332"/>
          </a:xfrm>
          <a:prstGeom prst="rect">
            <a:avLst/>
          </a:prstGeom>
          <a:solidFill>
            <a:srgbClr val="F1803A"/>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Sensor Selected :</a:t>
            </a:r>
            <a:endParaRPr lang="en-US" sz="1800" b="1">
              <a:solidFill>
                <a:schemeClr val="bg1"/>
              </a:solidFill>
              <a:latin typeface="Helvetica Neue"/>
            </a:endParaRPr>
          </a:p>
        </p:txBody>
      </p:sp>
      <p:sp>
        <p:nvSpPr>
          <p:cNvPr id="11" name="TextBox 10">
            <a:extLst>
              <a:ext uri="{FF2B5EF4-FFF2-40B4-BE49-F238E27FC236}">
                <a16:creationId xmlns:a16="http://schemas.microsoft.com/office/drawing/2014/main" id="{7C6B200C-A43F-4349-80CF-D1EA3280642F}"/>
              </a:ext>
            </a:extLst>
          </p:cNvPr>
          <p:cNvSpPr txBox="1"/>
          <p:nvPr/>
        </p:nvSpPr>
        <p:spPr>
          <a:xfrm>
            <a:off x="3126566" y="1045779"/>
            <a:ext cx="1408386"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MPU 6050</a:t>
            </a:r>
          </a:p>
        </p:txBody>
      </p:sp>
      <p:sp>
        <p:nvSpPr>
          <p:cNvPr id="13" name="Text Placeholder 2">
            <a:extLst>
              <a:ext uri="{FF2B5EF4-FFF2-40B4-BE49-F238E27FC236}">
                <a16:creationId xmlns:a16="http://schemas.microsoft.com/office/drawing/2014/main" id="{AEFC7436-C162-3A41-8A81-EB53D07CFE18}"/>
              </a:ext>
            </a:extLst>
          </p:cNvPr>
          <p:cNvSpPr txBox="1">
            <a:spLocks/>
          </p:cNvSpPr>
          <p:nvPr/>
        </p:nvSpPr>
        <p:spPr>
          <a:xfrm>
            <a:off x="383366" y="1746139"/>
            <a:ext cx="8760634" cy="965530"/>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lvl="1" indent="0">
              <a:spcBef>
                <a:spcPts val="0"/>
              </a:spcBef>
              <a:buClr>
                <a:srgbClr val="000000"/>
              </a:buClr>
              <a:buSzTx/>
              <a:buNone/>
              <a:defRPr/>
            </a:pPr>
            <a:r>
              <a:rPr lang="en-IN" sz="1400">
                <a:latin typeface="Helvetica Neue" panose="02000503000000020004" pitchFamily="2" charset="0"/>
                <a:ea typeface="Helvetica Neue" panose="02000503000000020004" pitchFamily="2" charset="0"/>
                <a:cs typeface="Helvetica Neue" panose="02000503000000020004" pitchFamily="2" charset="0"/>
              </a:rPr>
              <a:t>The MPU-60X0 is the world’s first integrated 6-axis </a:t>
            </a:r>
            <a:r>
              <a:rPr lang="en-IN" sz="1400" err="1">
                <a:latin typeface="Helvetica Neue" panose="02000503000000020004" pitchFamily="2" charset="0"/>
                <a:ea typeface="Helvetica Neue" panose="02000503000000020004" pitchFamily="2" charset="0"/>
                <a:cs typeface="Helvetica Neue" panose="02000503000000020004" pitchFamily="2" charset="0"/>
              </a:rPr>
              <a:t>MotionTracking</a:t>
            </a:r>
            <a:r>
              <a:rPr lang="en-IN" sz="1400">
                <a:latin typeface="Helvetica Neue" panose="02000503000000020004" pitchFamily="2" charset="0"/>
                <a:ea typeface="Helvetica Neue" panose="02000503000000020004" pitchFamily="2" charset="0"/>
                <a:cs typeface="Helvetica Neue" panose="02000503000000020004" pitchFamily="2" charset="0"/>
              </a:rPr>
              <a:t> device that combines a 3-axis gyroscope, 3-axis accelerometer, and a Digital Motion Processor™ (DMP) all in a small 4x4x0.9mm package. With its dedicated I2C sensor bus, it directly accepts inputs from an external 3-axis compass to provide a complete 9-axis </a:t>
            </a:r>
            <a:r>
              <a:rPr lang="en-IN" sz="1400" err="1">
                <a:latin typeface="Helvetica Neue" panose="02000503000000020004" pitchFamily="2" charset="0"/>
                <a:ea typeface="Helvetica Neue" panose="02000503000000020004" pitchFamily="2" charset="0"/>
                <a:cs typeface="Helvetica Neue" panose="02000503000000020004" pitchFamily="2" charset="0"/>
              </a:rPr>
              <a:t>MotionFusion</a:t>
            </a:r>
            <a:r>
              <a:rPr lang="en-IN" sz="1400">
                <a:latin typeface="Helvetica Neue" panose="02000503000000020004" pitchFamily="2" charset="0"/>
                <a:ea typeface="Helvetica Neue" panose="02000503000000020004" pitchFamily="2" charset="0"/>
                <a:cs typeface="Helvetica Neue" panose="02000503000000020004" pitchFamily="2" charset="0"/>
              </a:rPr>
              <a:t>™ output. </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8C99FD06-39D3-DA48-A44F-215CF840D186}"/>
              </a:ext>
            </a:extLst>
          </p:cNvPr>
          <p:cNvSpPr txBox="1"/>
          <p:nvPr/>
        </p:nvSpPr>
        <p:spPr>
          <a:xfrm>
            <a:off x="383366" y="1421888"/>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sp>
        <p:nvSpPr>
          <p:cNvPr id="16" name="TextBox 15">
            <a:extLst>
              <a:ext uri="{FF2B5EF4-FFF2-40B4-BE49-F238E27FC236}">
                <a16:creationId xmlns:a16="http://schemas.microsoft.com/office/drawing/2014/main" id="{EF4B4A82-DD6B-7245-84B9-FD8757556E18}"/>
              </a:ext>
            </a:extLst>
          </p:cNvPr>
          <p:cNvSpPr txBox="1"/>
          <p:nvPr/>
        </p:nvSpPr>
        <p:spPr>
          <a:xfrm>
            <a:off x="326571" y="4407562"/>
            <a:ext cx="274320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Processing</a:t>
            </a:r>
          </a:p>
        </p:txBody>
      </p:sp>
      <p:graphicFrame>
        <p:nvGraphicFramePr>
          <p:cNvPr id="4" name="Table 3">
            <a:extLst>
              <a:ext uri="{FF2B5EF4-FFF2-40B4-BE49-F238E27FC236}">
                <a16:creationId xmlns:a16="http://schemas.microsoft.com/office/drawing/2014/main" id="{777787F2-6A20-EA4B-B9B0-F92CCEC69223}"/>
              </a:ext>
            </a:extLst>
          </p:cNvPr>
          <p:cNvGraphicFramePr>
            <a:graphicFrameLocks noGrp="1"/>
          </p:cNvGraphicFramePr>
          <p:nvPr>
            <p:extLst>
              <p:ext uri="{D42A27DB-BD31-4B8C-83A1-F6EECF244321}">
                <p14:modId xmlns:p14="http://schemas.microsoft.com/office/powerpoint/2010/main" val="3611414848"/>
              </p:ext>
            </p:extLst>
          </p:nvPr>
        </p:nvGraphicFramePr>
        <p:xfrm>
          <a:off x="354969" y="2797155"/>
          <a:ext cx="8501625" cy="1562987"/>
        </p:xfrm>
        <a:graphic>
          <a:graphicData uri="http://schemas.openxmlformats.org/drawingml/2006/table">
            <a:tbl>
              <a:tblPr>
                <a:effectLst>
                  <a:outerShdw blurRad="50800" dist="38100" dir="2700000" algn="tl" rotWithShape="0">
                    <a:prstClr val="black">
                      <a:alpha val="40000"/>
                    </a:prstClr>
                  </a:outerShdw>
                </a:effectLst>
              </a:tblPr>
              <a:tblGrid>
                <a:gridCol w="1254983">
                  <a:extLst>
                    <a:ext uri="{9D8B030D-6E8A-4147-A177-3AD203B41FA5}">
                      <a16:colId xmlns:a16="http://schemas.microsoft.com/office/drawing/2014/main" val="4281450787"/>
                    </a:ext>
                  </a:extLst>
                </a:gridCol>
                <a:gridCol w="1047561">
                  <a:extLst>
                    <a:ext uri="{9D8B030D-6E8A-4147-A177-3AD203B41FA5}">
                      <a16:colId xmlns:a16="http://schemas.microsoft.com/office/drawing/2014/main" val="2303656290"/>
                    </a:ext>
                  </a:extLst>
                </a:gridCol>
                <a:gridCol w="1223786">
                  <a:extLst>
                    <a:ext uri="{9D8B030D-6E8A-4147-A177-3AD203B41FA5}">
                      <a16:colId xmlns:a16="http://schemas.microsoft.com/office/drawing/2014/main" val="3275751042"/>
                    </a:ext>
                  </a:extLst>
                </a:gridCol>
                <a:gridCol w="930078">
                  <a:extLst>
                    <a:ext uri="{9D8B030D-6E8A-4147-A177-3AD203B41FA5}">
                      <a16:colId xmlns:a16="http://schemas.microsoft.com/office/drawing/2014/main" val="3905479948"/>
                    </a:ext>
                  </a:extLst>
                </a:gridCol>
                <a:gridCol w="1135675">
                  <a:extLst>
                    <a:ext uri="{9D8B030D-6E8A-4147-A177-3AD203B41FA5}">
                      <a16:colId xmlns:a16="http://schemas.microsoft.com/office/drawing/2014/main" val="9169795"/>
                    </a:ext>
                  </a:extLst>
                </a:gridCol>
                <a:gridCol w="734271">
                  <a:extLst>
                    <a:ext uri="{9D8B030D-6E8A-4147-A177-3AD203B41FA5}">
                      <a16:colId xmlns:a16="http://schemas.microsoft.com/office/drawing/2014/main" val="1509979873"/>
                    </a:ext>
                  </a:extLst>
                </a:gridCol>
                <a:gridCol w="1086722">
                  <a:extLst>
                    <a:ext uri="{9D8B030D-6E8A-4147-A177-3AD203B41FA5}">
                      <a16:colId xmlns:a16="http://schemas.microsoft.com/office/drawing/2014/main" val="1862382671"/>
                    </a:ext>
                  </a:extLst>
                </a:gridCol>
                <a:gridCol w="1088549">
                  <a:extLst>
                    <a:ext uri="{9D8B030D-6E8A-4147-A177-3AD203B41FA5}">
                      <a16:colId xmlns:a16="http://schemas.microsoft.com/office/drawing/2014/main" val="3817486524"/>
                    </a:ext>
                  </a:extLst>
                </a:gridCol>
              </a:tblGrid>
              <a:tr h="761533">
                <a:tc>
                  <a:txBody>
                    <a:bodyPr/>
                    <a:lstStyle/>
                    <a:p>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Sensor</a:t>
                      </a:r>
                      <a:endParaRPr lang="en-US" sz="16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Model</a:t>
                      </a: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Dimensions (mm</a:t>
                      </a:r>
                      <a:r>
                        <a:rPr lang="en-US" sz="1600" b="1" baseline="3000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2</a:t>
                      </a:r>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a:t>
                      </a:r>
                      <a:endParaRPr lang="en-US" sz="16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rgbClr val="FFFFFF"/>
                          </a:solidFill>
                          <a:effectLst/>
                          <a:latin typeface="Helvetica Neue"/>
                          <a:ea typeface="Helvetica Neue" panose="02000503000000020004" pitchFamily="2" charset="0"/>
                          <a:cs typeface="Helvetica Neue" panose="02000503000000020004" pitchFamily="2" charset="0"/>
                        </a:rPr>
                        <a:t>Weight</a:t>
                      </a:r>
                      <a:br>
                        <a:rPr lang="en-US" sz="1600" b="1">
                          <a:solidFill>
                            <a:srgbClr val="FFFFFF"/>
                          </a:solidFill>
                          <a:effectLst/>
                          <a:latin typeface="Helvetica Neue"/>
                          <a:ea typeface="Helvetica Neue" panose="02000503000000020004" pitchFamily="2" charset="0"/>
                          <a:cs typeface="Helvetica Neue" panose="02000503000000020004" pitchFamily="2" charset="0"/>
                        </a:rPr>
                      </a:br>
                      <a:r>
                        <a:rPr lang="en-US" sz="1600" b="1">
                          <a:solidFill>
                            <a:srgbClr val="FFFFFF"/>
                          </a:solidFill>
                          <a:effectLst/>
                          <a:latin typeface="Helvetica Neue"/>
                          <a:ea typeface="Helvetica Neue" panose="02000503000000020004" pitchFamily="2" charset="0"/>
                          <a:cs typeface="Helvetica Neue" panose="02000503000000020004" pitchFamily="2" charset="0"/>
                        </a:rPr>
                        <a:t>(g)</a:t>
                      </a:r>
                      <a:endParaRPr lang="en-US" sz="1600" b="1">
                        <a:effectLst/>
                        <a:latin typeface="Helvetica Neue"/>
                        <a:ea typeface="Helvetica Neue" panose="02000503000000020004" pitchFamily="2" charset="0"/>
                        <a:cs typeface="Helvetica Neue" panose="02000503000000020004" pitchFamily="2" charset="0"/>
                      </a:endParaRP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chemeClr val="bg1"/>
                          </a:solidFill>
                          <a:effectLst/>
                          <a:latin typeface="Helvetica Neue"/>
                          <a:ea typeface="Helvetica Neue" panose="02000503000000020004" pitchFamily="2" charset="0"/>
                          <a:cs typeface="Helvetica Neue" panose="02000503000000020004" pitchFamily="2" charset="0"/>
                        </a:rPr>
                        <a:t>Resolution</a:t>
                      </a:r>
                      <a:br>
                        <a:rPr lang="en-US" sz="1600" b="1">
                          <a:solidFill>
                            <a:srgbClr val="FFFFFF"/>
                          </a:solidFill>
                          <a:effectLst/>
                          <a:latin typeface="Helvetica Neue"/>
                          <a:ea typeface="Helvetica Neue" panose="02000503000000020004" pitchFamily="2" charset="0"/>
                          <a:cs typeface="Helvetica Neue" panose="02000503000000020004" pitchFamily="2" charset="0"/>
                        </a:rPr>
                      </a:br>
                      <a:r>
                        <a:rPr lang="en-US" sz="1600" b="1">
                          <a:solidFill>
                            <a:schemeClr val="bg1"/>
                          </a:solidFill>
                          <a:effectLst/>
                          <a:latin typeface="Helvetica Neue"/>
                          <a:ea typeface="Helvetica Neue" panose="02000503000000020004" pitchFamily="2" charset="0"/>
                          <a:cs typeface="Helvetica Neue" panose="02000503000000020004" pitchFamily="2" charset="0"/>
                        </a:rPr>
                        <a:t>(bit)</a:t>
                      </a: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Inter-facing</a:t>
                      </a:r>
                      <a:endParaRPr lang="en-US" sz="16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Operating Current</a:t>
                      </a:r>
                      <a:endParaRPr lang="en-US" sz="1600" b="1">
                        <a:effectLst/>
                        <a:latin typeface="Helvetica Neue" panose="02000503000000020004" pitchFamily="2" charset="0"/>
                        <a:ea typeface="Helvetica Neue" panose="02000503000000020004" pitchFamily="2" charset="0"/>
                        <a:cs typeface="Helvetica Neue" panose="02000503000000020004" pitchFamily="2" charset="0"/>
                      </a:endParaRP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Operating Voltage</a:t>
                      </a: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344172870"/>
                  </a:ext>
                </a:extLst>
              </a:tr>
              <a:tr h="686903">
                <a:tc>
                  <a:txBody>
                    <a:bodyPr/>
                    <a:lstStyle/>
                    <a:p>
                      <a:r>
                        <a:rPr lang="en-US" sz="1600" b="1">
                          <a:solidFill>
                            <a:srgbClr val="FFFFFF"/>
                          </a:solidFill>
                          <a:effectLst/>
                          <a:latin typeface="Helvetica Neue"/>
                          <a:ea typeface="Helvetica Neue" panose="02000503000000020004" pitchFamily="2" charset="0"/>
                          <a:cs typeface="Helvetica Neue" panose="02000503000000020004" pitchFamily="2" charset="0"/>
                        </a:rPr>
                        <a:t>InvenSense</a:t>
                      </a:r>
                      <a:endParaRPr lang="en-US" sz="1600" b="1">
                        <a:effectLst/>
                        <a:latin typeface="Helvetica Neue"/>
                        <a:ea typeface="Helvetica Neue" panose="02000503000000020004" pitchFamily="2" charset="0"/>
                        <a:cs typeface="Helvetica Neue" panose="02000503000000020004" pitchFamily="2" charset="0"/>
                      </a:endParaRP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r>
                        <a:rPr lang="is-IS" sz="1400" b="1">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GY 521</a:t>
                      </a:r>
                    </a:p>
                    <a:p>
                      <a:r>
                        <a:rPr lang="is-IS" sz="1400" b="1">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MPU 6050</a:t>
                      </a: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t-IT" sz="1400" b="1">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30 x 20 </a:t>
                      </a: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t-IT" sz="1400" b="1">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2.1</a:t>
                      </a: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t-IT" sz="1400" b="1">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16</a:t>
                      </a: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pt-BR" sz="1400" b="1">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I2C</a:t>
                      </a: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sz="1400" b="1">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3.9mA </a:t>
                      </a: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IN" sz="1400" b="1" i="0" u="none" strike="noStrike" cap="none">
                          <a:solidFill>
                            <a:schemeClr val="tx1"/>
                          </a:solidFill>
                          <a:effectLst/>
                          <a:latin typeface="+mn-lt"/>
                          <a:ea typeface="+mn-ea"/>
                          <a:cs typeface="+mn-cs"/>
                          <a:sym typeface="Arial"/>
                        </a:rPr>
                        <a:t>2.375V–3.46V</a:t>
                      </a:r>
                      <a:endParaRPr lang="en-US" sz="1400" b="1">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72282" marR="72282" marT="72282" marB="722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89322946"/>
                  </a:ext>
                </a:extLst>
              </a:tr>
            </a:tbl>
          </a:graphicData>
        </a:graphic>
      </p:graphicFrame>
      <p:sp>
        <p:nvSpPr>
          <p:cNvPr id="5" name="TextBox 4">
            <a:extLst>
              <a:ext uri="{FF2B5EF4-FFF2-40B4-BE49-F238E27FC236}">
                <a16:creationId xmlns:a16="http://schemas.microsoft.com/office/drawing/2014/main" id="{46103B5F-75B2-4443-9241-D4C5B268DFA2}"/>
              </a:ext>
            </a:extLst>
          </p:cNvPr>
          <p:cNvSpPr txBox="1"/>
          <p:nvPr/>
        </p:nvSpPr>
        <p:spPr>
          <a:xfrm>
            <a:off x="314728" y="4776894"/>
            <a:ext cx="5024488" cy="1384995"/>
          </a:xfrm>
          <a:prstGeom prst="rect">
            <a:avLst/>
          </a:prstGeom>
          <a:solidFill>
            <a:srgbClr val="F9F5E4"/>
          </a:solidFill>
          <a:ln w="19050">
            <a:solidFill>
              <a:schemeClr val="tx1"/>
            </a:solidFill>
          </a:ln>
        </p:spPr>
        <p:txBody>
          <a:bodyPr wrap="square" rtlCol="0">
            <a:spAutoFit/>
          </a:bodyPr>
          <a:lstStyle/>
          <a:p>
            <a:pPr marL="285750" indent="-285750">
              <a:buFont typeface="Arial" panose="020B0604020202020204" pitchFamily="34" charset="0"/>
              <a:buChar char="•"/>
            </a:pPr>
            <a:r>
              <a:rPr lang="en-US">
                <a:latin typeface="Helvetica Neue" panose="02000503000000020004" pitchFamily="2" charset="0"/>
                <a:ea typeface="Helvetica Neue" panose="02000503000000020004" pitchFamily="2" charset="0"/>
                <a:cs typeface="Helvetica Neue" panose="02000503000000020004" pitchFamily="2" charset="0"/>
              </a:rPr>
              <a:t>I2C Interface with Teensy 3.2</a:t>
            </a:r>
          </a:p>
          <a:p>
            <a:pPr marL="285750" indent="-285750">
              <a:buFont typeface="Arial" panose="020B0604020202020204" pitchFamily="34" charset="0"/>
              <a:buChar char="•"/>
            </a:pPr>
            <a:r>
              <a:rPr lang="en-US">
                <a:latin typeface="Helvetica Neue" panose="02000503000000020004" pitchFamily="2" charset="0"/>
                <a:ea typeface="Helvetica Neue" panose="02000503000000020004" pitchFamily="2" charset="0"/>
                <a:cs typeface="Helvetica Neue" panose="02000503000000020004" pitchFamily="2" charset="0"/>
              </a:rPr>
              <a:t>Gyro Range :±250 500 1000 2000°/ s</a:t>
            </a:r>
          </a:p>
          <a:p>
            <a:pPr marL="285750" indent="-285750">
              <a:buFont typeface="Arial" panose="020B0604020202020204" pitchFamily="34" charset="0"/>
              <a:buChar char="•"/>
            </a:pPr>
            <a:r>
              <a:rPr lang="en-US">
                <a:latin typeface="Helvetica Neue" panose="02000503000000020004" pitchFamily="2" charset="0"/>
                <a:ea typeface="Helvetica Neue" panose="02000503000000020004" pitchFamily="2" charset="0"/>
                <a:cs typeface="Helvetica Neue" panose="02000503000000020004" pitchFamily="2" charset="0"/>
              </a:rPr>
              <a:t>Acceleration range:±2 ±4 ±8 ±16g</a:t>
            </a:r>
          </a:p>
          <a:p>
            <a:pPr marL="285750" indent="-285750">
              <a:buFont typeface="Arial" panose="020B0604020202020204" pitchFamily="34" charset="0"/>
              <a:buChar char="•"/>
            </a:pPr>
            <a:r>
              <a:rPr lang="en-IN">
                <a:latin typeface="Helvetica Neue" panose="02000503000000020004" pitchFamily="2" charset="0"/>
                <a:ea typeface="Helvetica Neue" panose="02000503000000020004" pitchFamily="2" charset="0"/>
                <a:cs typeface="Helvetica Neue" panose="02000503000000020004" pitchFamily="2" charset="0"/>
              </a:rPr>
              <a:t>Efficient and simple 6 degrees-of-freedom </a:t>
            </a:r>
            <a:r>
              <a:rPr lang="en-IN" b="1">
                <a:latin typeface="Helvetica Neue" panose="02000503000000020004" pitchFamily="2" charset="0"/>
                <a:ea typeface="Helvetica Neue" panose="02000503000000020004" pitchFamily="2" charset="0"/>
                <a:cs typeface="Helvetica Neue" panose="02000503000000020004" pitchFamily="2" charset="0"/>
              </a:rPr>
              <a:t>SENSOR FUSION ALGORITHMS</a:t>
            </a:r>
            <a:r>
              <a:rPr lang="en-IN">
                <a:latin typeface="Helvetica Neue" panose="02000503000000020004" pitchFamily="2" charset="0"/>
                <a:ea typeface="Helvetica Neue" panose="02000503000000020004" pitchFamily="2" charset="0"/>
                <a:cs typeface="Helvetica Neue" panose="02000503000000020004" pitchFamily="2" charset="0"/>
              </a:rPr>
              <a:t> are used to calculate pitch and roll of Payload.</a:t>
            </a:r>
          </a:p>
        </p:txBody>
      </p:sp>
      <p:pic>
        <p:nvPicPr>
          <p:cNvPr id="19" name="Picture 18">
            <a:extLst>
              <a:ext uri="{FF2B5EF4-FFF2-40B4-BE49-F238E27FC236}">
                <a16:creationId xmlns:a16="http://schemas.microsoft.com/office/drawing/2014/main" id="{1D6406CE-7182-3C44-8415-BE07C4B15303}"/>
              </a:ext>
            </a:extLst>
          </p:cNvPr>
          <p:cNvPicPr>
            <a:picLocks noChangeAspect="1"/>
          </p:cNvPicPr>
          <p:nvPr/>
        </p:nvPicPr>
        <p:blipFill rotWithShape="1">
          <a:blip r:embed="rId3"/>
          <a:srcRect l="16323" t="6003" r="16814" b="4844"/>
          <a:stretch/>
        </p:blipFill>
        <p:spPr>
          <a:xfrm rot="5400000">
            <a:off x="4992461" y="910633"/>
            <a:ext cx="716494" cy="955326"/>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977D6FEB-57D7-6B47-9244-DE86D2FBD739}"/>
              </a:ext>
            </a:extLst>
          </p:cNvPr>
          <p:cNvPicPr>
            <a:picLocks noChangeAspect="1"/>
          </p:cNvPicPr>
          <p:nvPr/>
        </p:nvPicPr>
        <p:blipFill>
          <a:blip r:embed="rId4"/>
          <a:stretch>
            <a:fillRect/>
          </a:stretch>
        </p:blipFill>
        <p:spPr>
          <a:xfrm>
            <a:off x="5851179" y="4470040"/>
            <a:ext cx="2308137" cy="1777042"/>
          </a:xfrm>
          <a:prstGeom prst="rect">
            <a:avLst/>
          </a:prstGeom>
        </p:spPr>
      </p:pic>
      <p:sp>
        <p:nvSpPr>
          <p:cNvPr id="15" name="TextBox 14">
            <a:extLst>
              <a:ext uri="{FF2B5EF4-FFF2-40B4-BE49-F238E27FC236}">
                <a16:creationId xmlns:a16="http://schemas.microsoft.com/office/drawing/2014/main" id="{A99DA5E1-0486-174A-A209-00CB3DCC11D4}"/>
              </a:ext>
            </a:extLst>
          </p:cNvPr>
          <p:cNvSpPr txBox="1"/>
          <p:nvPr/>
        </p:nvSpPr>
        <p:spPr>
          <a:xfrm>
            <a:off x="7848080" y="1041456"/>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2" name="Google Shape;233;p27">
            <a:extLst>
              <a:ext uri="{FF2B5EF4-FFF2-40B4-BE49-F238E27FC236}">
                <a16:creationId xmlns:a16="http://schemas.microsoft.com/office/drawing/2014/main" id="{C68DF639-A273-459E-BF95-393B8A45076B}"/>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4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42</a:t>
            </a:fld>
            <a:endParaRPr sz="1000" b="0" i="0" u="none" strike="noStrike" cap="none">
              <a:solidFill>
                <a:schemeClr val="dk1"/>
              </a:solidFill>
              <a:latin typeface="Arial"/>
              <a:ea typeface="Arial"/>
              <a:cs typeface="Arial"/>
              <a:sym typeface="Arial"/>
            </a:endParaRPr>
          </a:p>
        </p:txBody>
      </p:sp>
      <p:sp>
        <p:nvSpPr>
          <p:cNvPr id="389" name="Google Shape;389;p4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Pitch/Roll</a:t>
            </a:r>
            <a:r>
              <a:rPr lang="en-US" sz="2400" b="1" i="0" u="none" strike="noStrike" cap="none">
                <a:solidFill>
                  <a:schemeClr val="accent2"/>
                </a:solidFill>
                <a:latin typeface="Arial"/>
                <a:ea typeface="Arial"/>
                <a:cs typeface="Arial"/>
                <a:sym typeface="Arial"/>
              </a:rPr>
              <a:t> Sensor Summary</a:t>
            </a:r>
            <a:endParaRPr/>
          </a:p>
        </p:txBody>
      </p:sp>
      <p:sp>
        <p:nvSpPr>
          <p:cNvPr id="8" name="Google Shape;229;p27">
            <a:extLst>
              <a:ext uri="{FF2B5EF4-FFF2-40B4-BE49-F238E27FC236}">
                <a16:creationId xmlns:a16="http://schemas.microsoft.com/office/drawing/2014/main" id="{E917BD70-6FBA-D740-A9EC-9F71C17C3ED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8" name="Text Placeholder 2">
            <a:extLst>
              <a:ext uri="{FF2B5EF4-FFF2-40B4-BE49-F238E27FC236}">
                <a16:creationId xmlns:a16="http://schemas.microsoft.com/office/drawing/2014/main" id="{D68D9945-D671-1D42-8E54-0EEC20591B18}"/>
              </a:ext>
            </a:extLst>
          </p:cNvPr>
          <p:cNvSpPr txBox="1">
            <a:spLocks/>
          </p:cNvSpPr>
          <p:nvPr/>
        </p:nvSpPr>
        <p:spPr>
          <a:xfrm>
            <a:off x="227541" y="1417389"/>
            <a:ext cx="2871760" cy="2387476"/>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IN" sz="1400" b="0">
                <a:latin typeface="Helvetica Neue" panose="02000503000000020004" pitchFamily="2" charset="0"/>
                <a:ea typeface="Helvetica Neue" panose="02000503000000020004" pitchFamily="2" charset="0"/>
                <a:cs typeface="Helvetica Neue" panose="02000503000000020004" pitchFamily="2" charset="0"/>
              </a:rPr>
              <a:t>According to Competition requirements:</a:t>
            </a:r>
          </a:p>
          <a:p>
            <a:r>
              <a:rPr lang="en-IN" sz="1400" b="0">
                <a:latin typeface="Helvetica Neue" panose="02000503000000020004" pitchFamily="2" charset="0"/>
                <a:ea typeface="Helvetica Neue" panose="02000503000000020004" pitchFamily="2" charset="0"/>
                <a:cs typeface="Helvetica Neue" panose="02000503000000020004" pitchFamily="2" charset="0"/>
              </a:rPr>
              <a:t>&lt;Pitch&gt; is the tilt angle in the pitch axis in degrees. The resolution must be 1 degree.</a:t>
            </a:r>
          </a:p>
          <a:p>
            <a:r>
              <a:rPr lang="en-IN" sz="1400" b="0">
                <a:latin typeface="Helvetica Neue" panose="02000503000000020004" pitchFamily="2" charset="0"/>
                <a:ea typeface="Helvetica Neue" panose="02000503000000020004" pitchFamily="2" charset="0"/>
                <a:cs typeface="Helvetica Neue" panose="02000503000000020004" pitchFamily="2" charset="0"/>
              </a:rPr>
              <a:t>&lt;Roll&gt; is the tilt angle of the roll axis in degrees. The resolution must be 1 degree.</a:t>
            </a:r>
            <a:endParaRPr lang="en-IN" sz="1400" b="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TextBox 19">
            <a:extLst>
              <a:ext uri="{FF2B5EF4-FFF2-40B4-BE49-F238E27FC236}">
                <a16:creationId xmlns:a16="http://schemas.microsoft.com/office/drawing/2014/main" id="{00226030-F639-E449-80B8-6FED689BC36C}"/>
              </a:ext>
            </a:extLst>
          </p:cNvPr>
          <p:cNvSpPr txBox="1"/>
          <p:nvPr/>
        </p:nvSpPr>
        <p:spPr>
          <a:xfrm>
            <a:off x="223969" y="1038083"/>
            <a:ext cx="274320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Format</a:t>
            </a:r>
          </a:p>
        </p:txBody>
      </p:sp>
      <p:pic>
        <p:nvPicPr>
          <p:cNvPr id="9" name="Picture 8">
            <a:extLst>
              <a:ext uri="{FF2B5EF4-FFF2-40B4-BE49-F238E27FC236}">
                <a16:creationId xmlns:a16="http://schemas.microsoft.com/office/drawing/2014/main" id="{0B8DEBA3-90D6-5645-82E6-3B1FD9D03AFD}"/>
              </a:ext>
            </a:extLst>
          </p:cNvPr>
          <p:cNvPicPr>
            <a:picLocks noChangeAspect="1"/>
          </p:cNvPicPr>
          <p:nvPr/>
        </p:nvPicPr>
        <p:blipFill rotWithShape="1">
          <a:blip r:embed="rId3"/>
          <a:srcRect l="1264" t="6142" b="3983"/>
          <a:stretch/>
        </p:blipFill>
        <p:spPr>
          <a:xfrm>
            <a:off x="6207919" y="1325901"/>
            <a:ext cx="2723100" cy="1670399"/>
          </a:xfrm>
          <a:prstGeom prst="rect">
            <a:avLst/>
          </a:prstGeom>
          <a:ln>
            <a:solidFill>
              <a:schemeClr val="tx1"/>
            </a:solidFill>
          </a:ln>
        </p:spPr>
      </p:pic>
      <p:sp>
        <p:nvSpPr>
          <p:cNvPr id="26" name="TextBox 25">
            <a:extLst>
              <a:ext uri="{FF2B5EF4-FFF2-40B4-BE49-F238E27FC236}">
                <a16:creationId xmlns:a16="http://schemas.microsoft.com/office/drawing/2014/main" id="{A4C0676E-78A4-5C43-BC92-FB7AE9FDAF7B}"/>
              </a:ext>
            </a:extLst>
          </p:cNvPr>
          <p:cNvSpPr txBox="1"/>
          <p:nvPr/>
        </p:nvSpPr>
        <p:spPr>
          <a:xfrm>
            <a:off x="3300151" y="1015354"/>
            <a:ext cx="3799609" cy="307777"/>
          </a:xfrm>
          <a:prstGeom prst="rect">
            <a:avLst/>
          </a:prstGeom>
          <a:solidFill>
            <a:srgbClr val="F1803A"/>
          </a:solidFill>
          <a:ln w="19050">
            <a:solidFill>
              <a:schemeClr val="tx1"/>
            </a:solidFill>
          </a:ln>
        </p:spPr>
        <p:txBody>
          <a:bodyPr wrap="square" rtlCol="0">
            <a:spAutoFit/>
          </a:bodyPr>
          <a:lstStyle/>
          <a:p>
            <a:pPr>
              <a:buClr>
                <a:srgbClr val="000000"/>
              </a:buClr>
              <a:buFont typeface="Arial"/>
              <a:buNone/>
            </a:pPr>
            <a:r>
              <a:rPr lang="en-IN" b="1">
                <a:solidFill>
                  <a:schemeClr val="bg1"/>
                </a:solidFill>
                <a:latin typeface="Helvetica" pitchFamily="2" charset="0"/>
              </a:rPr>
              <a:t>Sensor Fusion Algorithm</a:t>
            </a:r>
          </a:p>
        </p:txBody>
      </p:sp>
      <p:pic>
        <p:nvPicPr>
          <p:cNvPr id="3" name="Picture 2">
            <a:extLst>
              <a:ext uri="{FF2B5EF4-FFF2-40B4-BE49-F238E27FC236}">
                <a16:creationId xmlns:a16="http://schemas.microsoft.com/office/drawing/2014/main" id="{AEFC7185-798B-1A46-ADF8-F7943D3C3B45}"/>
              </a:ext>
            </a:extLst>
          </p:cNvPr>
          <p:cNvPicPr>
            <a:picLocks noChangeAspect="1"/>
          </p:cNvPicPr>
          <p:nvPr/>
        </p:nvPicPr>
        <p:blipFill rotWithShape="1">
          <a:blip r:embed="rId4"/>
          <a:srcRect l="1818" t="6614" b="2596"/>
          <a:stretch/>
        </p:blipFill>
        <p:spPr>
          <a:xfrm>
            <a:off x="3300151" y="1323131"/>
            <a:ext cx="2704781" cy="1673169"/>
          </a:xfrm>
          <a:prstGeom prst="rect">
            <a:avLst/>
          </a:prstGeom>
          <a:ln>
            <a:solidFill>
              <a:schemeClr val="tx1"/>
            </a:solidFill>
          </a:ln>
        </p:spPr>
      </p:pic>
      <p:sp>
        <p:nvSpPr>
          <p:cNvPr id="25" name="TextBox 24">
            <a:extLst>
              <a:ext uri="{FF2B5EF4-FFF2-40B4-BE49-F238E27FC236}">
                <a16:creationId xmlns:a16="http://schemas.microsoft.com/office/drawing/2014/main" id="{B135F265-CF37-F34F-A66B-89B4B4142BC2}"/>
              </a:ext>
            </a:extLst>
          </p:cNvPr>
          <p:cNvSpPr txBox="1"/>
          <p:nvPr/>
        </p:nvSpPr>
        <p:spPr>
          <a:xfrm>
            <a:off x="3300151" y="2996300"/>
            <a:ext cx="2704781" cy="1323439"/>
          </a:xfrm>
          <a:prstGeom prst="rect">
            <a:avLst/>
          </a:prstGeom>
          <a:solidFill>
            <a:srgbClr val="F9F5E4"/>
          </a:solidFill>
          <a:ln>
            <a:solidFill>
              <a:schemeClr val="tx1"/>
            </a:solidFill>
          </a:ln>
        </p:spPr>
        <p:txBody>
          <a:bodyPr wrap="square" rtlCol="0">
            <a:spAutoFit/>
          </a:bodyPr>
          <a:lstStyle/>
          <a:p>
            <a:r>
              <a:rPr lang="en-IN" sz="800">
                <a:latin typeface="Helvetica Neue" panose="02000503000000020004" pitchFamily="2" charset="0"/>
                <a:ea typeface="Helvetica Neue" panose="02000503000000020004" pitchFamily="2" charset="0"/>
                <a:cs typeface="Helvetica Neue" panose="02000503000000020004" pitchFamily="2" charset="0"/>
              </a:rPr>
              <a:t>We see that the filtered Roll and Pitch are essentially zero for the sensor laying flat on the table and remain so for several minutes. The Yaw is slowly changing (about 1.8 degrees per minute here) due to gyro drift. Despite the drift, the Yaw returns to trend after slight rotations at the ~two minute mark. With only one axis as a frame of reference (gravity), we can specify two reference vectors (one parallel and one perpendicular) relative to the reference direction. That leaves one direction, the Yaw, undetermined.</a:t>
            </a:r>
            <a:endParaRPr lang="en-US" sz="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TextBox 28">
            <a:extLst>
              <a:ext uri="{FF2B5EF4-FFF2-40B4-BE49-F238E27FC236}">
                <a16:creationId xmlns:a16="http://schemas.microsoft.com/office/drawing/2014/main" id="{C5F9C00F-CEF7-B34D-B9B0-1CFC38F97D4D}"/>
              </a:ext>
            </a:extLst>
          </p:cNvPr>
          <p:cNvSpPr txBox="1"/>
          <p:nvPr/>
        </p:nvSpPr>
        <p:spPr>
          <a:xfrm>
            <a:off x="6207919" y="2996300"/>
            <a:ext cx="2723100" cy="1446550"/>
          </a:xfrm>
          <a:prstGeom prst="rect">
            <a:avLst/>
          </a:prstGeom>
          <a:solidFill>
            <a:srgbClr val="F9F5E4"/>
          </a:solidFill>
          <a:ln>
            <a:solidFill>
              <a:schemeClr val="tx1"/>
            </a:solidFill>
          </a:ln>
        </p:spPr>
        <p:txBody>
          <a:bodyPr wrap="square" rtlCol="0">
            <a:spAutoFit/>
          </a:bodyPr>
          <a:lstStyle/>
          <a:p>
            <a:r>
              <a:rPr lang="en-IN" sz="800">
                <a:latin typeface="Helvetica Neue" panose="02000503000000020004" pitchFamily="2" charset="0"/>
                <a:ea typeface="Helvetica Neue" panose="02000503000000020004" pitchFamily="2" charset="0"/>
                <a:cs typeface="Helvetica Neue" panose="02000503000000020004" pitchFamily="2" charset="0"/>
              </a:rPr>
              <a:t>Again, the Roll and Pitch are unchanging since there are two good reference axes. The Yaw is drifting although at a slower rate (~0.4 degrees per minute). This also responds quickly to changes in Yaw as seen at the ~one minute mark, returning to the previous Yaw drift trajectory after the excursion. We guess that there is a sensor fusion filter, similar to what is in the sketch above, as well as low- and high-pass filters to smooth the output. We can get a sense of this by noticing the ~ten seconds it takes to get to a stable value of the Yaw, which then drifts at a slow rate. </a:t>
            </a:r>
            <a:endParaRPr lang="en-US" sz="80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AFBB7578-CA23-A843-8162-7ECB654970C5}"/>
              </a:ext>
            </a:extLst>
          </p:cNvPr>
          <p:cNvCxnSpPr>
            <a:cxnSpLocks/>
          </p:cNvCxnSpPr>
          <p:nvPr/>
        </p:nvCxnSpPr>
        <p:spPr>
          <a:xfrm>
            <a:off x="6004932" y="2620736"/>
            <a:ext cx="202987" cy="0"/>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B7E45A3-E85E-4049-A3F0-F41EA804B30F}"/>
              </a:ext>
            </a:extLst>
          </p:cNvPr>
          <p:cNvSpPr/>
          <p:nvPr/>
        </p:nvSpPr>
        <p:spPr>
          <a:xfrm>
            <a:off x="4138563" y="1325610"/>
            <a:ext cx="1008881" cy="171128"/>
          </a:xfrm>
          <a:prstGeom prst="rect">
            <a:avLst/>
          </a:prstGeom>
          <a:solidFill>
            <a:srgbClr val="F6B26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MPU6050 IMU</a:t>
            </a:r>
          </a:p>
        </p:txBody>
      </p:sp>
      <p:sp>
        <p:nvSpPr>
          <p:cNvPr id="34" name="Rectangle 33">
            <a:extLst>
              <a:ext uri="{FF2B5EF4-FFF2-40B4-BE49-F238E27FC236}">
                <a16:creationId xmlns:a16="http://schemas.microsoft.com/office/drawing/2014/main" id="{0D5B9231-F067-2E45-8465-D9E357928C07}"/>
              </a:ext>
            </a:extLst>
          </p:cNvPr>
          <p:cNvSpPr/>
          <p:nvPr/>
        </p:nvSpPr>
        <p:spPr>
          <a:xfrm>
            <a:off x="7171518" y="1325610"/>
            <a:ext cx="1008881" cy="171128"/>
          </a:xfrm>
          <a:prstGeom prst="rect">
            <a:avLst/>
          </a:prstGeom>
          <a:solidFill>
            <a:srgbClr val="F6B26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MPU6050 DMP</a:t>
            </a:r>
          </a:p>
        </p:txBody>
      </p:sp>
      <p:pic>
        <p:nvPicPr>
          <p:cNvPr id="2" name="Picture 3" descr="A screenshot of a cell phone&#10;&#10;Description generated with very high confidence">
            <a:extLst>
              <a:ext uri="{FF2B5EF4-FFF2-40B4-BE49-F238E27FC236}">
                <a16:creationId xmlns:a16="http://schemas.microsoft.com/office/drawing/2014/main" id="{287306C5-AA73-4AE3-9BE7-04F9CE39B972}"/>
              </a:ext>
            </a:extLst>
          </p:cNvPr>
          <p:cNvPicPr>
            <a:picLocks noChangeAspect="1"/>
          </p:cNvPicPr>
          <p:nvPr/>
        </p:nvPicPr>
        <p:blipFill rotWithShape="1">
          <a:blip r:embed="rId5"/>
          <a:srcRect l="105" r="23941"/>
          <a:stretch/>
        </p:blipFill>
        <p:spPr>
          <a:xfrm>
            <a:off x="226031" y="3898035"/>
            <a:ext cx="2288484" cy="2431817"/>
          </a:xfrm>
          <a:prstGeom prst="rect">
            <a:avLst/>
          </a:prstGeom>
        </p:spPr>
      </p:pic>
      <p:sp>
        <p:nvSpPr>
          <p:cNvPr id="5" name="Google Shape;233;p27">
            <a:extLst>
              <a:ext uri="{FF2B5EF4-FFF2-40B4-BE49-F238E27FC236}">
                <a16:creationId xmlns:a16="http://schemas.microsoft.com/office/drawing/2014/main" id="{EB938B83-48D4-4C27-9ED4-C8A579E860D3}"/>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sp>
        <p:nvSpPr>
          <p:cNvPr id="4" name="Oval 3">
            <a:extLst>
              <a:ext uri="{FF2B5EF4-FFF2-40B4-BE49-F238E27FC236}">
                <a16:creationId xmlns:a16="http://schemas.microsoft.com/office/drawing/2014/main" id="{06C9FF5B-5FDD-47B2-966B-EA2BA4778E0D}"/>
              </a:ext>
            </a:extLst>
          </p:cNvPr>
          <p:cNvSpPr/>
          <p:nvPr/>
        </p:nvSpPr>
        <p:spPr>
          <a:xfrm>
            <a:off x="2867684" y="4665927"/>
            <a:ext cx="862232" cy="498456"/>
          </a:xfrm>
          <a:prstGeom prst="ellipse">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Start</a:t>
            </a:r>
          </a:p>
        </p:txBody>
      </p:sp>
      <p:sp>
        <p:nvSpPr>
          <p:cNvPr id="27" name="TextBox 26">
            <a:extLst>
              <a:ext uri="{FF2B5EF4-FFF2-40B4-BE49-F238E27FC236}">
                <a16:creationId xmlns:a16="http://schemas.microsoft.com/office/drawing/2014/main" id="{A02DD932-190A-D348-AB3D-251261BA2190}"/>
              </a:ext>
            </a:extLst>
          </p:cNvPr>
          <p:cNvSpPr txBox="1"/>
          <p:nvPr/>
        </p:nvSpPr>
        <p:spPr>
          <a:xfrm>
            <a:off x="3924118" y="4494333"/>
            <a:ext cx="2545607" cy="861774"/>
          </a:xfrm>
          <a:prstGeom prst="rect">
            <a:avLst/>
          </a:prstGeom>
          <a:solidFill>
            <a:srgbClr val="F9F5E4"/>
          </a:solidFill>
          <a:ln w="12700">
            <a:solidFill>
              <a:schemeClr val="tx1"/>
            </a:solidFill>
          </a:ln>
        </p:spPr>
        <p:txBody>
          <a:bodyPr wrap="square" rtlCol="0">
            <a:spAutoFit/>
          </a:bodyPr>
          <a:lstStyle/>
          <a:p>
            <a:r>
              <a:rPr lang="en-IN" sz="1000"/>
              <a:t>determine the position of the gravity vector:</a:t>
            </a:r>
          </a:p>
          <a:p>
            <a:r>
              <a:rPr lang="en-IN" sz="1000"/>
              <a:t>roll = atan2(</a:t>
            </a:r>
            <a:r>
              <a:rPr lang="en-IN" sz="1000" err="1"/>
              <a:t>y_Buff</a:t>
            </a:r>
            <a:r>
              <a:rPr lang="en-IN" sz="1000"/>
              <a:t> , </a:t>
            </a:r>
            <a:r>
              <a:rPr lang="en-IN" sz="1000" err="1"/>
              <a:t>z_Buff</a:t>
            </a:r>
            <a:r>
              <a:rPr lang="en-IN" sz="1000"/>
              <a:t>) * 57.3; pitch = atan2((- </a:t>
            </a:r>
            <a:r>
              <a:rPr lang="en-IN" sz="1000" err="1"/>
              <a:t>x_Buff</a:t>
            </a:r>
            <a:r>
              <a:rPr lang="en-IN" sz="1000"/>
              <a:t>) , sqrt(</a:t>
            </a:r>
            <a:r>
              <a:rPr lang="en-IN" sz="1000" err="1"/>
              <a:t>y_Buff</a:t>
            </a:r>
            <a:r>
              <a:rPr lang="en-IN" sz="1000"/>
              <a:t> * </a:t>
            </a:r>
            <a:r>
              <a:rPr lang="en-IN" sz="1000" err="1"/>
              <a:t>y_Buff</a:t>
            </a:r>
            <a:r>
              <a:rPr lang="en-IN" sz="1000"/>
              <a:t> + </a:t>
            </a:r>
            <a:r>
              <a:rPr lang="en-IN" sz="1000" err="1"/>
              <a:t>z_Buff</a:t>
            </a:r>
            <a:r>
              <a:rPr lang="en-IN" sz="1000"/>
              <a:t> * </a:t>
            </a:r>
            <a:r>
              <a:rPr lang="en-IN" sz="1000" err="1"/>
              <a:t>z_Buff</a:t>
            </a:r>
            <a:r>
              <a:rPr lang="en-IN" sz="1000"/>
              <a:t>)) * 57.3;</a:t>
            </a:r>
            <a:endParaRPr lang="en-IN"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33B66305-4253-3D49-BC6B-BDC4E2DF9370}"/>
              </a:ext>
            </a:extLst>
          </p:cNvPr>
          <p:cNvSpPr txBox="1"/>
          <p:nvPr/>
        </p:nvSpPr>
        <p:spPr>
          <a:xfrm>
            <a:off x="6649729" y="4508531"/>
            <a:ext cx="2355570" cy="861774"/>
          </a:xfrm>
          <a:prstGeom prst="rect">
            <a:avLst/>
          </a:prstGeom>
          <a:solidFill>
            <a:srgbClr val="F9F5E4"/>
          </a:solidFill>
          <a:ln w="12700">
            <a:solidFill>
              <a:schemeClr val="tx1"/>
            </a:solidFill>
          </a:ln>
        </p:spPr>
        <p:txBody>
          <a:bodyPr wrap="square" rtlCol="0">
            <a:spAutoFit/>
          </a:bodyPr>
          <a:lstStyle/>
          <a:p>
            <a:r>
              <a:rPr lang="en-IN" sz="1000"/>
              <a:t>Obtain the angular position with the accelerometer by integrating the angular velocity as provided by the gyroscope: angle= angle + (</a:t>
            </a:r>
            <a:r>
              <a:rPr lang="en-IN" sz="1000" err="1"/>
              <a:t>gyr_angular_velocity</a:t>
            </a:r>
            <a:r>
              <a:rPr lang="en-IN" sz="1000"/>
              <a:t>*</a:t>
            </a:r>
            <a:r>
              <a:rPr lang="en-IN" sz="1000" err="1"/>
              <a:t>dt</a:t>
            </a:r>
            <a:r>
              <a:rPr lang="en-IN" sz="1000"/>
              <a:t>);</a:t>
            </a:r>
          </a:p>
        </p:txBody>
      </p:sp>
      <p:sp>
        <p:nvSpPr>
          <p:cNvPr id="13" name="TextBox 12">
            <a:extLst>
              <a:ext uri="{FF2B5EF4-FFF2-40B4-BE49-F238E27FC236}">
                <a16:creationId xmlns:a16="http://schemas.microsoft.com/office/drawing/2014/main" id="{B5941F8E-A0A8-3C49-810D-991D171E357E}"/>
              </a:ext>
            </a:extLst>
          </p:cNvPr>
          <p:cNvSpPr txBox="1"/>
          <p:nvPr/>
        </p:nvSpPr>
        <p:spPr>
          <a:xfrm>
            <a:off x="2740463" y="5495467"/>
            <a:ext cx="4424055" cy="861774"/>
          </a:xfrm>
          <a:prstGeom prst="rect">
            <a:avLst/>
          </a:prstGeom>
          <a:solidFill>
            <a:srgbClr val="F9F5E4"/>
          </a:solidFill>
          <a:ln w="12700">
            <a:solidFill>
              <a:schemeClr val="tx1"/>
            </a:solidFill>
          </a:ln>
        </p:spPr>
        <p:txBody>
          <a:bodyPr wrap="square" rtlCol="0">
            <a:spAutoFit/>
          </a:bodyPr>
          <a:lstStyle/>
          <a:p>
            <a:r>
              <a:rPr lang="en-IN" sz="1000" b="1"/>
              <a:t>On the short term</a:t>
            </a:r>
            <a:r>
              <a:rPr lang="en-IN" sz="1000"/>
              <a:t>, we use the data from the gyroscope, because it is very precise and not susceptible to external forces. </a:t>
            </a:r>
            <a:br>
              <a:rPr lang="en-IN" sz="1000"/>
            </a:br>
            <a:r>
              <a:rPr lang="en-IN" sz="1000" b="1"/>
              <a:t>On the long term</a:t>
            </a:r>
            <a:r>
              <a:rPr lang="en-IN" sz="1000"/>
              <a:t>, we use the data from the accelerometer, as it does not drift</a:t>
            </a:r>
          </a:p>
          <a:p>
            <a:r>
              <a:rPr lang="en-IN" sz="1000"/>
              <a:t>angle = 0.98*(</a:t>
            </a:r>
            <a:r>
              <a:rPr lang="en-IN" sz="1000" err="1"/>
              <a:t>angle+gyr_data</a:t>
            </a:r>
            <a:r>
              <a:rPr lang="en-IN" sz="1000"/>
              <a:t>*</a:t>
            </a:r>
            <a:r>
              <a:rPr lang="en-IN" sz="1000" err="1"/>
              <a:t>dt</a:t>
            </a:r>
            <a:r>
              <a:rPr lang="en-IN" sz="1000"/>
              <a:t>) + 0.02*</a:t>
            </a:r>
            <a:r>
              <a:rPr lang="en-IN" sz="1000" err="1"/>
              <a:t>acc_data</a:t>
            </a:r>
            <a:endParaRPr lang="en-IN" sz="1000"/>
          </a:p>
        </p:txBody>
      </p:sp>
      <p:cxnSp>
        <p:nvCxnSpPr>
          <p:cNvPr id="15" name="Straight Arrow Connector 14">
            <a:extLst>
              <a:ext uri="{FF2B5EF4-FFF2-40B4-BE49-F238E27FC236}">
                <a16:creationId xmlns:a16="http://schemas.microsoft.com/office/drawing/2014/main" id="{12067862-7922-BA49-A4F7-D7AA4FC5006C}"/>
              </a:ext>
            </a:extLst>
          </p:cNvPr>
          <p:cNvCxnSpPr>
            <a:cxnSpLocks/>
          </p:cNvCxnSpPr>
          <p:nvPr/>
        </p:nvCxnSpPr>
        <p:spPr>
          <a:xfrm>
            <a:off x="3729916" y="4915155"/>
            <a:ext cx="194202" cy="10065"/>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97372C-02EE-0F4C-A86E-6269A12018DA}"/>
              </a:ext>
            </a:extLst>
          </p:cNvPr>
          <p:cNvCxnSpPr>
            <a:cxnSpLocks/>
          </p:cNvCxnSpPr>
          <p:nvPr/>
        </p:nvCxnSpPr>
        <p:spPr>
          <a:xfrm>
            <a:off x="6469725" y="4925220"/>
            <a:ext cx="180004" cy="14198"/>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CF82AE-D3CC-7744-9D44-CF25740B2A84}"/>
              </a:ext>
            </a:extLst>
          </p:cNvPr>
          <p:cNvCxnSpPr>
            <a:cxnSpLocks/>
          </p:cNvCxnSpPr>
          <p:nvPr/>
        </p:nvCxnSpPr>
        <p:spPr>
          <a:xfrm rot="5400000">
            <a:off x="7217992" y="5316831"/>
            <a:ext cx="556049" cy="662996"/>
          </a:xfrm>
          <a:prstGeom prst="bentConnector2">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0E7660F-2237-C045-954F-542801AEDF74}"/>
              </a:ext>
            </a:extLst>
          </p:cNvPr>
          <p:cNvCxnSpPr/>
          <p:nvPr/>
        </p:nvCxnSpPr>
        <p:spPr>
          <a:xfrm>
            <a:off x="3169920" y="1015354"/>
            <a:ext cx="0" cy="3421542"/>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E7DCA8-A99F-BC48-A112-FB92D2026A94}"/>
              </a:ext>
            </a:extLst>
          </p:cNvPr>
          <p:cNvCxnSpPr>
            <a:cxnSpLocks/>
          </p:cNvCxnSpPr>
          <p:nvPr/>
        </p:nvCxnSpPr>
        <p:spPr>
          <a:xfrm>
            <a:off x="2587203" y="4436896"/>
            <a:ext cx="582717" cy="0"/>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C0C129B-2426-594D-B67C-0AED87562AB4}"/>
              </a:ext>
            </a:extLst>
          </p:cNvPr>
          <p:cNvCxnSpPr>
            <a:cxnSpLocks/>
          </p:cNvCxnSpPr>
          <p:nvPr/>
        </p:nvCxnSpPr>
        <p:spPr>
          <a:xfrm flipH="1">
            <a:off x="2573004" y="4436896"/>
            <a:ext cx="19594" cy="1929070"/>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996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43</a:t>
            </a:fld>
            <a:endParaRPr sz="1000" b="0" i="0" u="none" strike="noStrike" cap="none">
              <a:solidFill>
                <a:schemeClr val="dk1"/>
              </a:solidFill>
              <a:latin typeface="Arial"/>
              <a:ea typeface="Arial"/>
              <a:cs typeface="Arial"/>
              <a:sym typeface="Arial"/>
            </a:endParaRPr>
          </a:p>
        </p:txBody>
      </p:sp>
      <p:sp>
        <p:nvSpPr>
          <p:cNvPr id="398" name="Google Shape;398;p4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Auto-Gyro Blade Spin</a:t>
            </a:r>
            <a:r>
              <a:rPr lang="en-US" sz="2400" b="1" i="0" u="none" strike="noStrike" cap="none">
                <a:solidFill>
                  <a:schemeClr val="accent2"/>
                </a:solidFill>
                <a:latin typeface="Arial"/>
                <a:ea typeface="Arial"/>
                <a:cs typeface="Arial"/>
                <a:sym typeface="Arial"/>
              </a:rPr>
              <a:t> Rate Sensor Summary</a:t>
            </a:r>
            <a:endParaRPr/>
          </a:p>
        </p:txBody>
      </p:sp>
      <p:sp>
        <p:nvSpPr>
          <p:cNvPr id="8" name="Google Shape;229;p27">
            <a:extLst>
              <a:ext uri="{FF2B5EF4-FFF2-40B4-BE49-F238E27FC236}">
                <a16:creationId xmlns:a16="http://schemas.microsoft.com/office/drawing/2014/main" id="{EA4724C5-6C23-9345-AA57-52733E74B568}"/>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9" name="TextBox 8">
            <a:extLst>
              <a:ext uri="{FF2B5EF4-FFF2-40B4-BE49-F238E27FC236}">
                <a16:creationId xmlns:a16="http://schemas.microsoft.com/office/drawing/2014/main" id="{B22300E4-DA1A-EA4F-973A-F61F9530ADC6}"/>
              </a:ext>
            </a:extLst>
          </p:cNvPr>
          <p:cNvSpPr txBox="1"/>
          <p:nvPr/>
        </p:nvSpPr>
        <p:spPr>
          <a:xfrm>
            <a:off x="247044" y="1045779"/>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Sensor Selected :</a:t>
            </a:r>
            <a:endParaRPr lang="en-US" sz="1800" b="1">
              <a:solidFill>
                <a:schemeClr val="bg1"/>
              </a:solidFill>
              <a:latin typeface="Helvetica Neue"/>
            </a:endParaRPr>
          </a:p>
        </p:txBody>
      </p:sp>
      <p:sp>
        <p:nvSpPr>
          <p:cNvPr id="10" name="TextBox 9">
            <a:extLst>
              <a:ext uri="{FF2B5EF4-FFF2-40B4-BE49-F238E27FC236}">
                <a16:creationId xmlns:a16="http://schemas.microsoft.com/office/drawing/2014/main" id="{97F4FF41-A3B7-1841-8233-0D04840B3BEE}"/>
              </a:ext>
            </a:extLst>
          </p:cNvPr>
          <p:cNvSpPr txBox="1"/>
          <p:nvPr/>
        </p:nvSpPr>
        <p:spPr>
          <a:xfrm>
            <a:off x="2886765" y="1045779"/>
            <a:ext cx="2437802"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Hall Effect Switch </a:t>
            </a:r>
          </a:p>
        </p:txBody>
      </p:sp>
      <p:sp>
        <p:nvSpPr>
          <p:cNvPr id="12" name="Text Placeholder 2">
            <a:extLst>
              <a:ext uri="{FF2B5EF4-FFF2-40B4-BE49-F238E27FC236}">
                <a16:creationId xmlns:a16="http://schemas.microsoft.com/office/drawing/2014/main" id="{CF73CB28-2DDE-6B4F-A9D2-158222F866D4}"/>
              </a:ext>
            </a:extLst>
          </p:cNvPr>
          <p:cNvSpPr txBox="1">
            <a:spLocks/>
          </p:cNvSpPr>
          <p:nvPr/>
        </p:nvSpPr>
        <p:spPr>
          <a:xfrm>
            <a:off x="252680" y="1746641"/>
            <a:ext cx="8568098" cy="974281"/>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lvl="1" indent="-285750">
              <a:spcBef>
                <a:spcPts val="0"/>
              </a:spcBef>
              <a:buClr>
                <a:srgbClr val="000000"/>
              </a:buClr>
              <a:buSzTx/>
              <a:buFont typeface="Arial" panose="020B0604020202020204" pitchFamily="34" charset="0"/>
              <a:buChar char="•"/>
              <a:defRPr/>
            </a:pPr>
            <a:r>
              <a:rPr lang="en-IN" sz="1400">
                <a:latin typeface="Helvetica Neue" panose="02000503000000020004" pitchFamily="2" charset="0"/>
                <a:ea typeface="Helvetica Neue" panose="02000503000000020004" pitchFamily="2" charset="0"/>
                <a:cs typeface="Helvetica Neue" panose="02000503000000020004" pitchFamily="2" charset="0"/>
              </a:rPr>
              <a:t>A switch Hall sensor consists of voltage regulator, Hall element, differential amplifier, Schmitt trigger, and output terminal and it outputs digital values.</a:t>
            </a:r>
          </a:p>
          <a:p>
            <a:pPr marL="285750" lvl="1" indent="-285750">
              <a:spcBef>
                <a:spcPts val="0"/>
              </a:spcBef>
              <a:buClr>
                <a:srgbClr val="000000"/>
              </a:buClr>
              <a:buSzTx/>
              <a:buFont typeface="Arial" panose="020B0604020202020204" pitchFamily="34" charset="0"/>
              <a:buChar char="•"/>
              <a:defRPr/>
            </a:pPr>
            <a:r>
              <a:rPr lang="en-IN" sz="1400"/>
              <a:t>High precision and good linearity , Adjustable sensitivity (accurate adjustment).With no contact, abrasion, shaking, or bound.</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455FD1B9-9BA5-CC47-9249-CDCE1BAA8B9D}"/>
              </a:ext>
            </a:extLst>
          </p:cNvPr>
          <p:cNvSpPr txBox="1"/>
          <p:nvPr/>
        </p:nvSpPr>
        <p:spPr>
          <a:xfrm>
            <a:off x="241931" y="1371768"/>
            <a:ext cx="20127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mc:AlternateContent xmlns:mc="http://schemas.openxmlformats.org/markup-compatibility/2006">
        <mc:Choice xmlns:a14="http://schemas.microsoft.com/office/drawing/2010/main" Requires="a14">
          <p:sp>
            <p:nvSpPr>
              <p:cNvPr id="14" name="Text Placeholder 2">
                <a:extLst>
                  <a:ext uri="{FF2B5EF4-FFF2-40B4-BE49-F238E27FC236}">
                    <a16:creationId xmlns:a16="http://schemas.microsoft.com/office/drawing/2014/main" id="{8B32B848-AEC6-9B4E-A3E7-43BD667A29F3}"/>
                  </a:ext>
                </a:extLst>
              </p:cNvPr>
              <p:cNvSpPr txBox="1">
                <a:spLocks/>
              </p:cNvSpPr>
              <p:nvPr/>
            </p:nvSpPr>
            <p:spPr>
              <a:xfrm>
                <a:off x="241300" y="4065615"/>
                <a:ext cx="5189172" cy="2267353"/>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IN" sz="1400" b="0">
                    <a:latin typeface="Helvetica Neue" panose="02000503000000020004" pitchFamily="2" charset="0"/>
                    <a:ea typeface="Helvetica Neue" panose="02000503000000020004" pitchFamily="2" charset="0"/>
                    <a:cs typeface="Helvetica Neue" panose="02000503000000020004" pitchFamily="2" charset="0"/>
                  </a:rPr>
                  <a:t>When an energized conductor approaches the module, the output terminal SIG outputs low level; at the same time the corresponding LED lights up.</a:t>
                </a:r>
              </a:p>
              <a:p>
                <a:r>
                  <a:rPr lang="en-IN" sz="1400" b="0">
                    <a:latin typeface="Helvetica Neue" panose="02000503000000020004" pitchFamily="2" charset="0"/>
                    <a:ea typeface="Helvetica Neue" panose="02000503000000020004" pitchFamily="2" charset="0"/>
                    <a:cs typeface="Helvetica Neue" panose="02000503000000020004" pitchFamily="2" charset="0"/>
                  </a:rPr>
                  <a:t>Interrupts will be used to increase the counter when these low levels are detected</a:t>
                </a:r>
                <a:r>
                  <a:rPr lang="en-IN" sz="1400">
                    <a:latin typeface="Helvetica Neue" panose="02000503000000020004" pitchFamily="2" charset="0"/>
                    <a:ea typeface="Helvetica Neue" panose="02000503000000020004" pitchFamily="2" charset="0"/>
                    <a:cs typeface="Helvetica Neue" panose="02000503000000020004" pitchFamily="2" charset="0"/>
                  </a:rPr>
                  <a:t>.</a:t>
                </a:r>
              </a:p>
              <a:p>
                <a:endParaRPr lang="en-IN" sz="140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𝑁𝑜</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𝑜𝑓</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𝑅𝑜𝑡𝑎𝑡𝑖𝑜𝑛𝑠</m:t>
                    </m:r>
                  </m:oMath>
                </a14:m>
                <a:r>
                  <a:rPr lang="en-IN" sz="1400" b="0">
                    <a:latin typeface="Helvetica Neue" panose="02000503000000020004" pitchFamily="2" charset="0"/>
                    <a:ea typeface="Helvetica Neue" panose="02000503000000020004" pitchFamily="2" charset="0"/>
                    <a:cs typeface="Helvetica Neue" panose="02000503000000020004" pitchFamily="2" charset="0"/>
                  </a:rPr>
                  <a:t> = </a:t>
                </a:r>
                <a14:m>
                  <m:oMath xmlns:m="http://schemas.openxmlformats.org/officeDocument/2006/math">
                    <m:f>
                      <m:fPr>
                        <m:type m:val="skw"/>
                        <m:ctrlPr>
                          <a:rPr lang="en-IN" sz="1400" b="0"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𝐶𝑜𝑢𝑛𝑡𝑠</m:t>
                        </m:r>
                      </m:num>
                      <m:den>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𝑁𝑜</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𝑜𝑓</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𝑀𝑎𝑔𝑛𝑒𝑡𝑠</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 ∗2</m:t>
                        </m:r>
                      </m:den>
                    </m:f>
                  </m:oMath>
                </a14:m>
                <a:endParaRPr lang="en-IN" sz="140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r>
                      <a:rPr lang="en-US" sz="1400" b="0" i="1">
                        <a:latin typeface="Cambria Math" panose="02040503050406030204" pitchFamily="18" charset="0"/>
                        <a:ea typeface="Helvetica Neue" panose="02000503000000020004" pitchFamily="2" charset="0"/>
                        <a:cs typeface="Helvetica Neue" panose="02000503000000020004" pitchFamily="2" charset="0"/>
                      </a:rPr>
                      <m:t>𝑅</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𝑃𝑀</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 </m:t>
                    </m:r>
                    <m:f>
                      <m:fPr>
                        <m:type m:val="skw"/>
                        <m:ctrlPr>
                          <a:rPr lang="en-US" sz="1400" b="0"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0" i="1">
                            <a:latin typeface="Cambria Math" panose="02040503050406030204" pitchFamily="18" charset="0"/>
                            <a:ea typeface="Helvetica Neue" panose="02000503000000020004" pitchFamily="2" charset="0"/>
                            <a:cs typeface="Helvetica Neue" panose="02000503000000020004" pitchFamily="2" charset="0"/>
                          </a:rPr>
                          <m:t>𝑁𝑜</m:t>
                        </m:r>
                        <m:r>
                          <a:rPr lang="en-US" sz="1400" b="0" i="1">
                            <a:latin typeface="Cambria Math" panose="02040503050406030204" pitchFamily="18" charset="0"/>
                            <a:ea typeface="Helvetica Neue" panose="02000503000000020004" pitchFamily="2" charset="0"/>
                            <a:cs typeface="Helvetica Neue" panose="02000503000000020004" pitchFamily="2" charset="0"/>
                          </a:rPr>
                          <m:t>. </m:t>
                        </m:r>
                        <m:r>
                          <a:rPr lang="en-US" sz="1400" b="0" i="1">
                            <a:latin typeface="Cambria Math" panose="02040503050406030204" pitchFamily="18" charset="0"/>
                            <a:ea typeface="Helvetica Neue" panose="02000503000000020004" pitchFamily="2" charset="0"/>
                            <a:cs typeface="Helvetica Neue" panose="02000503000000020004" pitchFamily="2" charset="0"/>
                          </a:rPr>
                          <m:t>𝑜𝑓</m:t>
                        </m:r>
                        <m:r>
                          <a:rPr lang="en-US" sz="1400" b="0" i="1">
                            <a:latin typeface="Cambria Math" panose="02040503050406030204" pitchFamily="18" charset="0"/>
                            <a:ea typeface="Helvetica Neue" panose="02000503000000020004" pitchFamily="2" charset="0"/>
                            <a:cs typeface="Helvetica Neue" panose="02000503000000020004" pitchFamily="2" charset="0"/>
                          </a:rPr>
                          <m:t> </m:t>
                        </m:r>
                        <m:r>
                          <a:rPr lang="en-US" sz="1400" b="0" i="1">
                            <a:latin typeface="Cambria Math" panose="02040503050406030204" pitchFamily="18" charset="0"/>
                            <a:ea typeface="Helvetica Neue" panose="02000503000000020004" pitchFamily="2" charset="0"/>
                            <a:cs typeface="Helvetica Neue" panose="02000503000000020004" pitchFamily="2" charset="0"/>
                          </a:rPr>
                          <m:t>𝑅𝑜𝑡𝑎𝑡𝑖𝑜𝑛𝑠</m:t>
                        </m:r>
                      </m:num>
                      <m:den>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𝑡𝑖𝑚𝑒</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𝑡𝑎𝑘𝑒𝑛</m:t>
                        </m:r>
                      </m:den>
                    </m:f>
                    <m:r>
                      <a:rPr lang="en-US" sz="1400" b="0" i="1" smtClean="0">
                        <a:latin typeface="Cambria Math" panose="02040503050406030204" pitchFamily="18" charset="0"/>
                        <a:ea typeface="Cambria Math" panose="02040503050406030204" pitchFamily="18" charset="0"/>
                        <a:cs typeface="Helvetica Neue" panose="02000503000000020004" pitchFamily="2" charset="0"/>
                      </a:rPr>
                      <m:t>×60</m:t>
                    </m:r>
                  </m:oMath>
                </a14:m>
                <a:br>
                  <a:rPr lang="en-IN" sz="1400">
                    <a:latin typeface="Helvetica Neue" panose="02000503000000020004" pitchFamily="2" charset="0"/>
                    <a:ea typeface="Helvetica Neue" panose="02000503000000020004" pitchFamily="2" charset="0"/>
                    <a:cs typeface="Helvetica Neue" panose="02000503000000020004" pitchFamily="2" charset="0"/>
                  </a:rPr>
                </a:br>
                <a:endParaRPr lang="en-IN" sz="1400" b="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4" name="Text Placeholder 2">
                <a:extLst>
                  <a:ext uri="{FF2B5EF4-FFF2-40B4-BE49-F238E27FC236}">
                    <a16:creationId xmlns:a16="http://schemas.microsoft.com/office/drawing/2014/main" id="{8B32B848-AEC6-9B4E-A3E7-43BD667A29F3}"/>
                  </a:ext>
                </a:extLst>
              </p:cNvPr>
              <p:cNvSpPr txBox="1">
                <a:spLocks noRot="1" noChangeAspect="1" noMove="1" noResize="1" noEditPoints="1" noAdjustHandles="1" noChangeArrowheads="1" noChangeShapeType="1" noTextEdit="1"/>
              </p:cNvSpPr>
              <p:nvPr/>
            </p:nvSpPr>
            <p:spPr>
              <a:xfrm>
                <a:off x="241300" y="4065615"/>
                <a:ext cx="5189172" cy="2267353"/>
              </a:xfrm>
              <a:prstGeom prst="rect">
                <a:avLst/>
              </a:prstGeom>
              <a:blipFill>
                <a:blip r:embed="rId3"/>
                <a:stretch>
                  <a:fillRect t="-1333" r="-703" b="-26133"/>
                </a:stretch>
              </a:blipFill>
              <a:ln w="19050">
                <a:solidFill>
                  <a:schemeClr val="tx1"/>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1E9A304C-AA97-5840-8B1E-893AA6741199}"/>
              </a:ext>
            </a:extLst>
          </p:cNvPr>
          <p:cNvSpPr txBox="1"/>
          <p:nvPr/>
        </p:nvSpPr>
        <p:spPr>
          <a:xfrm>
            <a:off x="230809" y="3694185"/>
            <a:ext cx="274320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Processing</a:t>
            </a:r>
          </a:p>
        </p:txBody>
      </p:sp>
      <p:sp>
        <p:nvSpPr>
          <p:cNvPr id="16" name="Text Placeholder 2">
            <a:extLst>
              <a:ext uri="{FF2B5EF4-FFF2-40B4-BE49-F238E27FC236}">
                <a16:creationId xmlns:a16="http://schemas.microsoft.com/office/drawing/2014/main" id="{DFDCA6E0-45BE-B346-AC53-0286C9EAA58C}"/>
              </a:ext>
            </a:extLst>
          </p:cNvPr>
          <p:cNvSpPr txBox="1">
            <a:spLocks/>
          </p:cNvSpPr>
          <p:nvPr/>
        </p:nvSpPr>
        <p:spPr>
          <a:xfrm>
            <a:off x="5689234" y="4416906"/>
            <a:ext cx="2977110" cy="1756705"/>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IN" sz="1400" b="0">
                <a:latin typeface="Helvetica Neue" panose="02000503000000020004" pitchFamily="2" charset="0"/>
                <a:ea typeface="Helvetica Neue" panose="02000503000000020004" pitchFamily="2" charset="0"/>
                <a:cs typeface="Helvetica Neue" panose="02000503000000020004" pitchFamily="2" charset="0"/>
              </a:rPr>
              <a:t>Blade spin rate is the rate the auto-gyro blades spin relative to the science payload. The units will be in revolutions per minute (rpm). The resolution will be 1 rpm as per competition requirements</a:t>
            </a:r>
            <a:endParaRPr lang="en-IN" sz="1400" b="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2ED8C12E-74AA-524A-BB30-779B296D720A}"/>
              </a:ext>
            </a:extLst>
          </p:cNvPr>
          <p:cNvSpPr txBox="1"/>
          <p:nvPr/>
        </p:nvSpPr>
        <p:spPr>
          <a:xfrm>
            <a:off x="5689233" y="3887230"/>
            <a:ext cx="2312924"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Format</a:t>
            </a:r>
          </a:p>
        </p:txBody>
      </p:sp>
      <p:graphicFrame>
        <p:nvGraphicFramePr>
          <p:cNvPr id="4" name="Table 3">
            <a:extLst>
              <a:ext uri="{FF2B5EF4-FFF2-40B4-BE49-F238E27FC236}">
                <a16:creationId xmlns:a16="http://schemas.microsoft.com/office/drawing/2014/main" id="{30A85497-8AD8-2B44-8377-AD178B16A68A}"/>
              </a:ext>
            </a:extLst>
          </p:cNvPr>
          <p:cNvGraphicFramePr>
            <a:graphicFrameLocks noGrp="1"/>
          </p:cNvGraphicFramePr>
          <p:nvPr>
            <p:extLst>
              <p:ext uri="{D42A27DB-BD31-4B8C-83A1-F6EECF244321}">
                <p14:modId xmlns:p14="http://schemas.microsoft.com/office/powerpoint/2010/main" val="2276064153"/>
              </p:ext>
            </p:extLst>
          </p:nvPr>
        </p:nvGraphicFramePr>
        <p:xfrm>
          <a:off x="215660" y="2688566"/>
          <a:ext cx="8629060" cy="1052063"/>
        </p:xfrm>
        <a:graphic>
          <a:graphicData uri="http://schemas.openxmlformats.org/drawingml/2006/table">
            <a:tbl>
              <a:tblPr>
                <a:effectLst>
                  <a:outerShdw blurRad="50800" dist="38100" dir="2700000" algn="tl" rotWithShape="0">
                    <a:prstClr val="black">
                      <a:alpha val="40000"/>
                    </a:prstClr>
                  </a:outerShdw>
                </a:effectLst>
              </a:tblPr>
              <a:tblGrid>
                <a:gridCol w="1105742">
                  <a:extLst>
                    <a:ext uri="{9D8B030D-6E8A-4147-A177-3AD203B41FA5}">
                      <a16:colId xmlns:a16="http://schemas.microsoft.com/office/drawing/2014/main" val="917675433"/>
                    </a:ext>
                  </a:extLst>
                </a:gridCol>
                <a:gridCol w="718991">
                  <a:extLst>
                    <a:ext uri="{9D8B030D-6E8A-4147-A177-3AD203B41FA5}">
                      <a16:colId xmlns:a16="http://schemas.microsoft.com/office/drawing/2014/main" val="270443949"/>
                    </a:ext>
                  </a:extLst>
                </a:gridCol>
                <a:gridCol w="1674042">
                  <a:extLst>
                    <a:ext uri="{9D8B030D-6E8A-4147-A177-3AD203B41FA5}">
                      <a16:colId xmlns:a16="http://schemas.microsoft.com/office/drawing/2014/main" val="2838689760"/>
                    </a:ext>
                  </a:extLst>
                </a:gridCol>
                <a:gridCol w="1393407">
                  <a:extLst>
                    <a:ext uri="{9D8B030D-6E8A-4147-A177-3AD203B41FA5}">
                      <a16:colId xmlns:a16="http://schemas.microsoft.com/office/drawing/2014/main" val="4288021436"/>
                    </a:ext>
                  </a:extLst>
                </a:gridCol>
                <a:gridCol w="1668021">
                  <a:extLst>
                    <a:ext uri="{9D8B030D-6E8A-4147-A177-3AD203B41FA5}">
                      <a16:colId xmlns:a16="http://schemas.microsoft.com/office/drawing/2014/main" val="1447165125"/>
                    </a:ext>
                  </a:extLst>
                </a:gridCol>
                <a:gridCol w="1149307">
                  <a:extLst>
                    <a:ext uri="{9D8B030D-6E8A-4147-A177-3AD203B41FA5}">
                      <a16:colId xmlns:a16="http://schemas.microsoft.com/office/drawing/2014/main" val="220122530"/>
                    </a:ext>
                  </a:extLst>
                </a:gridCol>
                <a:gridCol w="919550">
                  <a:extLst>
                    <a:ext uri="{9D8B030D-6E8A-4147-A177-3AD203B41FA5}">
                      <a16:colId xmlns:a16="http://schemas.microsoft.com/office/drawing/2014/main" val="624777663"/>
                    </a:ext>
                  </a:extLst>
                </a:gridCol>
              </a:tblGrid>
              <a:tr h="626101">
                <a:tc>
                  <a:txBody>
                    <a:bodyPr/>
                    <a:lstStyle/>
                    <a:p>
                      <a:r>
                        <a:rPr lang="en-US" sz="1400" b="1">
                          <a:solidFill>
                            <a:srgbClr val="FFFFFF"/>
                          </a:solidFill>
                          <a:effectLst/>
                          <a:latin typeface="Helvetica Neue"/>
                          <a:ea typeface="Helvetica Neue" charset="0"/>
                          <a:cs typeface="Helvetica Neue" charset="0"/>
                        </a:rPr>
                        <a:t>Model</a:t>
                      </a:r>
                      <a:endParaRPr lang="en-US" sz="1400" b="1">
                        <a:effectLst/>
                        <a:latin typeface="Helvetica Neue"/>
                        <a:ea typeface="Helvetica Neue" charset="0"/>
                        <a:cs typeface="Helvetica Neue" charset="0"/>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chemeClr val="bg1"/>
                          </a:solidFill>
                          <a:latin typeface="Helvetica Neue"/>
                          <a:ea typeface="Helvetica Neue" charset="0"/>
                          <a:cs typeface="Helvetica Neue" charset="0"/>
                        </a:rPr>
                        <a:t>Inter-face</a:t>
                      </a:r>
                      <a:endParaRPr lang="en-US" sz="1400" b="1">
                        <a:solidFill>
                          <a:schemeClr val="bg1"/>
                        </a:solidFill>
                        <a:effectLst/>
                        <a:latin typeface="Helvetica Neue"/>
                        <a:ea typeface="Helvetica Neue" charset="0"/>
                        <a:cs typeface="Helvetica Neue" charset="0"/>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chemeClr val="bg1"/>
                          </a:solidFill>
                          <a:effectLst/>
                          <a:latin typeface="Helvetica Neue"/>
                          <a:ea typeface="Helvetica Neue" charset="0"/>
                          <a:cs typeface="Helvetica Neue" charset="0"/>
                        </a:rPr>
                        <a:t>Concept</a:t>
                      </a: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chemeClr val="bg1"/>
                          </a:solidFill>
                          <a:effectLst/>
                          <a:latin typeface="Helvetica Neue"/>
                          <a:ea typeface="Helvetica Neue" charset="0"/>
                          <a:cs typeface="Helvetica Neue" charset="0"/>
                        </a:rPr>
                        <a:t>Dimensions</a:t>
                      </a:r>
                      <a:br>
                        <a:rPr lang="en-US" sz="1400" b="1">
                          <a:solidFill>
                            <a:srgbClr val="FFFFFF"/>
                          </a:solidFill>
                          <a:effectLst/>
                          <a:latin typeface="Helvetica Neue"/>
                          <a:ea typeface="Helvetica Neue" charset="0"/>
                          <a:cs typeface="Helvetica Neue" charset="0"/>
                        </a:rPr>
                      </a:br>
                      <a:r>
                        <a:rPr lang="en-US" sz="1400" b="1">
                          <a:solidFill>
                            <a:schemeClr val="bg1"/>
                          </a:solidFill>
                          <a:effectLst/>
                          <a:latin typeface="Helvetica Neue"/>
                          <a:ea typeface="Helvetica Neue" charset="0"/>
                          <a:cs typeface="Helvetica Neue" charset="0"/>
                        </a:rPr>
                        <a:t>(mm</a:t>
                      </a:r>
                      <a:r>
                        <a:rPr lang="en-US" sz="1400" b="1" baseline="30000">
                          <a:solidFill>
                            <a:schemeClr val="bg1"/>
                          </a:solidFill>
                          <a:effectLst/>
                          <a:latin typeface="Helvetica Neue"/>
                          <a:ea typeface="Helvetica Neue" charset="0"/>
                          <a:cs typeface="Helvetica Neue" charset="0"/>
                        </a:rPr>
                        <a:t>2</a:t>
                      </a:r>
                      <a:r>
                        <a:rPr lang="en-US" sz="1400" b="1">
                          <a:solidFill>
                            <a:schemeClr val="bg1"/>
                          </a:solidFill>
                          <a:effectLst/>
                          <a:latin typeface="Helvetica Neue"/>
                          <a:ea typeface="Helvetica Neue" charset="0"/>
                          <a:cs typeface="Helvetica Neue" charset="0"/>
                        </a:rPr>
                        <a:t>)</a:t>
                      </a: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chemeClr val="bg1"/>
                          </a:solidFill>
                          <a:effectLst/>
                          <a:latin typeface="Helvetica Neue"/>
                          <a:ea typeface="Helvetica Neue" charset="0"/>
                          <a:cs typeface="Helvetica Neue" charset="0"/>
                        </a:rPr>
                        <a:t>Resolution</a:t>
                      </a:r>
                      <a:br>
                        <a:rPr lang="en-US" sz="1400" b="1">
                          <a:solidFill>
                            <a:srgbClr val="FFFFFF"/>
                          </a:solidFill>
                          <a:effectLst/>
                          <a:latin typeface="Helvetica Neue"/>
                          <a:ea typeface="Helvetica Neue" charset="0"/>
                          <a:cs typeface="Helvetica Neue" charset="0"/>
                        </a:rPr>
                      </a:br>
                      <a:r>
                        <a:rPr lang="en-US" sz="1400" b="1">
                          <a:solidFill>
                            <a:schemeClr val="bg1"/>
                          </a:solidFill>
                          <a:effectLst/>
                          <a:latin typeface="Helvetica Neue"/>
                          <a:ea typeface="Helvetica Neue" charset="0"/>
                          <a:cs typeface="Helvetica Neue" charset="0"/>
                        </a:rPr>
                        <a:t>(bit ADC or mm)</a:t>
                      </a: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chemeClr val="bg1"/>
                          </a:solidFill>
                          <a:effectLst/>
                          <a:latin typeface="Helvetica Neue"/>
                          <a:ea typeface="Helvetica Neue" charset="0"/>
                          <a:cs typeface="Helvetica Neue" charset="0"/>
                        </a:rPr>
                        <a:t>Power</a:t>
                      </a:r>
                      <a:br>
                        <a:rPr lang="en-US" sz="1400" b="1">
                          <a:effectLst/>
                          <a:latin typeface="Helvetica Neue"/>
                          <a:ea typeface="Helvetica Neue" charset="0"/>
                          <a:cs typeface="Helvetica Neue" charset="0"/>
                        </a:rPr>
                      </a:br>
                      <a:r>
                        <a:rPr lang="en-US" sz="1400" b="1">
                          <a:solidFill>
                            <a:schemeClr val="bg1"/>
                          </a:solidFill>
                          <a:effectLst/>
                          <a:latin typeface="Helvetica Neue"/>
                          <a:ea typeface="Helvetica Neue" charset="0"/>
                          <a:cs typeface="Helvetica Neue" charset="0"/>
                        </a:rPr>
                        <a:t>(mA-V)</a:t>
                      </a: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rgbClr val="FFFFFF"/>
                          </a:solidFill>
                          <a:effectLst/>
                          <a:latin typeface="Helvetica Neue"/>
                          <a:ea typeface="Helvetica Neue" charset="0"/>
                          <a:cs typeface="Helvetica Neue" charset="0"/>
                        </a:rPr>
                        <a:t>Weight</a:t>
                      </a:r>
                      <a:br>
                        <a:rPr lang="en-US" sz="1400" b="1">
                          <a:solidFill>
                            <a:srgbClr val="FFFFFF"/>
                          </a:solidFill>
                          <a:effectLst/>
                          <a:latin typeface="Helvetica Neue"/>
                          <a:ea typeface="Helvetica Neue" charset="0"/>
                          <a:cs typeface="Helvetica Neue" charset="0"/>
                        </a:rPr>
                      </a:br>
                      <a:r>
                        <a:rPr lang="en-US" sz="1400" b="1">
                          <a:solidFill>
                            <a:srgbClr val="FFFFFF"/>
                          </a:solidFill>
                          <a:effectLst/>
                          <a:latin typeface="Helvetica Neue"/>
                          <a:ea typeface="Helvetica Neue" charset="0"/>
                          <a:cs typeface="Helvetica Neue" charset="0"/>
                        </a:rPr>
                        <a:t>(g)</a:t>
                      </a:r>
                      <a:endParaRPr lang="en-US" sz="1400" b="1">
                        <a:effectLst/>
                        <a:latin typeface="Helvetica Neue"/>
                        <a:ea typeface="Helvetica Neue" charset="0"/>
                        <a:cs typeface="Helvetica Neue" charset="0"/>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extLst>
                  <a:ext uri="{0D108BD9-81ED-4DB2-BD59-A6C34878D82A}">
                    <a16:rowId xmlns:a16="http://schemas.microsoft.com/office/drawing/2014/main" val="2604993208"/>
                  </a:ext>
                </a:extLst>
              </a:tr>
              <a:tr h="425962">
                <a:tc>
                  <a:txBody>
                    <a:bodyPr/>
                    <a:lstStyle/>
                    <a:p>
                      <a:r>
                        <a:rPr lang="tr-TR" sz="1400" b="1">
                          <a:solidFill>
                            <a:srgbClr val="FFFFFF"/>
                          </a:solidFill>
                          <a:effectLst/>
                          <a:latin typeface="Helvetica Neue"/>
                          <a:ea typeface="Helvetica Neue" charset="0"/>
                          <a:cs typeface="Helvetica Neue" charset="0"/>
                        </a:rPr>
                        <a:t>AH44E </a:t>
                      </a:r>
                      <a:endParaRPr lang="tr-TR" sz="1400" b="1">
                        <a:effectLst/>
                        <a:latin typeface="Helvetica Neue"/>
                        <a:ea typeface="Helvetica Neue" charset="0"/>
                        <a:cs typeface="Helvetica Neue" charset="0"/>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AD09"/>
                    </a:solidFill>
                  </a:tcPr>
                </a:tc>
                <a:tc>
                  <a:txBody>
                    <a:bodyPr/>
                    <a:lstStyle/>
                    <a:p>
                      <a:r>
                        <a:rPr lang="tr-TR" sz="1200" b="1">
                          <a:effectLst/>
                          <a:latin typeface="Helvetica Neue" panose="02000503000000020004" pitchFamily="2" charset="0"/>
                          <a:ea typeface="Helvetica Neue" panose="02000503000000020004" pitchFamily="2" charset="0"/>
                          <a:cs typeface="Helvetica Neue" panose="02000503000000020004" pitchFamily="2" charset="0"/>
                        </a:rPr>
                        <a:t>GPIO</a:t>
                      </a: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200" b="1">
                          <a:solidFill>
                            <a:srgbClr val="000000"/>
                          </a:solidFill>
                          <a:effectLst/>
                          <a:latin typeface="Helvetica Neue"/>
                          <a:ea typeface="Helvetica Neue" panose="02000503000000020004" pitchFamily="2" charset="0"/>
                          <a:cs typeface="Helvetica Neue" panose="02000503000000020004" pitchFamily="2" charset="0"/>
                        </a:rPr>
                        <a:t>Hall effect </a:t>
                      </a:r>
                      <a:r>
                        <a:rPr lang="en-US" sz="1200" b="1">
                          <a:solidFill>
                            <a:srgbClr val="000000"/>
                          </a:solidFill>
                          <a:latin typeface="Helvetica Neue"/>
                          <a:ea typeface="Helvetica Neue" panose="02000503000000020004" pitchFamily="2" charset="0"/>
                          <a:cs typeface="Helvetica Neue" panose="02000503000000020004" pitchFamily="2" charset="0"/>
                        </a:rPr>
                        <a:t>module</a:t>
                      </a:r>
                      <a:endParaRPr lang="en-US" sz="1200" b="1">
                        <a:solidFill>
                          <a:srgbClr val="000000"/>
                        </a:solidFill>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IN" sz="1200" b="1" i="0" u="none" strike="noStrike" cap="none">
                          <a:solidFill>
                            <a:schemeClr val="tx1"/>
                          </a:solidFill>
                          <a:effectLst/>
                          <a:latin typeface="Helvetica Neue"/>
                          <a:ea typeface="Helvetica Neue" panose="02000503000000020004" pitchFamily="2" charset="0"/>
                          <a:cs typeface="Helvetica Neue" panose="02000503000000020004" pitchFamily="2" charset="0"/>
                          <a:sym typeface="Arial"/>
                        </a:rPr>
                        <a:t>32 x12</a:t>
                      </a:r>
                      <a:endParaRPr lang="en-US" sz="1200" b="1">
                        <a:solidFill>
                          <a:srgbClr val="000000"/>
                        </a:solidFill>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200" b="1">
                          <a:solidFill>
                            <a:srgbClr val="000000"/>
                          </a:solidFill>
                          <a:effectLst/>
                          <a:latin typeface="Helvetica Neue"/>
                          <a:ea typeface="Helvetica Neue" panose="02000503000000020004" pitchFamily="2" charset="0"/>
                          <a:cs typeface="Helvetica Neue" panose="02000503000000020004" pitchFamily="2" charset="0"/>
                        </a:rPr>
                        <a:t>10 bit</a:t>
                      </a: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mr-IN" sz="1200" b="1">
                          <a:solidFill>
                            <a:srgbClr val="000000"/>
                          </a:solidFill>
                          <a:effectLst/>
                          <a:latin typeface="Helvetica Neue"/>
                          <a:ea typeface="Helvetica Neue" panose="02000503000000020004" pitchFamily="2" charset="0"/>
                          <a:cs typeface="Helvetica Neue" charset="0"/>
                        </a:rPr>
                        <a:t>3.5mA-5.0V</a:t>
                      </a:r>
                      <a:endParaRPr lang="mr-IN" sz="1200" b="1">
                        <a:effectLst/>
                        <a:latin typeface="Helvetica Neue"/>
                        <a:ea typeface="Helvetica Neue" panose="02000503000000020004" pitchFamily="2" charset="0"/>
                        <a:cs typeface="Helvetica Neue" charset="0"/>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200" b="1">
                          <a:solidFill>
                            <a:srgbClr val="000000"/>
                          </a:solidFill>
                          <a:effectLst/>
                          <a:latin typeface="Helvetica Neue"/>
                          <a:ea typeface="Helvetica Neue" panose="02000503000000020004" pitchFamily="2" charset="0"/>
                          <a:cs typeface="Helvetica Neue" panose="02000503000000020004" pitchFamily="2" charset="0"/>
                        </a:rPr>
                        <a:t>3</a:t>
                      </a:r>
                      <a:endParaRPr lang="en-US" sz="1200"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2214819058"/>
                  </a:ext>
                </a:extLst>
              </a:tr>
            </a:tbl>
          </a:graphicData>
        </a:graphic>
      </p:graphicFrame>
      <p:pic>
        <p:nvPicPr>
          <p:cNvPr id="19" name="Picture 6" descr="https://lh3.googleusercontent.com/Xu1p4PeRzTB5oiYpllnCq3YmJjNjx5Z-ZTsCcFW99GAz-vJBzusbZ1bosN6_FkWDUBU2UrzdpjbEq6bzaNEYNe62Zxd741vO-08Y8QHSEHAlb4ZwLExCQ2MrBxZtdaGEiTauEKzy">
            <a:extLst>
              <a:ext uri="{FF2B5EF4-FFF2-40B4-BE49-F238E27FC236}">
                <a16:creationId xmlns:a16="http://schemas.microsoft.com/office/drawing/2014/main" id="{5A53217C-E06A-084D-992F-A7A63782C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32" t="48699" r="56155" b="36476"/>
          <a:stretch/>
        </p:blipFill>
        <p:spPr bwMode="auto">
          <a:xfrm>
            <a:off x="6025651" y="1044281"/>
            <a:ext cx="1721224" cy="6503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14E4EA-9C2B-934E-8C71-ADF1C47F03D9}"/>
              </a:ext>
            </a:extLst>
          </p:cNvPr>
          <p:cNvPicPr>
            <a:picLocks noChangeAspect="1"/>
          </p:cNvPicPr>
          <p:nvPr/>
        </p:nvPicPr>
        <p:blipFill rotWithShape="1">
          <a:blip r:embed="rId5"/>
          <a:srcRect r="25778"/>
          <a:stretch/>
        </p:blipFill>
        <p:spPr>
          <a:xfrm>
            <a:off x="258313" y="5343621"/>
            <a:ext cx="5120640" cy="264554"/>
          </a:xfrm>
          <a:prstGeom prst="rect">
            <a:avLst/>
          </a:prstGeom>
          <a:ln>
            <a:solidFill>
              <a:schemeClr val="tx1"/>
            </a:solidFill>
          </a:ln>
        </p:spPr>
      </p:pic>
      <p:sp>
        <p:nvSpPr>
          <p:cNvPr id="18" name="TextBox 17">
            <a:extLst>
              <a:ext uri="{FF2B5EF4-FFF2-40B4-BE49-F238E27FC236}">
                <a16:creationId xmlns:a16="http://schemas.microsoft.com/office/drawing/2014/main" id="{F2CBAC21-C1B7-8049-B397-76190367EA59}"/>
              </a:ext>
            </a:extLst>
          </p:cNvPr>
          <p:cNvSpPr txBox="1"/>
          <p:nvPr/>
        </p:nvSpPr>
        <p:spPr>
          <a:xfrm>
            <a:off x="7852655" y="1045145"/>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2" name="Google Shape;233;p27">
            <a:extLst>
              <a:ext uri="{FF2B5EF4-FFF2-40B4-BE49-F238E27FC236}">
                <a16:creationId xmlns:a16="http://schemas.microsoft.com/office/drawing/2014/main" id="{D9698561-F880-4840-B5E4-E2331E0C8D5B}"/>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18" name="Picture 17">
            <a:extLst>
              <a:ext uri="{FF2B5EF4-FFF2-40B4-BE49-F238E27FC236}">
                <a16:creationId xmlns:a16="http://schemas.microsoft.com/office/drawing/2014/main" id="{B6A04BF6-AFA8-7B45-8B23-752E28A53542}"/>
              </a:ext>
            </a:extLst>
          </p:cNvPr>
          <p:cNvPicPr>
            <a:picLocks noChangeAspect="1"/>
          </p:cNvPicPr>
          <p:nvPr/>
        </p:nvPicPr>
        <p:blipFill rotWithShape="1">
          <a:blip r:embed="rId3"/>
          <a:srcRect l="19030" t="12414" r="21322" b="23096"/>
          <a:stretch/>
        </p:blipFill>
        <p:spPr>
          <a:xfrm>
            <a:off x="6536977" y="4893442"/>
            <a:ext cx="1327846" cy="1435620"/>
          </a:xfrm>
          <a:prstGeom prst="rect">
            <a:avLst/>
          </a:prstGeom>
          <a:effectLst>
            <a:outerShdw blurRad="50800" dist="38100" dir="2700000" algn="tl" rotWithShape="0">
              <a:prstClr val="black">
                <a:alpha val="40000"/>
              </a:prstClr>
            </a:outerShdw>
          </a:effectLst>
        </p:spPr>
      </p:pic>
      <p:sp>
        <p:nvSpPr>
          <p:cNvPr id="405" name="Google Shape;405;p5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406" name="Google Shape;406;p5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44</a:t>
            </a:fld>
            <a:endParaRPr sz="1000" b="0" i="0" u="none" strike="noStrike" cap="none">
              <a:solidFill>
                <a:schemeClr val="dk1"/>
              </a:solidFill>
              <a:latin typeface="Arial"/>
              <a:ea typeface="Arial"/>
              <a:cs typeface="Arial"/>
              <a:sym typeface="Arial"/>
            </a:endParaRPr>
          </a:p>
        </p:txBody>
      </p:sp>
      <p:sp>
        <p:nvSpPr>
          <p:cNvPr id="407" name="Google Shape;407;p50"/>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Bonus Objective </a:t>
            </a:r>
            <a:r>
              <a:rPr lang="en-US" sz="2400" b="1" i="0" u="none" strike="noStrike" cap="none">
                <a:latin typeface="Arial"/>
                <a:ea typeface="Arial"/>
                <a:cs typeface="Arial"/>
                <a:sym typeface="Arial"/>
              </a:rPr>
              <a:t>Camera Summary</a:t>
            </a:r>
            <a:r>
              <a:rPr lang="en-US"/>
              <a:t>[1/2]</a:t>
            </a:r>
            <a:endParaRPr/>
          </a:p>
        </p:txBody>
      </p:sp>
      <p:sp>
        <p:nvSpPr>
          <p:cNvPr id="410" name="Google Shape;410;p5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 name="TextBox 6">
            <a:extLst>
              <a:ext uri="{FF2B5EF4-FFF2-40B4-BE49-F238E27FC236}">
                <a16:creationId xmlns:a16="http://schemas.microsoft.com/office/drawing/2014/main" id="{879CA0A5-41CB-3A46-A655-AF717D1E3651}"/>
              </a:ext>
            </a:extLst>
          </p:cNvPr>
          <p:cNvSpPr txBox="1"/>
          <p:nvPr/>
        </p:nvSpPr>
        <p:spPr>
          <a:xfrm>
            <a:off x="276626" y="1045779"/>
            <a:ext cx="2739744" cy="369332"/>
          </a:xfrm>
          <a:prstGeom prst="rect">
            <a:avLst/>
          </a:prstGeom>
          <a:solidFill>
            <a:srgbClr val="FD8008"/>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Sensor Selected :</a:t>
            </a:r>
            <a:endParaRPr lang="en-US" sz="1800" b="1">
              <a:solidFill>
                <a:schemeClr val="bg1"/>
              </a:solidFill>
              <a:latin typeface="Helvetica Neue"/>
            </a:endParaRPr>
          </a:p>
        </p:txBody>
      </p:sp>
      <p:sp>
        <p:nvSpPr>
          <p:cNvPr id="9" name="Text Placeholder 2">
            <a:extLst>
              <a:ext uri="{FF2B5EF4-FFF2-40B4-BE49-F238E27FC236}">
                <a16:creationId xmlns:a16="http://schemas.microsoft.com/office/drawing/2014/main" id="{82C4827F-8DEC-7343-B665-9953293CF5AF}"/>
              </a:ext>
            </a:extLst>
          </p:cNvPr>
          <p:cNvSpPr txBox="1">
            <a:spLocks/>
          </p:cNvSpPr>
          <p:nvPr/>
        </p:nvSpPr>
        <p:spPr>
          <a:xfrm>
            <a:off x="273169" y="1696148"/>
            <a:ext cx="8566182" cy="1151063"/>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indent="-285750">
              <a:buFont typeface="Arial" panose="020B0604020202020204" pitchFamily="34" charset="0"/>
              <a:buChar char="•"/>
            </a:pPr>
            <a:r>
              <a:rPr lang="en-IN" sz="1400" b="0">
                <a:solidFill>
                  <a:schemeClr val="tx1"/>
                </a:solidFill>
                <a:latin typeface="Helvetica Neue"/>
                <a:ea typeface="Helvetica Neue" panose="02000503000000020004" pitchFamily="2" charset="0"/>
                <a:cs typeface="Helvetica Neue" panose="02000503000000020004" pitchFamily="2" charset="0"/>
              </a:rPr>
              <a:t>Memory SD CARD CAPABLE: Cyclops 3 has a maximum capacity of 32g memory card that can usually record for 16 hours. </a:t>
            </a:r>
          </a:p>
          <a:p>
            <a:pPr marL="285750" indent="-285750">
              <a:buFont typeface="Arial" panose="020B0604020202020204" pitchFamily="34" charset="0"/>
              <a:buChar char="•"/>
            </a:pPr>
            <a:r>
              <a:rPr lang="en-IN" sz="1400" b="0">
                <a:solidFill>
                  <a:schemeClr val="tx1"/>
                </a:solidFill>
                <a:latin typeface="Helvetica Neue"/>
                <a:ea typeface="Helvetica Neue" panose="02000503000000020004" pitchFamily="2" charset="0"/>
                <a:cs typeface="Helvetica Neue" panose="02000503000000020004" pitchFamily="2" charset="0"/>
              </a:rPr>
              <a:t>Remarkable ultra light model with all the bells and whistles in a single coin size module. </a:t>
            </a:r>
          </a:p>
          <a:p>
            <a:pPr marL="285750" indent="-285750">
              <a:buFont typeface="Arial" panose="020B0604020202020204" pitchFamily="34" charset="0"/>
              <a:buChar char="•"/>
            </a:pPr>
            <a:r>
              <a:rPr lang="en-IN" sz="1400" b="0">
                <a:solidFill>
                  <a:schemeClr val="tx1"/>
                </a:solidFill>
                <a:latin typeface="Helvetica Neue"/>
                <a:ea typeface="Helvetica Neue" panose="02000503000000020004" pitchFamily="2" charset="0"/>
                <a:cs typeface="Helvetica Neue" panose="02000503000000020004" pitchFamily="2" charset="0"/>
              </a:rPr>
              <a:t>Provides transparent imagery, so that night traffic will not appear with excessive exposure.</a:t>
            </a:r>
          </a:p>
        </p:txBody>
      </p:sp>
      <p:sp>
        <p:nvSpPr>
          <p:cNvPr id="10" name="TextBox 9">
            <a:extLst>
              <a:ext uri="{FF2B5EF4-FFF2-40B4-BE49-F238E27FC236}">
                <a16:creationId xmlns:a16="http://schemas.microsoft.com/office/drawing/2014/main" id="{AAD4DB27-31E5-5346-9AA3-CC61255DA4C1}"/>
              </a:ext>
            </a:extLst>
          </p:cNvPr>
          <p:cNvSpPr txBox="1"/>
          <p:nvPr/>
        </p:nvSpPr>
        <p:spPr>
          <a:xfrm>
            <a:off x="273170" y="1320710"/>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sp>
        <p:nvSpPr>
          <p:cNvPr id="11" name="Text Placeholder 2">
            <a:extLst>
              <a:ext uri="{FF2B5EF4-FFF2-40B4-BE49-F238E27FC236}">
                <a16:creationId xmlns:a16="http://schemas.microsoft.com/office/drawing/2014/main" id="{4B1B953D-534F-BB41-8003-A7A936A5991B}"/>
              </a:ext>
            </a:extLst>
          </p:cNvPr>
          <p:cNvSpPr txBox="1">
            <a:spLocks/>
          </p:cNvSpPr>
          <p:nvPr/>
        </p:nvSpPr>
        <p:spPr>
          <a:xfrm>
            <a:off x="273169" y="4314209"/>
            <a:ext cx="5433252" cy="2014853"/>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IN" sz="1400" b="0">
                <a:latin typeface="Helvetica Neue" panose="02000503000000020004" pitchFamily="2" charset="0"/>
                <a:ea typeface="Helvetica Neue" panose="02000503000000020004" pitchFamily="2" charset="0"/>
                <a:cs typeface="Helvetica Neue" panose="02000503000000020004" pitchFamily="2" charset="0"/>
              </a:rPr>
              <a:t>During descent, Teensy will send command to switch on the camera when height of 450 will be detected by BMP180. This command </a:t>
            </a:r>
            <a:r>
              <a:rPr lang="en-IN" sz="1400" b="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is send via </a:t>
            </a:r>
            <a:r>
              <a:rPr lang="en-IN" sz="1400" b="0">
                <a:solidFill>
                  <a:schemeClr val="tx1"/>
                </a:solidFill>
                <a:hlinkClick r:id="rId4" tooltip="nrf24l01">
                  <a:extLst>
                    <a:ext uri="{A12FA001-AC4F-418D-AE19-62706E023703}">
                      <ahyp:hlinkClr xmlns:ahyp="http://schemas.microsoft.com/office/drawing/2018/hyperlinkcolor" val="tx"/>
                    </a:ext>
                  </a:extLst>
                </a:hlinkClick>
              </a:rPr>
              <a:t>nrf24l01</a:t>
            </a:r>
            <a:r>
              <a:rPr lang="en-IN" sz="1400" b="0">
                <a:solidFill>
                  <a:schemeClr val="tx1"/>
                </a:solidFill>
              </a:rPr>
              <a:t> to camera subsection.</a:t>
            </a:r>
          </a:p>
          <a:p>
            <a:r>
              <a:rPr lang="en-IN" sz="1400" b="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Camera will be turned on by MCU by replacing the physical switch by and electronic switch.</a:t>
            </a:r>
            <a:endParaRPr lang="en-IN" sz="1400" b="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r>
              <a:rPr lang="en-IN" sz="1400" b="0">
                <a:latin typeface="Helvetica Neue" panose="02000503000000020004" pitchFamily="2" charset="0"/>
                <a:ea typeface="Helvetica Neue" panose="02000503000000020004" pitchFamily="2" charset="0"/>
                <a:cs typeface="Helvetica Neue" panose="02000503000000020004" pitchFamily="2" charset="0"/>
              </a:rPr>
              <a:t>To obtain the Bonus camera direction, teensy will ping camera subsection and will receive the camera direction in return.</a:t>
            </a:r>
          </a:p>
          <a:p>
            <a:endParaRPr lang="en-IN" sz="1400" b="0">
              <a:latin typeface="Helvetica Neue" panose="02000503000000020004" pitchFamily="2" charset="0"/>
              <a:ea typeface="Helvetica Neue" panose="02000503000000020004" pitchFamily="2" charset="0"/>
              <a:cs typeface="Helvetica Neue" panose="02000503000000020004" pitchFamily="2" charset="0"/>
            </a:endParaRPr>
          </a:p>
          <a:p>
            <a:endParaRPr lang="en-IN" sz="1400" b="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A1D1B6C8-AFE8-A249-BE94-B97B26A67731}"/>
              </a:ext>
            </a:extLst>
          </p:cNvPr>
          <p:cNvSpPr txBox="1"/>
          <p:nvPr/>
        </p:nvSpPr>
        <p:spPr>
          <a:xfrm>
            <a:off x="273170" y="3903177"/>
            <a:ext cx="274320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Processing</a:t>
            </a:r>
          </a:p>
        </p:txBody>
      </p:sp>
      <p:sp>
        <p:nvSpPr>
          <p:cNvPr id="13" name="Text Placeholder 2">
            <a:extLst>
              <a:ext uri="{FF2B5EF4-FFF2-40B4-BE49-F238E27FC236}">
                <a16:creationId xmlns:a16="http://schemas.microsoft.com/office/drawing/2014/main" id="{822FFA0B-6955-C548-91FD-E00E8DC85DE8}"/>
              </a:ext>
            </a:extLst>
          </p:cNvPr>
          <p:cNvSpPr txBox="1">
            <a:spLocks/>
          </p:cNvSpPr>
          <p:nvPr/>
        </p:nvSpPr>
        <p:spPr>
          <a:xfrm>
            <a:off x="5764627" y="4314209"/>
            <a:ext cx="2700914" cy="695149"/>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IN" sz="1400" b="0">
                <a:effectLst/>
                <a:latin typeface="Helvetica Neue" panose="02000503000000020004" pitchFamily="2" charset="0"/>
                <a:ea typeface="Helvetica Neue" panose="02000503000000020004" pitchFamily="2" charset="0"/>
                <a:cs typeface="Helvetica Neue" panose="02000503000000020004" pitchFamily="2" charset="0"/>
              </a:rPr>
              <a:t>The video is stored in </a:t>
            </a:r>
            <a:r>
              <a:rPr lang="en-IN" sz="1400" b="0" err="1">
                <a:effectLst/>
                <a:latin typeface="Helvetica Neue" panose="02000503000000020004" pitchFamily="2" charset="0"/>
                <a:ea typeface="Helvetica Neue" panose="02000503000000020004" pitchFamily="2" charset="0"/>
                <a:cs typeface="Helvetica Neue" panose="02000503000000020004" pitchFamily="2" charset="0"/>
              </a:rPr>
              <a:t>sd</a:t>
            </a:r>
            <a:r>
              <a:rPr lang="en-IN" sz="1400" b="0">
                <a:effectLst/>
                <a:latin typeface="Helvetica Neue" panose="02000503000000020004" pitchFamily="2" charset="0"/>
                <a:ea typeface="Helvetica Neue" panose="02000503000000020004" pitchFamily="2" charset="0"/>
                <a:cs typeface="Helvetica Neue" panose="02000503000000020004" pitchFamily="2" charset="0"/>
              </a:rPr>
              <a:t> card in the NTSC format</a:t>
            </a:r>
          </a:p>
        </p:txBody>
      </p:sp>
      <p:sp>
        <p:nvSpPr>
          <p:cNvPr id="14" name="TextBox 13">
            <a:extLst>
              <a:ext uri="{FF2B5EF4-FFF2-40B4-BE49-F238E27FC236}">
                <a16:creationId xmlns:a16="http://schemas.microsoft.com/office/drawing/2014/main" id="{0B2631F3-1DE0-9D48-BE7A-A67E41C56949}"/>
              </a:ext>
            </a:extLst>
          </p:cNvPr>
          <p:cNvSpPr txBox="1"/>
          <p:nvPr/>
        </p:nvSpPr>
        <p:spPr>
          <a:xfrm>
            <a:off x="5764626" y="3903177"/>
            <a:ext cx="2293883"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Format</a:t>
            </a:r>
          </a:p>
        </p:txBody>
      </p:sp>
      <p:sp>
        <p:nvSpPr>
          <p:cNvPr id="16" name="TextBox 15">
            <a:extLst>
              <a:ext uri="{FF2B5EF4-FFF2-40B4-BE49-F238E27FC236}">
                <a16:creationId xmlns:a16="http://schemas.microsoft.com/office/drawing/2014/main" id="{3A9A6AC5-F63C-404D-B38B-B0439C2F2D28}"/>
              </a:ext>
            </a:extLst>
          </p:cNvPr>
          <p:cNvSpPr txBox="1"/>
          <p:nvPr/>
        </p:nvSpPr>
        <p:spPr>
          <a:xfrm>
            <a:off x="2743200" y="1045779"/>
            <a:ext cx="2963917" cy="369332"/>
          </a:xfrm>
          <a:prstGeom prst="rect">
            <a:avLst/>
          </a:prstGeom>
          <a:solidFill>
            <a:srgbClr val="FFB366"/>
          </a:solidFill>
          <a:ln w="19050">
            <a:solidFill>
              <a:schemeClr val="tx1"/>
            </a:solidFill>
          </a:ln>
        </p:spPr>
        <p:txBody>
          <a:bodyPr wrap="square" rtlCol="0" anchor="t">
            <a:spAutoFit/>
          </a:bodyPr>
          <a:lstStyle/>
          <a:p>
            <a:r>
              <a:rPr lang="en-US" sz="1800" b="1" err="1">
                <a:solidFill>
                  <a:schemeClr val="tx1"/>
                </a:solidFill>
                <a:latin typeface="Helvetica Neue"/>
                <a:ea typeface="Helvetica Neue" panose="02000503000000020004" pitchFamily="2" charset="0"/>
                <a:cs typeface="Helvetica Neue" panose="02000503000000020004" pitchFamily="2" charset="0"/>
              </a:rPr>
              <a:t>Turbowing</a:t>
            </a:r>
            <a:r>
              <a:rPr lang="en-US" sz="1800" b="1">
                <a:solidFill>
                  <a:schemeClr val="tx1"/>
                </a:solidFill>
                <a:latin typeface="Helvetica Neue"/>
                <a:ea typeface="Helvetica Neue" panose="02000503000000020004" pitchFamily="2" charset="0"/>
                <a:cs typeface="Helvetica Neue" panose="02000503000000020004" pitchFamily="2" charset="0"/>
              </a:rPr>
              <a:t> cyclops </a:t>
            </a:r>
            <a:r>
              <a:rPr lang="en-US" sz="1800" b="1" err="1">
                <a:solidFill>
                  <a:schemeClr val="tx1"/>
                </a:solidFill>
                <a:latin typeface="Helvetica Neue"/>
                <a:ea typeface="Helvetica Neue" panose="02000503000000020004" pitchFamily="2" charset="0"/>
                <a:cs typeface="Helvetica Neue" panose="02000503000000020004" pitchFamily="2" charset="0"/>
              </a:rPr>
              <a:t>dvr</a:t>
            </a:r>
            <a:r>
              <a:rPr lang="en-US" sz="1800" b="1">
                <a:solidFill>
                  <a:schemeClr val="tx1"/>
                </a:solidFill>
                <a:latin typeface="Helvetica Neue"/>
                <a:ea typeface="Helvetica Neue" panose="02000503000000020004" pitchFamily="2" charset="0"/>
                <a:cs typeface="Helvetica Neue" panose="02000503000000020004" pitchFamily="2" charset="0"/>
              </a:rPr>
              <a:t> 3</a:t>
            </a:r>
          </a:p>
        </p:txBody>
      </p:sp>
      <p:sp>
        <p:nvSpPr>
          <p:cNvPr id="17" name="TextBox 16">
            <a:extLst>
              <a:ext uri="{FF2B5EF4-FFF2-40B4-BE49-F238E27FC236}">
                <a16:creationId xmlns:a16="http://schemas.microsoft.com/office/drawing/2014/main" id="{4D25D8C6-EB5D-0F44-AFC5-3E921BFBE74B}"/>
              </a:ext>
            </a:extLst>
          </p:cNvPr>
          <p:cNvSpPr txBox="1"/>
          <p:nvPr/>
        </p:nvSpPr>
        <p:spPr>
          <a:xfrm>
            <a:off x="7715112" y="1045145"/>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graphicFrame>
        <p:nvGraphicFramePr>
          <p:cNvPr id="2" name="Table 1">
            <a:extLst>
              <a:ext uri="{FF2B5EF4-FFF2-40B4-BE49-F238E27FC236}">
                <a16:creationId xmlns:a16="http://schemas.microsoft.com/office/drawing/2014/main" id="{001012D1-406C-5F4A-8017-9918B60BE533}"/>
              </a:ext>
            </a:extLst>
          </p:cNvPr>
          <p:cNvGraphicFramePr>
            <a:graphicFrameLocks noGrp="1"/>
          </p:cNvGraphicFramePr>
          <p:nvPr>
            <p:extLst>
              <p:ext uri="{D42A27DB-BD31-4B8C-83A1-F6EECF244321}">
                <p14:modId xmlns:p14="http://schemas.microsoft.com/office/powerpoint/2010/main" val="1211172369"/>
              </p:ext>
            </p:extLst>
          </p:nvPr>
        </p:nvGraphicFramePr>
        <p:xfrm>
          <a:off x="273169" y="2904226"/>
          <a:ext cx="8570025" cy="947865"/>
        </p:xfrm>
        <a:graphic>
          <a:graphicData uri="http://schemas.openxmlformats.org/drawingml/2006/table">
            <a:tbl>
              <a:tblPr>
                <a:effectLst>
                  <a:outerShdw blurRad="50800" dist="38100" dir="2700000" algn="tl" rotWithShape="0">
                    <a:prstClr val="black">
                      <a:alpha val="40000"/>
                    </a:prstClr>
                  </a:outerShdw>
                </a:effectLst>
              </a:tblPr>
              <a:tblGrid>
                <a:gridCol w="1026382">
                  <a:extLst>
                    <a:ext uri="{9D8B030D-6E8A-4147-A177-3AD203B41FA5}">
                      <a16:colId xmlns:a16="http://schemas.microsoft.com/office/drawing/2014/main" val="3072357607"/>
                    </a:ext>
                  </a:extLst>
                </a:gridCol>
                <a:gridCol w="1177436">
                  <a:extLst>
                    <a:ext uri="{9D8B030D-6E8A-4147-A177-3AD203B41FA5}">
                      <a16:colId xmlns:a16="http://schemas.microsoft.com/office/drawing/2014/main" val="4000164676"/>
                    </a:ext>
                  </a:extLst>
                </a:gridCol>
                <a:gridCol w="1358913">
                  <a:extLst>
                    <a:ext uri="{9D8B030D-6E8A-4147-A177-3AD203B41FA5}">
                      <a16:colId xmlns:a16="http://schemas.microsoft.com/office/drawing/2014/main" val="3783741195"/>
                    </a:ext>
                  </a:extLst>
                </a:gridCol>
                <a:gridCol w="1401407">
                  <a:extLst>
                    <a:ext uri="{9D8B030D-6E8A-4147-A177-3AD203B41FA5}">
                      <a16:colId xmlns:a16="http://schemas.microsoft.com/office/drawing/2014/main" val="189313684"/>
                    </a:ext>
                  </a:extLst>
                </a:gridCol>
                <a:gridCol w="838870">
                  <a:extLst>
                    <a:ext uri="{9D8B030D-6E8A-4147-A177-3AD203B41FA5}">
                      <a16:colId xmlns:a16="http://schemas.microsoft.com/office/drawing/2014/main" val="1113329532"/>
                    </a:ext>
                  </a:extLst>
                </a:gridCol>
                <a:gridCol w="1006644">
                  <a:extLst>
                    <a:ext uri="{9D8B030D-6E8A-4147-A177-3AD203B41FA5}">
                      <a16:colId xmlns:a16="http://schemas.microsoft.com/office/drawing/2014/main" val="3200411315"/>
                    </a:ext>
                  </a:extLst>
                </a:gridCol>
                <a:gridCol w="1760373">
                  <a:extLst>
                    <a:ext uri="{9D8B030D-6E8A-4147-A177-3AD203B41FA5}">
                      <a16:colId xmlns:a16="http://schemas.microsoft.com/office/drawing/2014/main" val="1331249277"/>
                    </a:ext>
                  </a:extLst>
                </a:gridCol>
              </a:tblGrid>
              <a:tr h="611541">
                <a:tc>
                  <a:txBody>
                    <a:bodyPr/>
                    <a:lstStyle/>
                    <a:p>
                      <a:r>
                        <a:rPr lang="en-US" sz="1400" b="1">
                          <a:solidFill>
                            <a:srgbClr val="FFFFFF"/>
                          </a:solidFill>
                          <a:effectLst/>
                          <a:latin typeface="Helvetica Neue"/>
                          <a:ea typeface="Helvetica Neue" panose="02000503000000020004" pitchFamily="2" charset="0"/>
                          <a:cs typeface="Helvetica Neue" panose="02000503000000020004" pitchFamily="2" charset="0"/>
                        </a:rPr>
                        <a:t>Weight (g)</a:t>
                      </a:r>
                      <a:endParaRPr lang="en-US" sz="1400" b="1">
                        <a:effectLst/>
                        <a:latin typeface="Helvetica Neue"/>
                        <a:ea typeface="Helvetica Neue" panose="02000503000000020004" pitchFamily="2" charset="0"/>
                        <a:cs typeface="Helvetica Neue" panose="02000503000000020004" pitchFamily="2" charset="0"/>
                      </a:endParaRP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chemeClr val="bg1"/>
                          </a:solidFill>
                          <a:effectLst/>
                          <a:latin typeface="Helvetica Neue"/>
                          <a:ea typeface="Helvetica Neue" panose="02000503000000020004" pitchFamily="2" charset="0"/>
                          <a:cs typeface="Helvetica Neue" panose="02000503000000020004" pitchFamily="2" charset="0"/>
                        </a:rPr>
                        <a:t>Power</a:t>
                      </a:r>
                      <a:br>
                        <a:rPr lang="en-US" sz="1400" b="1">
                          <a:effectLst/>
                          <a:latin typeface="Helvetica Neue"/>
                          <a:ea typeface="Helvetica Neue" panose="02000503000000020004" pitchFamily="2" charset="0"/>
                          <a:cs typeface="Helvetica Neue" panose="02000503000000020004" pitchFamily="2" charset="0"/>
                        </a:rPr>
                      </a:br>
                      <a:r>
                        <a:rPr lang="en-US" sz="1400" b="1">
                          <a:solidFill>
                            <a:schemeClr val="bg1"/>
                          </a:solidFill>
                          <a:effectLst/>
                          <a:latin typeface="Helvetica Neue"/>
                          <a:ea typeface="Helvetica Neue" panose="02000503000000020004" pitchFamily="2" charset="0"/>
                          <a:cs typeface="Helvetica Neue" panose="02000503000000020004" pitchFamily="2" charset="0"/>
                        </a:rPr>
                        <a:t>(mA V)</a:t>
                      </a: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chemeClr val="bg1"/>
                          </a:solidFill>
                          <a:effectLst/>
                          <a:latin typeface="Helvetica Neue"/>
                          <a:ea typeface="Helvetica Neue" panose="02000503000000020004" pitchFamily="2" charset="0"/>
                          <a:cs typeface="Helvetica Neue" panose="02000503000000020004" pitchFamily="2" charset="0"/>
                        </a:rPr>
                        <a:t>Resolution</a:t>
                      </a: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chemeClr val="bg1"/>
                          </a:solidFill>
                          <a:effectLst/>
                          <a:latin typeface="Helvetica Neue"/>
                          <a:ea typeface="Helvetica Neue" panose="02000503000000020004" pitchFamily="2" charset="0"/>
                          <a:cs typeface="Helvetica Neue" panose="02000503000000020004" pitchFamily="2" charset="0"/>
                        </a:rPr>
                        <a:t>Dimen-sions</a:t>
                      </a:r>
                      <a:br>
                        <a:rPr lang="en-US" sz="1400" b="1">
                          <a:effectLst/>
                          <a:latin typeface="Helvetica Neue"/>
                          <a:ea typeface="Helvetica Neue" panose="02000503000000020004" pitchFamily="2" charset="0"/>
                          <a:cs typeface="Helvetica Neue" panose="02000503000000020004" pitchFamily="2" charset="0"/>
                        </a:rPr>
                      </a:br>
                      <a:r>
                        <a:rPr lang="en-US" sz="1400" b="1">
                          <a:solidFill>
                            <a:schemeClr val="bg1"/>
                          </a:solidFill>
                          <a:effectLst/>
                          <a:latin typeface="Helvetica Neue"/>
                          <a:ea typeface="Helvetica Neue" panose="02000503000000020004" pitchFamily="2" charset="0"/>
                          <a:cs typeface="Helvetica Neue" panose="02000503000000020004" pitchFamily="2" charset="0"/>
                        </a:rPr>
                        <a:t>(mm</a:t>
                      </a:r>
                      <a:r>
                        <a:rPr lang="en-US" sz="1400" b="1" baseline="30000">
                          <a:solidFill>
                            <a:schemeClr val="bg1"/>
                          </a:solidFill>
                          <a:effectLst/>
                          <a:latin typeface="Helvetica Neue"/>
                          <a:ea typeface="Helvetica Neue" panose="02000503000000020004" pitchFamily="2" charset="0"/>
                          <a:cs typeface="Helvetica Neue" panose="02000503000000020004" pitchFamily="2" charset="0"/>
                        </a:rPr>
                        <a:t>2</a:t>
                      </a:r>
                      <a:r>
                        <a:rPr lang="en-US" sz="1400" b="1">
                          <a:solidFill>
                            <a:schemeClr val="bg1"/>
                          </a:solidFill>
                          <a:effectLst/>
                          <a:latin typeface="Helvetica Neue"/>
                          <a:ea typeface="Helvetica Neue" panose="02000503000000020004" pitchFamily="2" charset="0"/>
                          <a:cs typeface="Helvetica Neue" panose="02000503000000020004" pitchFamily="2" charset="0"/>
                        </a:rPr>
                        <a:t>)</a:t>
                      </a: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chemeClr val="bg1"/>
                          </a:solidFill>
                          <a:effectLst/>
                          <a:latin typeface="Helvetica Neue"/>
                          <a:ea typeface="Helvetica Neue" panose="02000503000000020004" pitchFamily="2" charset="0"/>
                          <a:cs typeface="Helvetica Neue" panose="02000503000000020004" pitchFamily="2" charset="0"/>
                        </a:rPr>
                        <a:t>FPS</a:t>
                      </a: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rgbClr val="FFFFFF"/>
                          </a:solidFill>
                          <a:effectLst/>
                          <a:latin typeface="Helvetica Neue"/>
                          <a:ea typeface="Helvetica Neue" panose="02000503000000020004" pitchFamily="2" charset="0"/>
                          <a:cs typeface="Helvetica Neue" panose="02000503000000020004" pitchFamily="2" charset="0"/>
                        </a:rPr>
                        <a:t>Interface</a:t>
                      </a:r>
                      <a:endParaRPr lang="en-US" sz="1400" b="1">
                        <a:effectLst/>
                        <a:latin typeface="Helvetica Neue"/>
                        <a:ea typeface="Helvetica Neue" panose="02000503000000020004" pitchFamily="2" charset="0"/>
                        <a:cs typeface="Helvetica Neue" panose="02000503000000020004" pitchFamily="2" charset="0"/>
                      </a:endParaRP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tc>
                  <a:txBody>
                    <a:bodyPr/>
                    <a:lstStyle/>
                    <a:p>
                      <a:r>
                        <a:rPr lang="en-US" sz="1400" b="1">
                          <a:solidFill>
                            <a:srgbClr val="FFFFFF"/>
                          </a:solidFill>
                          <a:effectLst/>
                          <a:latin typeface="Helvetica Neue"/>
                          <a:ea typeface="Helvetica Neue" panose="02000503000000020004" pitchFamily="2" charset="0"/>
                          <a:cs typeface="Helvetica Neue" panose="02000503000000020004" pitchFamily="2" charset="0"/>
                        </a:rPr>
                        <a:t>Supply Voltage</a:t>
                      </a:r>
                      <a:endParaRPr lang="en-US" sz="1400" b="1">
                        <a:effectLst/>
                        <a:latin typeface="Helvetica Neue"/>
                        <a:ea typeface="Helvetica Neue" panose="02000503000000020004" pitchFamily="2" charset="0"/>
                        <a:cs typeface="Helvetica Neue" panose="02000503000000020004" pitchFamily="2" charset="0"/>
                      </a:endParaRPr>
                    </a:p>
                    <a:p>
                      <a:r>
                        <a:rPr lang="en-US" sz="1400" b="1">
                          <a:solidFill>
                            <a:srgbClr val="FFFFFF"/>
                          </a:solidFill>
                          <a:effectLst/>
                          <a:latin typeface="Helvetica Neue"/>
                          <a:ea typeface="Helvetica Neue" panose="02000503000000020004" pitchFamily="2" charset="0"/>
                          <a:cs typeface="Helvetica Neue" panose="02000503000000020004" pitchFamily="2" charset="0"/>
                        </a:rPr>
                        <a:t>(V)</a:t>
                      </a:r>
                      <a:endParaRPr lang="en-US" sz="1400" b="1">
                        <a:effectLst/>
                        <a:latin typeface="Helvetica Neue"/>
                        <a:ea typeface="Helvetica Neue" panose="02000503000000020004" pitchFamily="2" charset="0"/>
                        <a:cs typeface="Helvetica Neue" panose="02000503000000020004" pitchFamily="2" charset="0"/>
                      </a:endParaRP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8008"/>
                    </a:solidFill>
                  </a:tcPr>
                </a:tc>
                <a:extLst>
                  <a:ext uri="{0D108BD9-81ED-4DB2-BD59-A6C34878D82A}">
                    <a16:rowId xmlns:a16="http://schemas.microsoft.com/office/drawing/2014/main" val="941083604"/>
                  </a:ext>
                </a:extLst>
              </a:tr>
              <a:tr h="297400">
                <a:tc>
                  <a:txBody>
                    <a:bodyPr/>
                    <a:lstStyle/>
                    <a:p>
                      <a:r>
                        <a:rPr lang="hr-HR" sz="1200">
                          <a:solidFill>
                            <a:srgbClr val="000000"/>
                          </a:solidFill>
                          <a:effectLst/>
                          <a:latin typeface="Helvetica Neue"/>
                          <a:ea typeface="Helvetica Neue" panose="02000503000000020004" pitchFamily="2" charset="0"/>
                          <a:cs typeface="Helvetica Neue" panose="02000503000000020004" pitchFamily="2" charset="0"/>
                        </a:rPr>
                        <a:t>4.5</a:t>
                      </a:r>
                      <a:r>
                        <a:rPr lang="hr-HR" sz="1200">
                          <a:solidFill>
                            <a:srgbClr val="000000"/>
                          </a:solidFill>
                          <a:latin typeface="Helvetica Neue"/>
                          <a:ea typeface="Helvetica Neue" panose="02000503000000020004" pitchFamily="2" charset="0"/>
                          <a:cs typeface="Helvetica Neue" panose="02000503000000020004" pitchFamily="2" charset="0"/>
                        </a:rPr>
                        <a:t> </a:t>
                      </a:r>
                      <a:endParaRPr lang="hr-HR"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200">
                          <a:latin typeface="Helvetica Neue"/>
                          <a:ea typeface="Helvetica Neue" panose="02000503000000020004" pitchFamily="2" charset="0"/>
                          <a:cs typeface="Helvetica Neue" panose="02000503000000020004" pitchFamily="2" charset="0"/>
                        </a:rPr>
                        <a:t> </a:t>
                      </a:r>
                      <a:r>
                        <a:rPr lang="en-US" sz="1200">
                          <a:effectLst/>
                          <a:latin typeface="Helvetica Neue"/>
                          <a:ea typeface="Helvetica Neue" panose="02000503000000020004" pitchFamily="2" charset="0"/>
                          <a:cs typeface="Helvetica Neue" panose="02000503000000020004" pitchFamily="2" charset="0"/>
                        </a:rPr>
                        <a:t>130 x 5 </a:t>
                      </a: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200">
                          <a:solidFill>
                            <a:srgbClr val="000000"/>
                          </a:solidFill>
                          <a:effectLst/>
                          <a:latin typeface="Helvetica Neue"/>
                          <a:ea typeface="Helvetica Neue" panose="02000503000000020004" pitchFamily="2" charset="0"/>
                          <a:cs typeface="Helvetica Neue" panose="02000503000000020004" pitchFamily="2" charset="0"/>
                        </a:rPr>
                        <a:t>1280 * 720</a:t>
                      </a:r>
                      <a:endParaRPr lang="en-US" sz="1200">
                        <a:effectLst/>
                        <a:latin typeface="Helvetica Neue"/>
                        <a:ea typeface="Helvetica Neue" panose="02000503000000020004" pitchFamily="2" charset="0"/>
                        <a:cs typeface="Helvetica Neue" panose="02000503000000020004" pitchFamily="2" charset="0"/>
                      </a:endParaRP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200">
                          <a:effectLst/>
                          <a:latin typeface="Helvetica Neue"/>
                          <a:ea typeface="Helvetica Neue" panose="02000503000000020004" pitchFamily="2" charset="0"/>
                          <a:cs typeface="Helvetica Neue" panose="02000503000000020004" pitchFamily="2" charset="0"/>
                        </a:rPr>
                        <a:t>18 x 18</a:t>
                      </a:r>
                      <a:r>
                        <a:rPr lang="en-US" sz="1200">
                          <a:latin typeface="Helvetica Neue"/>
                          <a:ea typeface="Helvetica Neue" panose="02000503000000020004" pitchFamily="2" charset="0"/>
                          <a:cs typeface="Helvetica Neue" panose="02000503000000020004" pitchFamily="2" charset="0"/>
                        </a:rPr>
                        <a:t> </a:t>
                      </a:r>
                      <a:endParaRPr lang="en-US" sz="1200">
                        <a:effectLst/>
                        <a:latin typeface="Helvetica Neue"/>
                        <a:ea typeface="Helvetica Neue" panose="02000503000000020004" pitchFamily="2" charset="0"/>
                        <a:cs typeface="Helvetica Neue" panose="02000503000000020004" pitchFamily="2" charset="0"/>
                      </a:endParaRP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200">
                          <a:effectLst/>
                          <a:latin typeface="Helvetica Neue"/>
                          <a:ea typeface="Helvetica Neue" panose="02000503000000020004" pitchFamily="2" charset="0"/>
                          <a:cs typeface="Helvetica Neue" panose="02000503000000020004" pitchFamily="2" charset="0"/>
                        </a:rPr>
                        <a:t>30</a:t>
                      </a: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en-US" sz="1200">
                          <a:effectLst/>
                          <a:latin typeface="Helvetica Neue"/>
                          <a:ea typeface="Helvetica Neue" panose="02000503000000020004" pitchFamily="2" charset="0"/>
                          <a:cs typeface="Helvetica Neue" panose="02000503000000020004" pitchFamily="2" charset="0"/>
                        </a:rPr>
                        <a:t>GPIO</a:t>
                      </a: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tc>
                  <a:txBody>
                    <a:bodyPr/>
                    <a:lstStyle/>
                    <a:p>
                      <a:r>
                        <a:rPr lang="de-DE" sz="1200">
                          <a:solidFill>
                            <a:srgbClr val="000000"/>
                          </a:solidFill>
                          <a:effectLst/>
                          <a:latin typeface="Helvetica Neue"/>
                          <a:ea typeface="Helvetica Neue" panose="02000503000000020004" pitchFamily="2" charset="0"/>
                          <a:cs typeface="Helvetica Neue" panose="02000503000000020004" pitchFamily="2" charset="0"/>
                        </a:rPr>
                        <a:t>5V - 26V</a:t>
                      </a:r>
                      <a:endParaRPr lang="de-DE" sz="1200">
                        <a:effectLst/>
                        <a:latin typeface="Helvetica Neue"/>
                        <a:ea typeface="Helvetica Neue" panose="02000503000000020004" pitchFamily="2" charset="0"/>
                        <a:cs typeface="Helvetica Neue" panose="02000503000000020004" pitchFamily="2" charset="0"/>
                      </a:endParaRPr>
                    </a:p>
                  </a:txBody>
                  <a:tcPr marL="76722" marR="76722" marT="76722" marB="767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5E4"/>
                    </a:solidFill>
                  </a:tcPr>
                </a:tc>
                <a:extLst>
                  <a:ext uri="{0D108BD9-81ED-4DB2-BD59-A6C34878D82A}">
                    <a16:rowId xmlns:a16="http://schemas.microsoft.com/office/drawing/2014/main" val="1162539601"/>
                  </a:ext>
                </a:extLst>
              </a:tr>
            </a:tbl>
          </a:graphicData>
        </a:graphic>
      </p:graphicFrame>
      <p:sp>
        <p:nvSpPr>
          <p:cNvPr id="5" name="Google Shape;233;p27">
            <a:extLst>
              <a:ext uri="{FF2B5EF4-FFF2-40B4-BE49-F238E27FC236}">
                <a16:creationId xmlns:a16="http://schemas.microsoft.com/office/drawing/2014/main" id="{E43B01D0-A2B1-4951-B8B7-BAAB328810AB}"/>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5" name="Picture 6" descr="A circuit board&#10;&#10;Description generated with very high confidence">
            <a:extLst>
              <a:ext uri="{FF2B5EF4-FFF2-40B4-BE49-F238E27FC236}">
                <a16:creationId xmlns:a16="http://schemas.microsoft.com/office/drawing/2014/main" id="{31959922-82AD-4BD6-942B-35CE60E7B6B7}"/>
              </a:ext>
            </a:extLst>
          </p:cNvPr>
          <p:cNvPicPr>
            <a:picLocks noChangeAspect="1"/>
          </p:cNvPicPr>
          <p:nvPr/>
        </p:nvPicPr>
        <p:blipFill rotWithShape="1">
          <a:blip r:embed="rId3"/>
          <a:srcRect l="11125" t="37424" r="5875" b="30252"/>
          <a:stretch/>
        </p:blipFill>
        <p:spPr>
          <a:xfrm rot="10800000">
            <a:off x="2058430" y="5336775"/>
            <a:ext cx="1438280" cy="588026"/>
          </a:xfrm>
          <a:prstGeom prst="rect">
            <a:avLst/>
          </a:prstGeom>
        </p:spPr>
      </p:pic>
      <p:pic>
        <p:nvPicPr>
          <p:cNvPr id="4" name="Picture 3">
            <a:extLst>
              <a:ext uri="{FF2B5EF4-FFF2-40B4-BE49-F238E27FC236}">
                <a16:creationId xmlns:a16="http://schemas.microsoft.com/office/drawing/2014/main" id="{9E3F17A0-41A6-164F-B5EE-97B68C3ACCE0}"/>
              </a:ext>
            </a:extLst>
          </p:cNvPr>
          <p:cNvPicPr>
            <a:picLocks noChangeAspect="1"/>
          </p:cNvPicPr>
          <p:nvPr/>
        </p:nvPicPr>
        <p:blipFill rotWithShape="1">
          <a:blip r:embed="rId4"/>
          <a:srcRect l="4865" t="9566" r="3294"/>
          <a:stretch/>
        </p:blipFill>
        <p:spPr>
          <a:xfrm rot="10800000">
            <a:off x="7636344" y="3909454"/>
            <a:ext cx="831206" cy="796206"/>
          </a:xfrm>
          <a:prstGeom prst="rect">
            <a:avLst/>
          </a:prstGeom>
        </p:spPr>
      </p:pic>
      <p:pic>
        <p:nvPicPr>
          <p:cNvPr id="23" name="Picture 22">
            <a:extLst>
              <a:ext uri="{FF2B5EF4-FFF2-40B4-BE49-F238E27FC236}">
                <a16:creationId xmlns:a16="http://schemas.microsoft.com/office/drawing/2014/main" id="{9AEEC8A5-F93D-E04E-B8A5-E5FD9709B7D4}"/>
              </a:ext>
            </a:extLst>
          </p:cNvPr>
          <p:cNvPicPr>
            <a:picLocks noChangeAspect="1"/>
          </p:cNvPicPr>
          <p:nvPr/>
        </p:nvPicPr>
        <p:blipFill>
          <a:blip r:embed="rId5"/>
          <a:stretch>
            <a:fillRect/>
          </a:stretch>
        </p:blipFill>
        <p:spPr>
          <a:xfrm>
            <a:off x="5961213" y="4712339"/>
            <a:ext cx="1347056" cy="1012487"/>
          </a:xfrm>
          <a:prstGeom prst="rect">
            <a:avLst/>
          </a:prstGeom>
        </p:spPr>
      </p:pic>
      <p:sp>
        <p:nvSpPr>
          <p:cNvPr id="405" name="Google Shape;405;p5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406" name="Google Shape;406;p5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45</a:t>
            </a:fld>
            <a:endParaRPr sz="1000" b="0" i="0" u="none" strike="noStrike" cap="none">
              <a:solidFill>
                <a:schemeClr val="dk1"/>
              </a:solidFill>
              <a:latin typeface="Arial"/>
              <a:ea typeface="Arial"/>
              <a:cs typeface="Arial"/>
              <a:sym typeface="Arial"/>
            </a:endParaRPr>
          </a:p>
        </p:txBody>
      </p:sp>
      <p:sp>
        <p:nvSpPr>
          <p:cNvPr id="407" name="Google Shape;407;p50"/>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Bonus Objective </a:t>
            </a:r>
            <a:r>
              <a:rPr lang="en-US" sz="2400" b="1" i="0" u="none" strike="noStrike" cap="none">
                <a:latin typeface="Arial"/>
                <a:ea typeface="Arial"/>
                <a:cs typeface="Arial"/>
                <a:sym typeface="Arial"/>
              </a:rPr>
              <a:t>Camera Summary</a:t>
            </a:r>
            <a:r>
              <a:rPr lang="en-US"/>
              <a:t>[2/2]</a:t>
            </a:r>
            <a:endParaRPr/>
          </a:p>
        </p:txBody>
      </p:sp>
      <p:sp>
        <p:nvSpPr>
          <p:cNvPr id="410" name="Google Shape;410;p5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 name="TextBox 17">
            <a:extLst>
              <a:ext uri="{FF2B5EF4-FFF2-40B4-BE49-F238E27FC236}">
                <a16:creationId xmlns:a16="http://schemas.microsoft.com/office/drawing/2014/main" id="{F567C348-18AA-C347-9427-4FD6CE292307}"/>
              </a:ext>
            </a:extLst>
          </p:cNvPr>
          <p:cNvSpPr txBox="1"/>
          <p:nvPr/>
        </p:nvSpPr>
        <p:spPr>
          <a:xfrm>
            <a:off x="301925" y="1048140"/>
            <a:ext cx="323636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Bonus Camera Subsection</a:t>
            </a:r>
          </a:p>
        </p:txBody>
      </p:sp>
      <p:sp>
        <p:nvSpPr>
          <p:cNvPr id="2" name="TextBox 1">
            <a:extLst>
              <a:ext uri="{FF2B5EF4-FFF2-40B4-BE49-F238E27FC236}">
                <a16:creationId xmlns:a16="http://schemas.microsoft.com/office/drawing/2014/main" id="{5D08DD1A-4B4F-FC49-B125-7026833D8380}"/>
              </a:ext>
            </a:extLst>
          </p:cNvPr>
          <p:cNvSpPr txBox="1"/>
          <p:nvPr/>
        </p:nvSpPr>
        <p:spPr>
          <a:xfrm>
            <a:off x="301925" y="1374340"/>
            <a:ext cx="8468264" cy="1600438"/>
          </a:xfrm>
          <a:prstGeom prst="rect">
            <a:avLst/>
          </a:prstGeom>
          <a:solidFill>
            <a:srgbClr val="F9F5E4"/>
          </a:solidFill>
          <a:ln>
            <a:solidFill>
              <a:schemeClr val="tx1"/>
            </a:solidFill>
          </a:ln>
        </p:spPr>
        <p:txBody>
          <a:bodyPr wrap="square" rtlCol="0" anchor="t">
            <a:spAutoFit/>
          </a:bodyPr>
          <a:lstStyle/>
          <a:p>
            <a:r>
              <a:rPr lang="en-US"/>
              <a:t>This subsection has following electronics and each of them have the specific purpose:</a:t>
            </a:r>
          </a:p>
          <a:p>
            <a:pPr marL="342900" indent="-342900">
              <a:buAutoNum type="arabicPeriod"/>
            </a:pPr>
            <a:r>
              <a:rPr lang="en-IN" b="1" u="sng">
                <a:solidFill>
                  <a:schemeClr val="tx1"/>
                </a:solidFill>
              </a:rPr>
              <a:t>Arduino Pro Mini: </a:t>
            </a:r>
            <a:r>
              <a:rPr lang="en-IN">
                <a:solidFill>
                  <a:schemeClr val="tx1"/>
                </a:solidFill>
              </a:rPr>
              <a:t>Used as MCU to perform tasks such as camera stabilization and to start video recording and data transfer/receiver from Bluetooth.</a:t>
            </a:r>
          </a:p>
          <a:p>
            <a:pPr marL="342900" indent="-342900">
              <a:buAutoNum type="arabicPeriod"/>
            </a:pPr>
            <a:r>
              <a:rPr lang="en-IN" b="1" u="sng">
                <a:solidFill>
                  <a:schemeClr val="tx1"/>
                </a:solidFill>
              </a:rPr>
              <a:t>Bluetooth module</a:t>
            </a:r>
            <a:r>
              <a:rPr lang="en-IN">
                <a:solidFill>
                  <a:schemeClr val="tx1"/>
                </a:solidFill>
              </a:rPr>
              <a:t>: Used for two-way communication between Main telemetry System and </a:t>
            </a:r>
            <a:r>
              <a:rPr lang="en-IN" err="1">
                <a:solidFill>
                  <a:schemeClr val="tx1"/>
                </a:solidFill>
              </a:rPr>
              <a:t>and</a:t>
            </a:r>
            <a:r>
              <a:rPr lang="en-IN">
                <a:solidFill>
                  <a:schemeClr val="tx1"/>
                </a:solidFill>
              </a:rPr>
              <a:t> the bonus camera stabilization sub-system.</a:t>
            </a:r>
          </a:p>
          <a:p>
            <a:pPr marL="342900" indent="-342900">
              <a:buFont typeface="+mj-lt"/>
              <a:buAutoNum type="arabicPeriod"/>
            </a:pPr>
            <a:r>
              <a:rPr lang="en-IN" b="1" u="sng">
                <a:solidFill>
                  <a:schemeClr val="tx1"/>
                </a:solidFill>
              </a:rPr>
              <a:t>MPU6050: </a:t>
            </a:r>
            <a:r>
              <a:rPr lang="en-IN">
                <a:solidFill>
                  <a:schemeClr val="tx1"/>
                </a:solidFill>
              </a:rPr>
              <a:t>Arduino uses MPU6050 to calculate Yaw that gives feedback to stabilize the camera.</a:t>
            </a:r>
          </a:p>
          <a:p>
            <a:pPr marL="342900" indent="-342900">
              <a:buAutoNum type="arabicPeriod"/>
            </a:pPr>
            <a:r>
              <a:rPr lang="en-IN" b="1" u="sng">
                <a:solidFill>
                  <a:schemeClr val="tx1"/>
                </a:solidFill>
              </a:rPr>
              <a:t>BLDC MOTOR</a:t>
            </a:r>
            <a:r>
              <a:rPr lang="en-IN">
                <a:solidFill>
                  <a:schemeClr val="tx1"/>
                </a:solidFill>
              </a:rPr>
              <a:t>: is rotated in in opposite direction of payload to stabilize the camera direction.</a:t>
            </a:r>
          </a:p>
        </p:txBody>
      </p:sp>
      <p:sp>
        <p:nvSpPr>
          <p:cNvPr id="19" name="TextBox 18">
            <a:extLst>
              <a:ext uri="{FF2B5EF4-FFF2-40B4-BE49-F238E27FC236}">
                <a16:creationId xmlns:a16="http://schemas.microsoft.com/office/drawing/2014/main" id="{1E161E63-07B6-2849-AB04-29802F45EDEC}"/>
              </a:ext>
            </a:extLst>
          </p:cNvPr>
          <p:cNvSpPr txBox="1"/>
          <p:nvPr/>
        </p:nvSpPr>
        <p:spPr>
          <a:xfrm>
            <a:off x="301925" y="3086050"/>
            <a:ext cx="1500027"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Advantages</a:t>
            </a:r>
          </a:p>
        </p:txBody>
      </p:sp>
      <p:sp>
        <p:nvSpPr>
          <p:cNvPr id="20" name="TextBox 19">
            <a:extLst>
              <a:ext uri="{FF2B5EF4-FFF2-40B4-BE49-F238E27FC236}">
                <a16:creationId xmlns:a16="http://schemas.microsoft.com/office/drawing/2014/main" id="{2565FE48-A174-7F41-AA87-24B0D0590CC3}"/>
              </a:ext>
            </a:extLst>
          </p:cNvPr>
          <p:cNvSpPr txBox="1"/>
          <p:nvPr/>
        </p:nvSpPr>
        <p:spPr>
          <a:xfrm>
            <a:off x="301926" y="3477850"/>
            <a:ext cx="4048018" cy="1600438"/>
          </a:xfrm>
          <a:prstGeom prst="rect">
            <a:avLst/>
          </a:prstGeom>
          <a:solidFill>
            <a:srgbClr val="F9F5E4"/>
          </a:solidFill>
          <a:ln>
            <a:solidFill>
              <a:schemeClr val="tx1"/>
            </a:solidFill>
          </a:ln>
        </p:spPr>
        <p:txBody>
          <a:bodyPr wrap="square" rtlCol="0" anchor="t">
            <a:spAutoFit/>
          </a:bodyPr>
          <a:lstStyle/>
          <a:p>
            <a:pPr marL="342900" indent="-342900">
              <a:buFont typeface="+mj-lt"/>
              <a:buAutoNum type="arabicPeriod"/>
            </a:pPr>
            <a:r>
              <a:rPr lang="en-US"/>
              <a:t>Different Subsection for the Bonus camera will ensure that our Payload’s main telemetry section will keep functioning independently even if some problem occurs in the Bonus Task.</a:t>
            </a:r>
          </a:p>
          <a:p>
            <a:pPr marL="342900" indent="-342900">
              <a:buFont typeface="+mj-lt"/>
              <a:buAutoNum type="arabicPeriod"/>
            </a:pPr>
            <a:r>
              <a:rPr lang="en-US"/>
              <a:t>Servo is common choice for position control and thus it perfectly fits for direction control.</a:t>
            </a:r>
          </a:p>
        </p:txBody>
      </p:sp>
      <p:cxnSp>
        <p:nvCxnSpPr>
          <p:cNvPr id="28" name="Straight Arrow Connector 27">
            <a:extLst>
              <a:ext uri="{FF2B5EF4-FFF2-40B4-BE49-F238E27FC236}">
                <a16:creationId xmlns:a16="http://schemas.microsoft.com/office/drawing/2014/main" id="{C71CA52A-8E2E-504E-AB3B-10B8A1A8A71E}"/>
              </a:ext>
            </a:extLst>
          </p:cNvPr>
          <p:cNvCxnSpPr>
            <a:cxnSpLocks/>
          </p:cNvCxnSpPr>
          <p:nvPr/>
        </p:nvCxnSpPr>
        <p:spPr>
          <a:xfrm>
            <a:off x="3446032" y="5598191"/>
            <a:ext cx="943100" cy="6391"/>
          </a:xfrm>
          <a:prstGeom prst="straightConnector1">
            <a:avLst/>
          </a:prstGeom>
          <a:ln w="28575">
            <a:solidFill>
              <a:srgbClr val="F1803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EF21CE-B39E-4847-989B-0B77A63E8228}"/>
              </a:ext>
            </a:extLst>
          </p:cNvPr>
          <p:cNvCxnSpPr>
            <a:cxnSpLocks/>
          </p:cNvCxnSpPr>
          <p:nvPr/>
        </p:nvCxnSpPr>
        <p:spPr>
          <a:xfrm flipV="1">
            <a:off x="5966361" y="5302811"/>
            <a:ext cx="245635" cy="240854"/>
          </a:xfrm>
          <a:prstGeom prst="straightConnector1">
            <a:avLst/>
          </a:prstGeom>
          <a:ln w="28575">
            <a:solidFill>
              <a:srgbClr val="F1803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9767B7-B033-F345-B928-95EB520D3979}"/>
              </a:ext>
            </a:extLst>
          </p:cNvPr>
          <p:cNvCxnSpPr>
            <a:cxnSpLocks/>
          </p:cNvCxnSpPr>
          <p:nvPr/>
        </p:nvCxnSpPr>
        <p:spPr>
          <a:xfrm flipV="1">
            <a:off x="6954989" y="4536078"/>
            <a:ext cx="611723" cy="357709"/>
          </a:xfrm>
          <a:prstGeom prst="straightConnector1">
            <a:avLst/>
          </a:prstGeom>
          <a:ln w="28575">
            <a:solidFill>
              <a:srgbClr val="F1803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568EC2A-56AB-9B46-8454-3A9ABF3855F4}"/>
              </a:ext>
            </a:extLst>
          </p:cNvPr>
          <p:cNvCxnSpPr>
            <a:cxnSpLocks/>
          </p:cNvCxnSpPr>
          <p:nvPr/>
        </p:nvCxnSpPr>
        <p:spPr>
          <a:xfrm>
            <a:off x="7061691" y="5535317"/>
            <a:ext cx="668635" cy="180753"/>
          </a:xfrm>
          <a:prstGeom prst="straightConnector1">
            <a:avLst/>
          </a:prstGeom>
          <a:ln w="28575">
            <a:solidFill>
              <a:srgbClr val="F1803A"/>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72F4A1-4332-7E40-96DC-08F7D56E3CE2}"/>
              </a:ext>
            </a:extLst>
          </p:cNvPr>
          <p:cNvPicPr>
            <a:picLocks noChangeAspect="1"/>
          </p:cNvPicPr>
          <p:nvPr/>
        </p:nvPicPr>
        <p:blipFill>
          <a:blip r:embed="rId6"/>
          <a:stretch>
            <a:fillRect/>
          </a:stretch>
        </p:blipFill>
        <p:spPr>
          <a:xfrm>
            <a:off x="5700888" y="3505623"/>
            <a:ext cx="927100" cy="762000"/>
          </a:xfrm>
          <a:prstGeom prst="rect">
            <a:avLst/>
          </a:prstGeom>
        </p:spPr>
      </p:pic>
      <p:cxnSp>
        <p:nvCxnSpPr>
          <p:cNvPr id="49" name="Straight Arrow Connector 48">
            <a:extLst>
              <a:ext uri="{FF2B5EF4-FFF2-40B4-BE49-F238E27FC236}">
                <a16:creationId xmlns:a16="http://schemas.microsoft.com/office/drawing/2014/main" id="{DDBE76C4-8DC7-E54E-A6C5-9AE1D3A7AC95}"/>
              </a:ext>
            </a:extLst>
          </p:cNvPr>
          <p:cNvCxnSpPr>
            <a:cxnSpLocks/>
          </p:cNvCxnSpPr>
          <p:nvPr/>
        </p:nvCxnSpPr>
        <p:spPr>
          <a:xfrm flipH="1" flipV="1">
            <a:off x="6095228" y="4409107"/>
            <a:ext cx="206063" cy="375742"/>
          </a:xfrm>
          <a:prstGeom prst="straightConnector1">
            <a:avLst/>
          </a:prstGeom>
          <a:ln w="28575">
            <a:solidFill>
              <a:srgbClr val="F1803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A69C6B1-CA05-D845-8D76-D0A7ECBD840D}"/>
              </a:ext>
            </a:extLst>
          </p:cNvPr>
          <p:cNvSpPr/>
          <p:nvPr/>
        </p:nvSpPr>
        <p:spPr>
          <a:xfrm>
            <a:off x="439739" y="5271880"/>
            <a:ext cx="1047964" cy="807257"/>
          </a:xfrm>
          <a:prstGeom prst="rect">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MAIN TELEMTRY CIRCUIT</a:t>
            </a:r>
          </a:p>
        </p:txBody>
      </p:sp>
      <p:cxnSp>
        <p:nvCxnSpPr>
          <p:cNvPr id="59" name="Straight Arrow Connector 58">
            <a:extLst>
              <a:ext uri="{FF2B5EF4-FFF2-40B4-BE49-F238E27FC236}">
                <a16:creationId xmlns:a16="http://schemas.microsoft.com/office/drawing/2014/main" id="{709A8256-3360-1641-B716-3CA66B270332}"/>
              </a:ext>
            </a:extLst>
          </p:cNvPr>
          <p:cNvCxnSpPr>
            <a:cxnSpLocks/>
          </p:cNvCxnSpPr>
          <p:nvPr/>
        </p:nvCxnSpPr>
        <p:spPr>
          <a:xfrm flipV="1">
            <a:off x="1530833" y="5624886"/>
            <a:ext cx="674309" cy="1"/>
          </a:xfrm>
          <a:prstGeom prst="straightConnector1">
            <a:avLst/>
          </a:prstGeom>
          <a:ln w="28575">
            <a:solidFill>
              <a:srgbClr val="F1803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EF31A2F-9C35-9745-BA87-765F6B5B9FD9}"/>
              </a:ext>
            </a:extLst>
          </p:cNvPr>
          <p:cNvSpPr txBox="1"/>
          <p:nvPr/>
        </p:nvSpPr>
        <p:spPr>
          <a:xfrm>
            <a:off x="3588454" y="5348086"/>
            <a:ext cx="996593" cy="276999"/>
          </a:xfrm>
          <a:prstGeom prst="rect">
            <a:avLst/>
          </a:prstGeom>
          <a:noFill/>
        </p:spPr>
        <p:txBody>
          <a:bodyPr wrap="square" rtlCol="0" anchor="t">
            <a:spAutoFit/>
          </a:bodyPr>
          <a:lstStyle/>
          <a:p>
            <a:r>
              <a:rPr lang="en-US" sz="1200"/>
              <a:t>Wireless</a:t>
            </a:r>
          </a:p>
        </p:txBody>
      </p:sp>
      <p:sp>
        <p:nvSpPr>
          <p:cNvPr id="6" name="TextBox 5">
            <a:extLst>
              <a:ext uri="{FF2B5EF4-FFF2-40B4-BE49-F238E27FC236}">
                <a16:creationId xmlns:a16="http://schemas.microsoft.com/office/drawing/2014/main" id="{F6E7C859-74AB-F041-8CA3-3E5C25C5C8ED}"/>
              </a:ext>
            </a:extLst>
          </p:cNvPr>
          <p:cNvSpPr txBox="1"/>
          <p:nvPr/>
        </p:nvSpPr>
        <p:spPr>
          <a:xfrm>
            <a:off x="5760507" y="4248674"/>
            <a:ext cx="752129" cy="246221"/>
          </a:xfrm>
          <a:prstGeom prst="rect">
            <a:avLst/>
          </a:prstGeom>
          <a:noFill/>
        </p:spPr>
        <p:txBody>
          <a:bodyPr wrap="none" rtlCol="0">
            <a:spAutoFit/>
          </a:bodyPr>
          <a:lstStyle/>
          <a:p>
            <a:r>
              <a:rPr lang="en-US" sz="1000"/>
              <a:t>MPU6050</a:t>
            </a:r>
          </a:p>
        </p:txBody>
      </p:sp>
      <p:sp>
        <p:nvSpPr>
          <p:cNvPr id="31" name="TextBox 30">
            <a:extLst>
              <a:ext uri="{FF2B5EF4-FFF2-40B4-BE49-F238E27FC236}">
                <a16:creationId xmlns:a16="http://schemas.microsoft.com/office/drawing/2014/main" id="{1D41F380-0855-0543-A456-F839D9B7D295}"/>
              </a:ext>
            </a:extLst>
          </p:cNvPr>
          <p:cNvSpPr txBox="1"/>
          <p:nvPr/>
        </p:nvSpPr>
        <p:spPr>
          <a:xfrm>
            <a:off x="7794379" y="3645829"/>
            <a:ext cx="526106" cy="246221"/>
          </a:xfrm>
          <a:prstGeom prst="rect">
            <a:avLst/>
          </a:prstGeom>
          <a:noFill/>
        </p:spPr>
        <p:txBody>
          <a:bodyPr wrap="none" rtlCol="0">
            <a:spAutoFit/>
          </a:bodyPr>
          <a:lstStyle/>
          <a:p>
            <a:r>
              <a:rPr lang="en-US" sz="1000"/>
              <a:t>BLDC</a:t>
            </a:r>
          </a:p>
        </p:txBody>
      </p:sp>
      <p:pic>
        <p:nvPicPr>
          <p:cNvPr id="32" name="Picture 31">
            <a:extLst>
              <a:ext uri="{FF2B5EF4-FFF2-40B4-BE49-F238E27FC236}">
                <a16:creationId xmlns:a16="http://schemas.microsoft.com/office/drawing/2014/main" id="{5AFD1E53-3091-8745-9B1E-BAD0A976B947}"/>
              </a:ext>
            </a:extLst>
          </p:cNvPr>
          <p:cNvPicPr>
            <a:picLocks noChangeAspect="1"/>
          </p:cNvPicPr>
          <p:nvPr/>
        </p:nvPicPr>
        <p:blipFill rotWithShape="1">
          <a:blip r:embed="rId7"/>
          <a:srcRect l="19030" t="21382" r="21322" b="23096"/>
          <a:stretch/>
        </p:blipFill>
        <p:spPr>
          <a:xfrm>
            <a:off x="7694011" y="5167369"/>
            <a:ext cx="1144047" cy="1009062"/>
          </a:xfrm>
          <a:prstGeom prst="rect">
            <a:avLst/>
          </a:prstGeom>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19BC3809-EC34-4F44-8F38-07E63E6024C3}"/>
              </a:ext>
            </a:extLst>
          </p:cNvPr>
          <p:cNvSpPr txBox="1"/>
          <p:nvPr/>
        </p:nvSpPr>
        <p:spPr>
          <a:xfrm>
            <a:off x="7340301" y="4944136"/>
            <a:ext cx="1803699" cy="246221"/>
          </a:xfrm>
          <a:prstGeom prst="rect">
            <a:avLst/>
          </a:prstGeom>
          <a:noFill/>
        </p:spPr>
        <p:txBody>
          <a:bodyPr wrap="none" rtlCol="0">
            <a:spAutoFit/>
          </a:bodyPr>
          <a:lstStyle/>
          <a:p>
            <a:r>
              <a:rPr lang="en-US" sz="1000"/>
              <a:t>Camera: </a:t>
            </a:r>
            <a:r>
              <a:rPr lang="en-US" sz="1000" err="1"/>
              <a:t>Turbowing</a:t>
            </a:r>
            <a:r>
              <a:rPr lang="en-US" sz="1000"/>
              <a:t> cyclops</a:t>
            </a:r>
          </a:p>
        </p:txBody>
      </p:sp>
      <p:sp>
        <p:nvSpPr>
          <p:cNvPr id="35" name="TextBox 34">
            <a:extLst>
              <a:ext uri="{FF2B5EF4-FFF2-40B4-BE49-F238E27FC236}">
                <a16:creationId xmlns:a16="http://schemas.microsoft.com/office/drawing/2014/main" id="{8AEDD253-BD7B-0B4E-A7C7-E42363425CC1}"/>
              </a:ext>
            </a:extLst>
          </p:cNvPr>
          <p:cNvSpPr txBox="1"/>
          <p:nvPr/>
        </p:nvSpPr>
        <p:spPr>
          <a:xfrm>
            <a:off x="4316129" y="5933294"/>
            <a:ext cx="1175322" cy="246221"/>
          </a:xfrm>
          <a:prstGeom prst="rect">
            <a:avLst/>
          </a:prstGeom>
          <a:noFill/>
        </p:spPr>
        <p:txBody>
          <a:bodyPr wrap="none" rtlCol="0" anchor="t">
            <a:spAutoFit/>
          </a:bodyPr>
          <a:lstStyle/>
          <a:p>
            <a:r>
              <a:rPr lang="en-US" sz="1000"/>
              <a:t>Bluetooth module</a:t>
            </a:r>
          </a:p>
        </p:txBody>
      </p:sp>
      <p:sp>
        <p:nvSpPr>
          <p:cNvPr id="38" name="TextBox 37">
            <a:extLst>
              <a:ext uri="{FF2B5EF4-FFF2-40B4-BE49-F238E27FC236}">
                <a16:creationId xmlns:a16="http://schemas.microsoft.com/office/drawing/2014/main" id="{EBEBEA13-3B30-3644-ACF3-78E66A5C7993}"/>
              </a:ext>
            </a:extLst>
          </p:cNvPr>
          <p:cNvSpPr txBox="1"/>
          <p:nvPr/>
        </p:nvSpPr>
        <p:spPr>
          <a:xfrm>
            <a:off x="2276691" y="5921891"/>
            <a:ext cx="1210588" cy="246221"/>
          </a:xfrm>
          <a:prstGeom prst="rect">
            <a:avLst/>
          </a:prstGeom>
          <a:noFill/>
        </p:spPr>
        <p:txBody>
          <a:bodyPr wrap="none" rtlCol="0" anchor="t">
            <a:spAutoFit/>
          </a:bodyPr>
          <a:lstStyle/>
          <a:p>
            <a:r>
              <a:rPr lang="en-US" sz="1000"/>
              <a:t>Bluetooth  module</a:t>
            </a:r>
          </a:p>
        </p:txBody>
      </p:sp>
      <p:sp>
        <p:nvSpPr>
          <p:cNvPr id="3" name="Google Shape;233;p27">
            <a:extLst>
              <a:ext uri="{FF2B5EF4-FFF2-40B4-BE49-F238E27FC236}">
                <a16:creationId xmlns:a16="http://schemas.microsoft.com/office/drawing/2014/main" id="{F42E3CB5-8560-48B8-BCC3-CB51C4A547EE}"/>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pic>
        <p:nvPicPr>
          <p:cNvPr id="39" name="Picture 6" descr="A circuit board&#10;&#10;Description generated with very high confidence">
            <a:extLst>
              <a:ext uri="{FF2B5EF4-FFF2-40B4-BE49-F238E27FC236}">
                <a16:creationId xmlns:a16="http://schemas.microsoft.com/office/drawing/2014/main" id="{DC0EA70E-9507-4155-8523-E885FE83B906}"/>
              </a:ext>
            </a:extLst>
          </p:cNvPr>
          <p:cNvPicPr>
            <a:picLocks noChangeAspect="1"/>
          </p:cNvPicPr>
          <p:nvPr/>
        </p:nvPicPr>
        <p:blipFill rotWithShape="1">
          <a:blip r:embed="rId3"/>
          <a:srcRect l="11125" t="37424" r="5875" b="30252"/>
          <a:stretch/>
        </p:blipFill>
        <p:spPr>
          <a:xfrm rot="21540000">
            <a:off x="4539716" y="5332127"/>
            <a:ext cx="1438280" cy="588026"/>
          </a:xfrm>
          <a:prstGeom prst="rect">
            <a:avLst/>
          </a:prstGeom>
        </p:spPr>
      </p:pic>
      <p:cxnSp>
        <p:nvCxnSpPr>
          <p:cNvPr id="7" name="Straight Connector 6">
            <a:extLst>
              <a:ext uri="{FF2B5EF4-FFF2-40B4-BE49-F238E27FC236}">
                <a16:creationId xmlns:a16="http://schemas.microsoft.com/office/drawing/2014/main" id="{CE6C41B0-173E-4200-BF88-A65119083318}"/>
              </a:ext>
            </a:extLst>
          </p:cNvPr>
          <p:cNvCxnSpPr>
            <a:cxnSpLocks/>
          </p:cNvCxnSpPr>
          <p:nvPr/>
        </p:nvCxnSpPr>
        <p:spPr>
          <a:xfrm flipV="1">
            <a:off x="4703081" y="3267315"/>
            <a:ext cx="4357274" cy="10633"/>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AD1300-5DCD-4E15-B1B7-279A7CAE4FBE}"/>
              </a:ext>
            </a:extLst>
          </p:cNvPr>
          <p:cNvCxnSpPr>
            <a:cxnSpLocks/>
          </p:cNvCxnSpPr>
          <p:nvPr/>
        </p:nvCxnSpPr>
        <p:spPr>
          <a:xfrm flipH="1">
            <a:off x="4701008" y="3214152"/>
            <a:ext cx="2073" cy="1998920"/>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B3B5B-C8EB-4C3D-9C51-7B8C225DE38D}"/>
              </a:ext>
            </a:extLst>
          </p:cNvPr>
          <p:cNvCxnSpPr>
            <a:cxnSpLocks/>
          </p:cNvCxnSpPr>
          <p:nvPr/>
        </p:nvCxnSpPr>
        <p:spPr>
          <a:xfrm>
            <a:off x="9041163" y="3214153"/>
            <a:ext cx="51090" cy="3179133"/>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924B30-2B5F-4F63-918F-4C0CB9085B5B}"/>
              </a:ext>
            </a:extLst>
          </p:cNvPr>
          <p:cNvCxnSpPr>
            <a:cxnSpLocks/>
          </p:cNvCxnSpPr>
          <p:nvPr/>
        </p:nvCxnSpPr>
        <p:spPr>
          <a:xfrm flipH="1" flipV="1">
            <a:off x="4190643" y="5191807"/>
            <a:ext cx="523070" cy="0"/>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910F60-B979-4899-B9FF-7AD9110B299D}"/>
              </a:ext>
            </a:extLst>
          </p:cNvPr>
          <p:cNvCxnSpPr>
            <a:cxnSpLocks/>
          </p:cNvCxnSpPr>
          <p:nvPr/>
        </p:nvCxnSpPr>
        <p:spPr>
          <a:xfrm flipH="1">
            <a:off x="4201276" y="5213074"/>
            <a:ext cx="2075" cy="1073888"/>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6252ACB-D93B-46EF-A9BA-6EC445419D37}"/>
              </a:ext>
            </a:extLst>
          </p:cNvPr>
          <p:cNvCxnSpPr>
            <a:cxnSpLocks/>
          </p:cNvCxnSpPr>
          <p:nvPr/>
        </p:nvCxnSpPr>
        <p:spPr>
          <a:xfrm flipV="1">
            <a:off x="4203352" y="6276328"/>
            <a:ext cx="4910166" cy="1"/>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78CD2F1-FF30-4B16-B794-3B20BE1DD731}"/>
              </a:ext>
            </a:extLst>
          </p:cNvPr>
          <p:cNvCxnSpPr>
            <a:cxnSpLocks/>
          </p:cNvCxnSpPr>
          <p:nvPr/>
        </p:nvCxnSpPr>
        <p:spPr>
          <a:xfrm>
            <a:off x="99183" y="5191808"/>
            <a:ext cx="3623628" cy="31896"/>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C24DEE4-55E3-4586-AD16-ED8BFE0BFE92}"/>
              </a:ext>
            </a:extLst>
          </p:cNvPr>
          <p:cNvCxnSpPr>
            <a:cxnSpLocks/>
          </p:cNvCxnSpPr>
          <p:nvPr/>
        </p:nvCxnSpPr>
        <p:spPr>
          <a:xfrm flipH="1">
            <a:off x="3669648" y="5266235"/>
            <a:ext cx="23340" cy="1010093"/>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3C5B10C-400D-4952-8F78-34263EA8DC53}"/>
              </a:ext>
            </a:extLst>
          </p:cNvPr>
          <p:cNvCxnSpPr>
            <a:cxnSpLocks/>
          </p:cNvCxnSpPr>
          <p:nvPr/>
        </p:nvCxnSpPr>
        <p:spPr>
          <a:xfrm>
            <a:off x="141714" y="6233799"/>
            <a:ext cx="3474772" cy="42530"/>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538221-B1E0-41EB-9828-3FB5A9B7E9FF}"/>
              </a:ext>
            </a:extLst>
          </p:cNvPr>
          <p:cNvCxnSpPr>
            <a:cxnSpLocks/>
          </p:cNvCxnSpPr>
          <p:nvPr/>
        </p:nvCxnSpPr>
        <p:spPr>
          <a:xfrm flipH="1">
            <a:off x="86476" y="5191807"/>
            <a:ext cx="12708" cy="1031358"/>
          </a:xfrm>
          <a:prstGeom prst="line">
            <a:avLst/>
          </a:prstGeom>
          <a:ln w="19050">
            <a:solidFill>
              <a:srgbClr val="F1803A"/>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51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416" name="Google Shape;416;p51"/>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46</a:t>
            </a:fld>
            <a:endParaRPr sz="1000" b="0" i="0" u="none" strike="noStrike" cap="none">
              <a:solidFill>
                <a:schemeClr val="dk1"/>
              </a:solidFill>
              <a:latin typeface="Arial"/>
              <a:ea typeface="Arial"/>
              <a:cs typeface="Arial"/>
              <a:sym typeface="Arial"/>
            </a:endParaRPr>
          </a:p>
        </p:txBody>
      </p:sp>
      <p:sp>
        <p:nvSpPr>
          <p:cNvPr id="417" name="Google Shape;417;p5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Container </a:t>
            </a:r>
            <a:r>
              <a:rPr lang="en-US" sz="2400" b="1" i="0" u="none" strike="noStrike" cap="none">
                <a:latin typeface="Arial"/>
                <a:ea typeface="Arial"/>
                <a:cs typeface="Arial"/>
                <a:sym typeface="Arial"/>
              </a:rPr>
              <a:t>Air Pressure Sensor Summary</a:t>
            </a:r>
            <a:r>
              <a:rPr lang="en-US"/>
              <a:t>[1/2]</a:t>
            </a:r>
            <a:endParaRPr/>
          </a:p>
        </p:txBody>
      </p:sp>
      <p:sp>
        <p:nvSpPr>
          <p:cNvPr id="11" name="Google Shape;352;p44">
            <a:extLst>
              <a:ext uri="{FF2B5EF4-FFF2-40B4-BE49-F238E27FC236}">
                <a16:creationId xmlns:a16="http://schemas.microsoft.com/office/drawing/2014/main" id="{7D25A895-2B26-4545-9877-431C8B920060}"/>
              </a:ext>
            </a:extLst>
          </p:cNvPr>
          <p:cNvSpPr txBox="1">
            <a:spLocks/>
          </p:cNvSpPr>
          <p:nvPr/>
        </p:nvSpPr>
        <p:spPr>
          <a:xfrm>
            <a:off x="8001000" y="6461125"/>
            <a:ext cx="685800" cy="2444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fld id="{00000000-1234-1234-1234-123412341234}" type="slidenum">
              <a:rPr lang="en-US" dirty="0" smtClean="0"/>
              <a:pPr/>
              <a:t>46</a:t>
            </a:fld>
            <a:endParaRPr lang="en-US"/>
          </a:p>
        </p:txBody>
      </p:sp>
      <p:pic>
        <p:nvPicPr>
          <p:cNvPr id="25" name="Picture 24">
            <a:extLst>
              <a:ext uri="{FF2B5EF4-FFF2-40B4-BE49-F238E27FC236}">
                <a16:creationId xmlns:a16="http://schemas.microsoft.com/office/drawing/2014/main" id="{81C72771-BC37-3B45-B29F-DB8AA9A227B8}"/>
              </a:ext>
            </a:extLst>
          </p:cNvPr>
          <p:cNvPicPr>
            <a:picLocks noChangeAspect="1"/>
          </p:cNvPicPr>
          <p:nvPr/>
        </p:nvPicPr>
        <p:blipFill>
          <a:blip r:embed="rId3"/>
          <a:stretch>
            <a:fillRect/>
          </a:stretch>
        </p:blipFill>
        <p:spPr>
          <a:xfrm>
            <a:off x="5771479" y="4004537"/>
            <a:ext cx="3113033" cy="2124262"/>
          </a:xfrm>
          <a:prstGeom prst="rect">
            <a:avLst/>
          </a:prstGeom>
        </p:spPr>
      </p:pic>
      <p:sp>
        <p:nvSpPr>
          <p:cNvPr id="27" name="TextBox 26">
            <a:extLst>
              <a:ext uri="{FF2B5EF4-FFF2-40B4-BE49-F238E27FC236}">
                <a16:creationId xmlns:a16="http://schemas.microsoft.com/office/drawing/2014/main" id="{F3E486ED-2544-2447-B5C5-AE59FAC2F405}"/>
              </a:ext>
            </a:extLst>
          </p:cNvPr>
          <p:cNvSpPr txBox="1"/>
          <p:nvPr/>
        </p:nvSpPr>
        <p:spPr>
          <a:xfrm>
            <a:off x="357683" y="1002846"/>
            <a:ext cx="2739744" cy="369332"/>
          </a:xfrm>
          <a:prstGeom prst="rect">
            <a:avLst/>
          </a:prstGeom>
          <a:solidFill>
            <a:srgbClr val="F1803A"/>
          </a:solidFill>
          <a:ln w="19050">
            <a:solidFill>
              <a:schemeClr val="tx1"/>
            </a:solidFill>
          </a:ln>
        </p:spPr>
        <p:txBody>
          <a:bodyPr wrap="square" rtlCol="0" anchor="t">
            <a:spAutoFit/>
          </a:bodyPr>
          <a:lstStyle/>
          <a:p>
            <a:pPr marL="76200" algn="ctr"/>
            <a:r>
              <a:rPr lang="en-US" sz="1800" b="1">
                <a:solidFill>
                  <a:schemeClr val="bg1"/>
                </a:solidFill>
                <a:latin typeface="Helvetica Neue"/>
                <a:ea typeface="Helvetica Neue" panose="02000503000000020004" pitchFamily="2" charset="0"/>
                <a:cs typeface="Helvetica Neue" panose="02000503000000020004" pitchFamily="2" charset="0"/>
              </a:rPr>
              <a:t>Sensor Selected :</a:t>
            </a:r>
            <a:endParaRPr lang="en-US" sz="1800" b="1">
              <a:solidFill>
                <a:schemeClr val="bg1"/>
              </a:solidFill>
              <a:latin typeface="Helvetica Neue"/>
            </a:endParaRPr>
          </a:p>
        </p:txBody>
      </p:sp>
      <p:sp>
        <p:nvSpPr>
          <p:cNvPr id="28" name="TextBox 27">
            <a:extLst>
              <a:ext uri="{FF2B5EF4-FFF2-40B4-BE49-F238E27FC236}">
                <a16:creationId xmlns:a16="http://schemas.microsoft.com/office/drawing/2014/main" id="{157E45F2-EA3F-A249-8C80-CEF2E4A53F3D}"/>
              </a:ext>
            </a:extLst>
          </p:cNvPr>
          <p:cNvSpPr txBox="1"/>
          <p:nvPr/>
        </p:nvSpPr>
        <p:spPr>
          <a:xfrm>
            <a:off x="2861077" y="1011747"/>
            <a:ext cx="1839706"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BMP180</a:t>
            </a:r>
          </a:p>
        </p:txBody>
      </p:sp>
      <p:graphicFrame>
        <p:nvGraphicFramePr>
          <p:cNvPr id="29" name="Table 28">
            <a:extLst>
              <a:ext uri="{FF2B5EF4-FFF2-40B4-BE49-F238E27FC236}">
                <a16:creationId xmlns:a16="http://schemas.microsoft.com/office/drawing/2014/main" id="{F0273240-6840-E240-990C-A11517996BCE}"/>
              </a:ext>
            </a:extLst>
          </p:cNvPr>
          <p:cNvGraphicFramePr>
            <a:graphicFrameLocks noGrp="1"/>
          </p:cNvGraphicFramePr>
          <p:nvPr>
            <p:extLst>
              <p:ext uri="{D42A27DB-BD31-4B8C-83A1-F6EECF244321}">
                <p14:modId xmlns:p14="http://schemas.microsoft.com/office/powerpoint/2010/main" val="58473170"/>
              </p:ext>
            </p:extLst>
          </p:nvPr>
        </p:nvGraphicFramePr>
        <p:xfrm>
          <a:off x="397565" y="2413788"/>
          <a:ext cx="8502781" cy="1223082"/>
        </p:xfrm>
        <a:graphic>
          <a:graphicData uri="http://schemas.openxmlformats.org/drawingml/2006/table">
            <a:tbl>
              <a:tblPr>
                <a:effectLst>
                  <a:outerShdw blurRad="50800" dist="38100" dir="2700000" algn="tl" rotWithShape="0">
                    <a:prstClr val="black">
                      <a:alpha val="40000"/>
                    </a:prstClr>
                  </a:outerShdw>
                </a:effectLst>
              </a:tblPr>
              <a:tblGrid>
                <a:gridCol w="933760">
                  <a:extLst>
                    <a:ext uri="{9D8B030D-6E8A-4147-A177-3AD203B41FA5}">
                      <a16:colId xmlns:a16="http://schemas.microsoft.com/office/drawing/2014/main" val="2454895316"/>
                    </a:ext>
                  </a:extLst>
                </a:gridCol>
                <a:gridCol w="1476932">
                  <a:extLst>
                    <a:ext uri="{9D8B030D-6E8A-4147-A177-3AD203B41FA5}">
                      <a16:colId xmlns:a16="http://schemas.microsoft.com/office/drawing/2014/main" val="1764047602"/>
                    </a:ext>
                  </a:extLst>
                </a:gridCol>
                <a:gridCol w="1464622">
                  <a:extLst>
                    <a:ext uri="{9D8B030D-6E8A-4147-A177-3AD203B41FA5}">
                      <a16:colId xmlns:a16="http://schemas.microsoft.com/office/drawing/2014/main" val="3599998916"/>
                    </a:ext>
                  </a:extLst>
                </a:gridCol>
                <a:gridCol w="935389">
                  <a:extLst>
                    <a:ext uri="{9D8B030D-6E8A-4147-A177-3AD203B41FA5}">
                      <a16:colId xmlns:a16="http://schemas.microsoft.com/office/drawing/2014/main" val="3811905621"/>
                    </a:ext>
                  </a:extLst>
                </a:gridCol>
                <a:gridCol w="1501543">
                  <a:extLst>
                    <a:ext uri="{9D8B030D-6E8A-4147-A177-3AD203B41FA5}">
                      <a16:colId xmlns:a16="http://schemas.microsoft.com/office/drawing/2014/main" val="1341271388"/>
                    </a:ext>
                  </a:extLst>
                </a:gridCol>
                <a:gridCol w="1169235">
                  <a:extLst>
                    <a:ext uri="{9D8B030D-6E8A-4147-A177-3AD203B41FA5}">
                      <a16:colId xmlns:a16="http://schemas.microsoft.com/office/drawing/2014/main" val="2110571099"/>
                    </a:ext>
                  </a:extLst>
                </a:gridCol>
                <a:gridCol w="1021300">
                  <a:extLst>
                    <a:ext uri="{9D8B030D-6E8A-4147-A177-3AD203B41FA5}">
                      <a16:colId xmlns:a16="http://schemas.microsoft.com/office/drawing/2014/main" val="80322546"/>
                    </a:ext>
                  </a:extLst>
                </a:gridCol>
              </a:tblGrid>
              <a:tr h="829949">
                <a:tc>
                  <a:txBody>
                    <a:bodyPr/>
                    <a:lstStyle/>
                    <a:p>
                      <a:r>
                        <a:rPr lang="en-US" sz="1400" b="1">
                          <a:solidFill>
                            <a:srgbClr val="FFFFFF"/>
                          </a:solidFill>
                          <a:effectLst/>
                          <a:latin typeface="Helvetica Neue"/>
                          <a:ea typeface="Helvetica Neue" panose="02000503000000020004" pitchFamily="2" charset="0"/>
                          <a:cs typeface="Helvetica Neue" panose="02000503000000020004" pitchFamily="2" charset="0"/>
                        </a:rPr>
                        <a:t>Inter-face</a:t>
                      </a:r>
                      <a:endParaRPr lang="en-US" sz="1400"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400" b="1">
                          <a:solidFill>
                            <a:srgbClr val="FFFFFF"/>
                          </a:solidFill>
                          <a:effectLst/>
                          <a:latin typeface="Helvetica Neue"/>
                          <a:ea typeface="Helvetica Neue" panose="02000503000000020004" pitchFamily="2" charset="0"/>
                          <a:cs typeface="Helvetica Neue" panose="02000503000000020004" pitchFamily="2" charset="0"/>
                        </a:rPr>
                        <a:t>Pressure Range (hPa)</a:t>
                      </a:r>
                      <a:endParaRPr lang="en-US" sz="1400"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400" b="1">
                          <a:solidFill>
                            <a:srgbClr val="FFFFFF"/>
                          </a:solidFill>
                          <a:effectLst/>
                          <a:latin typeface="Helvetica Neue"/>
                          <a:ea typeface="Helvetica Neue" panose="02000503000000020004" pitchFamily="2" charset="0"/>
                          <a:cs typeface="Helvetica Neue" panose="02000503000000020004" pitchFamily="2" charset="0"/>
                        </a:rPr>
                        <a:t>Dimensions</a:t>
                      </a:r>
                      <a:br>
                        <a:rPr lang="en-US" sz="1400" b="1">
                          <a:solidFill>
                            <a:srgbClr val="FFFFFF"/>
                          </a:solidFill>
                          <a:effectLst/>
                          <a:latin typeface="Helvetica Neue"/>
                          <a:ea typeface="Helvetica Neue" panose="02000503000000020004" pitchFamily="2" charset="0"/>
                          <a:cs typeface="Helvetica Neue" panose="02000503000000020004" pitchFamily="2" charset="0"/>
                        </a:rPr>
                      </a:br>
                      <a:r>
                        <a:rPr lang="en-US" sz="1400" b="1">
                          <a:solidFill>
                            <a:srgbClr val="FFFFFF"/>
                          </a:solidFill>
                          <a:effectLst/>
                          <a:latin typeface="Helvetica Neue"/>
                          <a:ea typeface="Helvetica Neue" panose="02000503000000020004" pitchFamily="2" charset="0"/>
                          <a:cs typeface="Helvetica Neue" panose="02000503000000020004" pitchFamily="2" charset="0"/>
                        </a:rPr>
                        <a:t>(mm)</a:t>
                      </a:r>
                      <a:endParaRPr lang="en-US" sz="1400"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400" b="1">
                          <a:solidFill>
                            <a:schemeClr val="bg1"/>
                          </a:solidFill>
                          <a:effectLst/>
                          <a:latin typeface="Helvetica Neue"/>
                          <a:ea typeface="Helvetica Neue" panose="02000503000000020004" pitchFamily="2" charset="0"/>
                          <a:cs typeface="Helvetica Neue" panose="02000503000000020004" pitchFamily="2" charset="0"/>
                        </a:rPr>
                        <a:t>Weight</a:t>
                      </a:r>
                      <a:br>
                        <a:rPr lang="en-US" sz="1400" b="1">
                          <a:solidFill>
                            <a:srgbClr val="FFFFFF"/>
                          </a:solidFill>
                          <a:effectLst/>
                          <a:latin typeface="Helvetica Neue"/>
                          <a:ea typeface="Helvetica Neue" panose="02000503000000020004" pitchFamily="2" charset="0"/>
                          <a:cs typeface="Helvetica Neue" panose="02000503000000020004" pitchFamily="2" charset="0"/>
                        </a:rPr>
                      </a:br>
                      <a:r>
                        <a:rPr lang="en-US" sz="1400" b="1">
                          <a:solidFill>
                            <a:schemeClr val="bg1"/>
                          </a:solidFill>
                          <a:effectLst/>
                          <a:latin typeface="Helvetica Neue"/>
                          <a:ea typeface="Helvetica Neue" panose="02000503000000020004" pitchFamily="2" charset="0"/>
                          <a:cs typeface="Helvetica Neue" panose="02000503000000020004" pitchFamily="2" charset="0"/>
                        </a:rPr>
                        <a:t>(g)</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400" b="1">
                          <a:solidFill>
                            <a:srgbClr val="FFFFFF"/>
                          </a:solidFill>
                          <a:effectLst/>
                          <a:latin typeface="Helvetica Neue"/>
                          <a:ea typeface="Helvetica Neue" panose="02000503000000020004" pitchFamily="2" charset="0"/>
                          <a:cs typeface="Helvetica Neue" panose="02000503000000020004" pitchFamily="2" charset="0"/>
                        </a:rPr>
                        <a:t>Working Current (mA)</a:t>
                      </a:r>
                      <a:endParaRPr lang="en-US" sz="1400"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400" b="1">
                          <a:solidFill>
                            <a:srgbClr val="FFFFFF"/>
                          </a:solidFill>
                          <a:effectLst/>
                          <a:latin typeface="Helvetica Neue"/>
                          <a:ea typeface="Helvetica Neue" panose="02000503000000020004" pitchFamily="2" charset="0"/>
                          <a:cs typeface="Helvetica Neue" panose="02000503000000020004" pitchFamily="2" charset="0"/>
                        </a:rPr>
                        <a:t>Sensitivity (hPa)</a:t>
                      </a:r>
                      <a:endParaRPr lang="en-US" sz="1400"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r>
                        <a:rPr lang="en-US" sz="1400" b="1">
                          <a:solidFill>
                            <a:srgbClr val="FFFFFF"/>
                          </a:solidFill>
                          <a:effectLst/>
                          <a:latin typeface="Helvetica Neue"/>
                          <a:ea typeface="Helvetica Neue" panose="02000503000000020004" pitchFamily="2" charset="0"/>
                          <a:cs typeface="Helvetica Neue" panose="02000503000000020004" pitchFamily="2" charset="0"/>
                        </a:rPr>
                        <a:t>Operating Voltage (V)</a:t>
                      </a:r>
                      <a:endParaRPr lang="en-US" sz="1400" b="1">
                        <a:effectLst/>
                        <a:latin typeface="Helvetica Neue"/>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61178949"/>
                  </a:ext>
                </a:extLst>
              </a:tr>
              <a:tr h="393133">
                <a:tc>
                  <a:txBody>
                    <a:bodyPr/>
                    <a:lstStyle/>
                    <a:p>
                      <a:r>
                        <a:rPr lang="pt-BR" b="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I2C</a:t>
                      </a:r>
                      <a:endParaRPr lang="pt-BR"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mr-IN" b="1">
                          <a:solidFill>
                            <a:srgbClr val="000000"/>
                          </a:solidFill>
                          <a:effectLst/>
                          <a:latin typeface="Helvetica" pitchFamily="2" charset="0"/>
                          <a:ea typeface="Helvetica Neue" panose="02000503000000020004" pitchFamily="2" charset="0"/>
                        </a:rPr>
                        <a:t>300-1100</a:t>
                      </a:r>
                      <a:endParaRPr lang="mr-IN" b="1">
                        <a:effectLst/>
                        <a:latin typeface="Helvetica" pitchFamily="2" charset="0"/>
                        <a:ea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t-IT" b="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14 x 12 x 0.93</a:t>
                      </a:r>
                      <a:endParaRPr lang="it-IT"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t-IT" b="1">
                          <a:effectLst/>
                          <a:latin typeface="Helvetica Neue" panose="02000503000000020004" pitchFamily="2" charset="0"/>
                          <a:ea typeface="Helvetica Neue" panose="02000503000000020004" pitchFamily="2" charset="0"/>
                          <a:cs typeface="Helvetica Neue" panose="02000503000000020004" pitchFamily="2" charset="0"/>
                        </a:rPr>
                        <a:t>0.92</a:t>
                      </a: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b="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a:t>
                      </a:r>
                      <a:endParaRPr lang="en-US"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is-IS" b="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土2</a:t>
                      </a:r>
                      <a:endParaRPr lang="is-IS" b="1">
                        <a:effectLst/>
                        <a:latin typeface="Helvetica Neue" panose="02000503000000020004" pitchFamily="2" charset="0"/>
                        <a:ea typeface="Helvetica Neue" panose="02000503000000020004" pitchFamily="2" charset="0"/>
                        <a:cs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mr-IN" b="1">
                          <a:solidFill>
                            <a:srgbClr val="000000"/>
                          </a:solidFill>
                          <a:effectLst/>
                          <a:latin typeface="Helvetica Neue" panose="02000503000000020004" pitchFamily="2" charset="0"/>
                          <a:ea typeface="Helvetica Neue" panose="02000503000000020004" pitchFamily="2" charset="0"/>
                        </a:rPr>
                        <a:t>1.8 - 3.6</a:t>
                      </a:r>
                      <a:endParaRPr lang="mr-IN" b="1">
                        <a:effectLst/>
                        <a:latin typeface="Helvetica Neue" panose="02000503000000020004" pitchFamily="2" charset="0"/>
                        <a:ea typeface="Helvetica Neue" panose="02000503000000020004" pitchFamily="2" charset="0"/>
                      </a:endParaRPr>
                    </a:p>
                  </a:txBody>
                  <a:tcPr marL="85090" marR="85090" marT="85090" marB="850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843741624"/>
                  </a:ext>
                </a:extLst>
              </a:tr>
            </a:tbl>
          </a:graphicData>
        </a:graphic>
      </p:graphicFrame>
      <p:sp>
        <p:nvSpPr>
          <p:cNvPr id="30" name="Text Placeholder 2">
            <a:extLst>
              <a:ext uri="{FF2B5EF4-FFF2-40B4-BE49-F238E27FC236}">
                <a16:creationId xmlns:a16="http://schemas.microsoft.com/office/drawing/2014/main" id="{9A730C9B-A9B6-114D-A2B9-E7E4A1ABD3A8}"/>
              </a:ext>
            </a:extLst>
          </p:cNvPr>
          <p:cNvSpPr txBox="1">
            <a:spLocks/>
          </p:cNvSpPr>
          <p:nvPr/>
        </p:nvSpPr>
        <p:spPr>
          <a:xfrm>
            <a:off x="359433" y="1746139"/>
            <a:ext cx="8537427" cy="741217"/>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lvl="1" indent="-285750">
              <a:spcBef>
                <a:spcPts val="0"/>
              </a:spcBef>
              <a:buClr>
                <a:srgbClr val="000000"/>
              </a:buClr>
              <a:buSzTx/>
              <a:buFont typeface="Arial" panose="020B0604020202020204" pitchFamily="34" charset="0"/>
              <a:buChar char="•"/>
              <a:defRPr/>
            </a:pPr>
            <a:r>
              <a:rPr lang="en-US" sz="1400">
                <a:latin typeface="Helvetica Neue" panose="02000503000000020004" pitchFamily="2" charset="0"/>
                <a:ea typeface="Helvetica Neue" panose="02000503000000020004" pitchFamily="2" charset="0"/>
                <a:cs typeface="Helvetica Neue" panose="02000503000000020004" pitchFamily="2" charset="0"/>
              </a:rPr>
              <a:t>Low power: 5µA at 1 sample / sec. in standard mode </a:t>
            </a:r>
          </a:p>
          <a:p>
            <a:pPr marL="285750" lvl="1" indent="-285750">
              <a:spcBef>
                <a:spcPts val="0"/>
              </a:spcBef>
              <a:buClr>
                <a:srgbClr val="000000"/>
              </a:buClr>
              <a:buSzTx/>
              <a:buFont typeface="Arial" panose="020B0604020202020204" pitchFamily="34" charset="0"/>
              <a:buChar char="•"/>
              <a:defRPr/>
            </a:pPr>
            <a:r>
              <a:rPr lang="en-US" sz="1400">
                <a:latin typeface="Helvetica Neue" panose="02000503000000020004" pitchFamily="2" charset="0"/>
                <a:ea typeface="Helvetica Neue" panose="02000503000000020004" pitchFamily="2" charset="0"/>
                <a:cs typeface="Helvetica Neue" panose="02000503000000020004" pitchFamily="2" charset="0"/>
              </a:rPr>
              <a:t>Low noise: 0.06hPa (0.5m) in ultra low power mode 0.02hPa (0.17m) advanced resolution mode.</a:t>
            </a:r>
          </a:p>
          <a:p>
            <a:pPr marL="285750" lvl="1" indent="-285750">
              <a:spcBef>
                <a:spcPts val="0"/>
              </a:spcBef>
              <a:buClr>
                <a:srgbClr val="000000"/>
              </a:buClr>
              <a:buSzTx/>
              <a:buFont typeface="Arial" panose="020B0604020202020204" pitchFamily="34" charset="0"/>
              <a:buChar char="•"/>
              <a:defRPr/>
            </a:pPr>
            <a:r>
              <a:rPr lang="en-IN" sz="1400">
                <a:latin typeface="Helvetica Neue" panose="02000503000000020004" pitchFamily="2" charset="0"/>
                <a:ea typeface="Helvetica Neue" panose="02000503000000020004" pitchFamily="2" charset="0"/>
                <a:cs typeface="Helvetica Neue" panose="02000503000000020004" pitchFamily="2" charset="0"/>
              </a:rPr>
              <a:t>Resolution of 0.01hPa.</a:t>
            </a:r>
            <a:br>
              <a:rPr lang="en-US" sz="1400">
                <a:latin typeface="Helvetica Neue" panose="02000503000000020004" pitchFamily="2" charset="0"/>
                <a:ea typeface="Helvetica Neue" panose="02000503000000020004" pitchFamily="2" charset="0"/>
                <a:cs typeface="Helvetica Neue" panose="02000503000000020004" pitchFamily="2" charset="0"/>
              </a:rPr>
            </a:b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285750" lvl="1" indent="-285750">
              <a:spcBef>
                <a:spcPts val="0"/>
              </a:spcBef>
              <a:buClr>
                <a:srgbClr val="000000"/>
              </a:buClr>
              <a:buSzTx/>
              <a:buFont typeface="Arial" panose="020B0604020202020204" pitchFamily="34" charset="0"/>
              <a:buChar char="•"/>
              <a:defRPr/>
            </a:pP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30">
            <a:extLst>
              <a:ext uri="{FF2B5EF4-FFF2-40B4-BE49-F238E27FC236}">
                <a16:creationId xmlns:a16="http://schemas.microsoft.com/office/drawing/2014/main" id="{E83D1ED0-60F5-954F-B6FD-525E2B83A77A}"/>
              </a:ext>
            </a:extLst>
          </p:cNvPr>
          <p:cNvSpPr txBox="1"/>
          <p:nvPr/>
        </p:nvSpPr>
        <p:spPr>
          <a:xfrm>
            <a:off x="359434" y="1378220"/>
            <a:ext cx="1860331"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Neue" panose="02000503000000020004" pitchFamily="2" charset="0"/>
                <a:ea typeface="Helvetica Neue" panose="02000503000000020004" pitchFamily="2" charset="0"/>
                <a:cs typeface="Helvetica Neue" panose="02000503000000020004" pitchFamily="2" charset="0"/>
              </a:rPr>
              <a:t>Characteristics</a:t>
            </a:r>
          </a:p>
        </p:txBody>
      </p:sp>
      <p:sp>
        <p:nvSpPr>
          <p:cNvPr id="32" name="Text Placeholder 2">
            <a:extLst>
              <a:ext uri="{FF2B5EF4-FFF2-40B4-BE49-F238E27FC236}">
                <a16:creationId xmlns:a16="http://schemas.microsoft.com/office/drawing/2014/main" id="{D8DDA28E-0BD9-B04D-AAD7-57CFF81F31EE}"/>
              </a:ext>
            </a:extLst>
          </p:cNvPr>
          <p:cNvSpPr txBox="1">
            <a:spLocks/>
          </p:cNvSpPr>
          <p:nvPr/>
        </p:nvSpPr>
        <p:spPr>
          <a:xfrm>
            <a:off x="359433" y="4002168"/>
            <a:ext cx="5238714" cy="2386996"/>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Clr>
                <a:schemeClr val="tx1"/>
              </a:buClr>
              <a:buSzPct val="150000"/>
            </a:pPr>
            <a:r>
              <a:rPr lang="en-IN" sz="1200" b="0">
                <a:latin typeface="Helvetica Neue" panose="02000503000000020004" pitchFamily="2" charset="0"/>
                <a:ea typeface="Helvetica Neue" panose="02000503000000020004" pitchFamily="2" charset="0"/>
                <a:cs typeface="Helvetica Neue" panose="02000503000000020004" pitchFamily="2" charset="0"/>
              </a:rPr>
              <a:t>It senses Pressure and then calculates Altitude using the given formula and this value of altitude is used to determine different FSW states. </a:t>
            </a: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r>
              <a:rPr lang="en-IN" sz="1200" b="0">
                <a:latin typeface="Helvetica Neue" panose="02000503000000020004" pitchFamily="2" charset="0"/>
                <a:ea typeface="Helvetica Neue" panose="02000503000000020004" pitchFamily="2" charset="0"/>
                <a:cs typeface="Helvetica Neue" panose="02000503000000020004" pitchFamily="2" charset="0"/>
              </a:rPr>
              <a:t>With the measured pressure p and </a:t>
            </a:r>
            <a:br>
              <a:rPr lang="en-IN" sz="1200" b="0">
                <a:latin typeface="Helvetica Neue" panose="02000503000000020004" pitchFamily="2" charset="0"/>
                <a:ea typeface="Helvetica Neue" panose="02000503000000020004" pitchFamily="2" charset="0"/>
                <a:cs typeface="Helvetica Neue" panose="02000503000000020004" pitchFamily="2" charset="0"/>
              </a:rPr>
            </a:br>
            <a:r>
              <a:rPr lang="en-IN" sz="1200" b="0">
                <a:latin typeface="Helvetica Neue" panose="02000503000000020004" pitchFamily="2" charset="0"/>
                <a:ea typeface="Helvetica Neue" panose="02000503000000020004" pitchFamily="2" charset="0"/>
                <a:cs typeface="Helvetica Neue" panose="02000503000000020004" pitchFamily="2" charset="0"/>
              </a:rPr>
              <a:t>the absolute altitude the pressure</a:t>
            </a:r>
            <a:br>
              <a:rPr lang="en-IN" sz="1200" b="0">
                <a:latin typeface="Helvetica Neue" panose="02000503000000020004" pitchFamily="2" charset="0"/>
                <a:ea typeface="Helvetica Neue" panose="02000503000000020004" pitchFamily="2" charset="0"/>
                <a:cs typeface="Helvetica Neue" panose="02000503000000020004" pitchFamily="2" charset="0"/>
              </a:rPr>
            </a:br>
            <a:r>
              <a:rPr lang="en-IN" sz="1200" b="0">
                <a:latin typeface="Helvetica Neue" panose="02000503000000020004" pitchFamily="2" charset="0"/>
                <a:ea typeface="Helvetica Neue" panose="02000503000000020004" pitchFamily="2" charset="0"/>
                <a:cs typeface="Helvetica Neue" panose="02000503000000020004" pitchFamily="2" charset="0"/>
              </a:rPr>
              <a:t>at sea level can be calculated: </a:t>
            </a:r>
          </a:p>
          <a:p>
            <a:pPr marL="76200" indent="0">
              <a:buClr>
                <a:schemeClr val="tx1"/>
              </a:buClr>
              <a:buSzPct val="150000"/>
              <a:buNone/>
            </a:pPr>
            <a:br>
              <a:rPr lang="en-IN" sz="1200" b="0">
                <a:latin typeface="Helvetica Neue" panose="02000503000000020004" pitchFamily="2" charset="0"/>
                <a:ea typeface="Helvetica Neue" panose="02000503000000020004" pitchFamily="2" charset="0"/>
                <a:cs typeface="Helvetica Neue" panose="02000503000000020004" pitchFamily="2" charset="0"/>
              </a:rPr>
            </a:b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marL="76200" indent="0">
              <a:buClr>
                <a:schemeClr val="tx1"/>
              </a:buClr>
              <a:buSzPct val="150000"/>
              <a:buNone/>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a:p>
            <a:pPr>
              <a:buClr>
                <a:schemeClr val="tx1"/>
              </a:buClr>
              <a:buSzPct val="150000"/>
            </a:pPr>
            <a:endParaRPr lang="en-IN" sz="1200" b="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TextBox 32">
            <a:extLst>
              <a:ext uri="{FF2B5EF4-FFF2-40B4-BE49-F238E27FC236}">
                <a16:creationId xmlns:a16="http://schemas.microsoft.com/office/drawing/2014/main" id="{BEDB8F0F-8077-5C4E-8F97-6447A9657F1C}"/>
              </a:ext>
            </a:extLst>
          </p:cNvPr>
          <p:cNvSpPr txBox="1"/>
          <p:nvPr/>
        </p:nvSpPr>
        <p:spPr>
          <a:xfrm>
            <a:off x="345057" y="3670642"/>
            <a:ext cx="274320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Processing</a:t>
            </a:r>
          </a:p>
        </p:txBody>
      </p:sp>
      <p:pic>
        <p:nvPicPr>
          <p:cNvPr id="34" name="Picture 5" descr="page46image59487024">
            <a:extLst>
              <a:ext uri="{FF2B5EF4-FFF2-40B4-BE49-F238E27FC236}">
                <a16:creationId xmlns:a16="http://schemas.microsoft.com/office/drawing/2014/main" id="{C2523514-F50E-7643-8990-9E164C1F9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17" y="4689233"/>
            <a:ext cx="2135766" cy="927657"/>
          </a:xfrm>
          <a:prstGeom prst="rect">
            <a:avLst/>
          </a:prstGeom>
          <a:solidFill>
            <a:srgbClr val="F9F5E4"/>
          </a:solidFill>
          <a:ln>
            <a:solidFill>
              <a:schemeClr val="tx1"/>
            </a:solidFill>
          </a:ln>
        </p:spPr>
      </p:pic>
      <p:pic>
        <p:nvPicPr>
          <p:cNvPr id="36" name="Picture 35">
            <a:extLst>
              <a:ext uri="{FF2B5EF4-FFF2-40B4-BE49-F238E27FC236}">
                <a16:creationId xmlns:a16="http://schemas.microsoft.com/office/drawing/2014/main" id="{FE9D359C-E871-AC40-88D9-ADB317676932}"/>
              </a:ext>
            </a:extLst>
          </p:cNvPr>
          <p:cNvPicPr>
            <a:picLocks noChangeAspect="1"/>
          </p:cNvPicPr>
          <p:nvPr/>
        </p:nvPicPr>
        <p:blipFill>
          <a:blip r:embed="rId5"/>
          <a:stretch>
            <a:fillRect/>
          </a:stretch>
        </p:blipFill>
        <p:spPr>
          <a:xfrm>
            <a:off x="3047721" y="5450275"/>
            <a:ext cx="1398155" cy="732551"/>
          </a:xfrm>
          <a:prstGeom prst="rect">
            <a:avLst/>
          </a:prstGeom>
          <a:ln>
            <a:solidFill>
              <a:schemeClr val="tx1"/>
            </a:solidFill>
          </a:ln>
        </p:spPr>
      </p:pic>
      <p:pic>
        <p:nvPicPr>
          <p:cNvPr id="37" name="Picture 4" descr="mage result for BMP 180">
            <a:extLst>
              <a:ext uri="{FF2B5EF4-FFF2-40B4-BE49-F238E27FC236}">
                <a16:creationId xmlns:a16="http://schemas.microsoft.com/office/drawing/2014/main" id="{B276373A-05BE-9C46-8F50-A877F4FF3D3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193" t="12453" r="9762" b="6457"/>
          <a:stretch/>
        </p:blipFill>
        <p:spPr bwMode="auto">
          <a:xfrm>
            <a:off x="5942801" y="1046325"/>
            <a:ext cx="1248197" cy="6391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1214DEC-27AB-8D4F-A2BE-839873510B95}"/>
              </a:ext>
            </a:extLst>
          </p:cNvPr>
          <p:cNvSpPr txBox="1"/>
          <p:nvPr/>
        </p:nvSpPr>
        <p:spPr>
          <a:xfrm>
            <a:off x="7902017" y="1030768"/>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sp>
        <p:nvSpPr>
          <p:cNvPr id="2" name="TextBox 1">
            <a:extLst>
              <a:ext uri="{FF2B5EF4-FFF2-40B4-BE49-F238E27FC236}">
                <a16:creationId xmlns:a16="http://schemas.microsoft.com/office/drawing/2014/main" id="{93102FCF-1404-7249-8C0C-3B5A2BEEE337}"/>
              </a:ext>
            </a:extLst>
          </p:cNvPr>
          <p:cNvSpPr txBox="1"/>
          <p:nvPr/>
        </p:nvSpPr>
        <p:spPr>
          <a:xfrm>
            <a:off x="2866246" y="4622673"/>
            <a:ext cx="1984479" cy="646331"/>
          </a:xfrm>
          <a:prstGeom prst="rect">
            <a:avLst/>
          </a:prstGeom>
          <a:noFill/>
        </p:spPr>
        <p:txBody>
          <a:bodyPr wrap="square" rtlCol="0">
            <a:spAutoFit/>
          </a:bodyPr>
          <a:lstStyle/>
          <a:p>
            <a:pPr marL="76200" indent="0">
              <a:buClr>
                <a:schemeClr val="tx1"/>
              </a:buClr>
              <a:buSzPct val="150000"/>
              <a:buNone/>
            </a:pPr>
            <a:r>
              <a:rPr lang="en-IN" sz="1200">
                <a:latin typeface="Helvetica Neue" panose="02000503000000020004" pitchFamily="2" charset="0"/>
                <a:ea typeface="Helvetica Neue" panose="02000503000000020004" pitchFamily="2" charset="0"/>
                <a:cs typeface="Helvetica Neue" panose="02000503000000020004" pitchFamily="2" charset="0"/>
              </a:rPr>
              <a:t>where, p</a:t>
            </a:r>
            <a:r>
              <a:rPr lang="en-IN" sz="1200" baseline="-25000">
                <a:latin typeface="Helvetica Neue" panose="02000503000000020004" pitchFamily="2" charset="0"/>
                <a:ea typeface="Helvetica Neue" panose="02000503000000020004" pitchFamily="2" charset="0"/>
                <a:cs typeface="Helvetica Neue" panose="02000503000000020004" pitchFamily="2" charset="0"/>
              </a:rPr>
              <a:t>0</a:t>
            </a:r>
            <a:r>
              <a:rPr lang="en-IN" sz="1200">
                <a:latin typeface="Helvetica Neue" panose="02000503000000020004" pitchFamily="2" charset="0"/>
                <a:ea typeface="Helvetica Neue" panose="02000503000000020004" pitchFamily="2" charset="0"/>
                <a:cs typeface="Helvetica Neue" panose="02000503000000020004" pitchFamily="2" charset="0"/>
              </a:rPr>
              <a:t>= Pressure at sea level (</a:t>
            </a:r>
            <a:r>
              <a:rPr lang="en-IN" sz="1200" err="1">
                <a:latin typeface="Helvetica Neue" panose="02000503000000020004" pitchFamily="2" charset="0"/>
                <a:ea typeface="Helvetica Neue" panose="02000503000000020004" pitchFamily="2" charset="0"/>
                <a:cs typeface="Helvetica Neue" panose="02000503000000020004" pitchFamily="2" charset="0"/>
              </a:rPr>
              <a:t>hPa</a:t>
            </a:r>
            <a:r>
              <a:rPr lang="en-IN" sz="1200">
                <a:latin typeface="Helvetica Neue" panose="02000503000000020004" pitchFamily="2" charset="0"/>
                <a:ea typeface="Helvetica Neue" panose="02000503000000020004" pitchFamily="2" charset="0"/>
                <a:cs typeface="Helvetica Neue" panose="02000503000000020004" pitchFamily="2" charset="0"/>
              </a:rPr>
              <a:t>) and p = Measured pressure (</a:t>
            </a:r>
            <a:r>
              <a:rPr lang="en-IN" sz="1200" err="1">
                <a:latin typeface="Helvetica Neue" panose="02000503000000020004" pitchFamily="2" charset="0"/>
                <a:ea typeface="Helvetica Neue" panose="02000503000000020004" pitchFamily="2" charset="0"/>
                <a:cs typeface="Helvetica Neue" panose="02000503000000020004" pitchFamily="2" charset="0"/>
              </a:rPr>
              <a:t>hPa</a:t>
            </a:r>
            <a:r>
              <a:rPr lang="en-IN" sz="120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3" name="Google Shape;233;p27">
            <a:extLst>
              <a:ext uri="{FF2B5EF4-FFF2-40B4-BE49-F238E27FC236}">
                <a16:creationId xmlns:a16="http://schemas.microsoft.com/office/drawing/2014/main" id="{6A4DB0F0-09D5-45DE-AF23-1189563E7882}"/>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22" name="Google Shape;353;p44">
            <a:extLst>
              <a:ext uri="{FF2B5EF4-FFF2-40B4-BE49-F238E27FC236}">
                <a16:creationId xmlns:a16="http://schemas.microsoft.com/office/drawing/2014/main" id="{6009DCD9-B755-EC40-9C87-833C62521170}"/>
              </a:ext>
            </a:extLst>
          </p:cNvPr>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Container </a:t>
            </a:r>
            <a:r>
              <a:rPr lang="en-US" sz="2400" b="1" i="0" u="none" strike="noStrike" cap="none">
                <a:latin typeface="Arial"/>
                <a:ea typeface="Arial"/>
                <a:cs typeface="Arial"/>
                <a:sym typeface="Arial"/>
              </a:rPr>
              <a:t>Air Pressure Sensor Summary</a:t>
            </a:r>
            <a:r>
              <a:rPr lang="en-US"/>
              <a:t>[2/2]</a:t>
            </a:r>
            <a:endParaRPr/>
          </a:p>
        </p:txBody>
      </p:sp>
      <p:sp>
        <p:nvSpPr>
          <p:cNvPr id="27" name="Google Shape;233;p27">
            <a:extLst>
              <a:ext uri="{FF2B5EF4-FFF2-40B4-BE49-F238E27FC236}">
                <a16:creationId xmlns:a16="http://schemas.microsoft.com/office/drawing/2014/main" id="{EA8C751B-44F1-C145-91C8-F4B67794A790}"/>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Sumiran Bhasin</a:t>
            </a:r>
            <a:endParaRPr lang="en-US">
              <a:solidFill>
                <a:schemeClr val="dk1"/>
              </a:solidFill>
            </a:endParaRPr>
          </a:p>
        </p:txBody>
      </p:sp>
      <p:sp>
        <p:nvSpPr>
          <p:cNvPr id="32" name="Text Placeholder 2">
            <a:extLst>
              <a:ext uri="{FF2B5EF4-FFF2-40B4-BE49-F238E27FC236}">
                <a16:creationId xmlns:a16="http://schemas.microsoft.com/office/drawing/2014/main" id="{CA31A524-D3D4-7347-963C-AF22779EA56B}"/>
              </a:ext>
            </a:extLst>
          </p:cNvPr>
          <p:cNvSpPr txBox="1">
            <a:spLocks/>
          </p:cNvSpPr>
          <p:nvPr/>
        </p:nvSpPr>
        <p:spPr>
          <a:xfrm>
            <a:off x="287547" y="1431622"/>
            <a:ext cx="3092688" cy="2239713"/>
          </a:xfrm>
          <a:prstGeom prst="rect">
            <a:avLst/>
          </a:prstGeom>
          <a:solidFill>
            <a:srgbClr val="F9F5E4"/>
          </a:solidFill>
          <a:ln w="19050">
            <a:solidFill>
              <a:schemeClr val="tx1"/>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IN" sz="1400" b="0">
                <a:latin typeface="Helvetica Neue" panose="02000503000000020004" pitchFamily="2" charset="0"/>
                <a:ea typeface="Helvetica Neue" panose="02000503000000020004" pitchFamily="2" charset="0"/>
                <a:cs typeface="Helvetica Neue" panose="02000503000000020004" pitchFamily="2" charset="0"/>
              </a:rPr>
              <a:t>Pressure will be displayed in Pascals because of the competition requirement of displaying each sensor value in engineering units with resolution of 1 pascals</a:t>
            </a:r>
            <a:r>
              <a:rPr lang="en-IN" sz="1400"/>
              <a:t>.</a:t>
            </a:r>
            <a:r>
              <a:rPr lang="en-IN" sz="1400" b="0">
                <a:latin typeface="Helvetica Neue" panose="02000503000000020004" pitchFamily="2" charset="0"/>
                <a:ea typeface="Helvetica Neue" panose="02000503000000020004" pitchFamily="2" charset="0"/>
                <a:cs typeface="Helvetica Neue" panose="02000503000000020004" pitchFamily="2" charset="0"/>
              </a:rPr>
              <a:t> </a:t>
            </a:r>
          </a:p>
          <a:p>
            <a:r>
              <a:rPr lang="en-IN" sz="1400" b="0">
                <a:latin typeface="Helvetica Neue" panose="02000503000000020004" pitchFamily="2" charset="0"/>
                <a:ea typeface="Helvetica Neue" panose="02000503000000020004" pitchFamily="2" charset="0"/>
                <a:cs typeface="Helvetica Neue" panose="02000503000000020004" pitchFamily="2" charset="0"/>
              </a:rPr>
              <a:t>Altitude will be displayed in meters and it will be a floating point number. </a:t>
            </a:r>
            <a:endParaRPr lang="en-IN" sz="1400" b="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TextBox 32">
            <a:extLst>
              <a:ext uri="{FF2B5EF4-FFF2-40B4-BE49-F238E27FC236}">
                <a16:creationId xmlns:a16="http://schemas.microsoft.com/office/drawing/2014/main" id="{BD75AB60-C760-1E49-A171-7BFA0C61B710}"/>
              </a:ext>
            </a:extLst>
          </p:cNvPr>
          <p:cNvSpPr txBox="1"/>
          <p:nvPr/>
        </p:nvSpPr>
        <p:spPr>
          <a:xfrm>
            <a:off x="287547" y="1040437"/>
            <a:ext cx="2743200" cy="369332"/>
          </a:xfrm>
          <a:prstGeom prst="rect">
            <a:avLst/>
          </a:prstGeom>
          <a:solidFill>
            <a:srgbClr val="FFB366"/>
          </a:solidFill>
          <a:ln w="19050">
            <a:solidFill>
              <a:schemeClr val="tx1"/>
            </a:solidFill>
          </a:ln>
        </p:spPr>
        <p:txBody>
          <a:bodyPr wrap="square" rtlCol="0">
            <a:spAutoFit/>
          </a:bodyPr>
          <a:lstStyle/>
          <a:p>
            <a:pPr>
              <a:buClr>
                <a:srgbClr val="000000"/>
              </a:buClr>
              <a:buFont typeface="Arial"/>
              <a:buNone/>
            </a:pPr>
            <a:r>
              <a:rPr lang="en-IN" sz="1800" b="1">
                <a:latin typeface="Helvetica" pitchFamily="2" charset="0"/>
              </a:rPr>
              <a:t>Data Format</a:t>
            </a:r>
          </a:p>
        </p:txBody>
      </p:sp>
      <p:sp>
        <p:nvSpPr>
          <p:cNvPr id="34" name="TextBox 33">
            <a:extLst>
              <a:ext uri="{FF2B5EF4-FFF2-40B4-BE49-F238E27FC236}">
                <a16:creationId xmlns:a16="http://schemas.microsoft.com/office/drawing/2014/main" id="{BF04890E-EC43-F743-942C-E23D72CBD2A5}"/>
              </a:ext>
            </a:extLst>
          </p:cNvPr>
          <p:cNvSpPr txBox="1"/>
          <p:nvPr/>
        </p:nvSpPr>
        <p:spPr>
          <a:xfrm>
            <a:off x="3665802" y="1040437"/>
            <a:ext cx="5061254" cy="307777"/>
          </a:xfrm>
          <a:prstGeom prst="rect">
            <a:avLst/>
          </a:prstGeom>
          <a:solidFill>
            <a:srgbClr val="FFB366"/>
          </a:solidFill>
          <a:ln w="19050">
            <a:solidFill>
              <a:schemeClr val="tx1"/>
            </a:solidFill>
          </a:ln>
        </p:spPr>
        <p:txBody>
          <a:bodyPr wrap="square" rtlCol="0">
            <a:spAutoFit/>
          </a:bodyPr>
          <a:lstStyle/>
          <a:p>
            <a:pPr algn="ctr"/>
            <a:r>
              <a:rPr lang="en-IN" b="1">
                <a:latin typeface="Helvetica Neue" panose="02000503000000020004" pitchFamily="2" charset="0"/>
                <a:ea typeface="Helvetica Neue" panose="02000503000000020004" pitchFamily="2" charset="0"/>
                <a:cs typeface="Helvetica Neue" panose="02000503000000020004" pitchFamily="2" charset="0"/>
              </a:rPr>
              <a:t>Algorithm for pressure and temperature measurement </a:t>
            </a:r>
            <a:endParaRPr lang="en-IN" sz="1800" b="1">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7" name="Straight Connector 36">
            <a:extLst>
              <a:ext uri="{FF2B5EF4-FFF2-40B4-BE49-F238E27FC236}">
                <a16:creationId xmlns:a16="http://schemas.microsoft.com/office/drawing/2014/main" id="{715483AA-E0CC-3441-9237-44384FD72C11}"/>
              </a:ext>
            </a:extLst>
          </p:cNvPr>
          <p:cNvCxnSpPr>
            <a:cxnSpLocks/>
          </p:cNvCxnSpPr>
          <p:nvPr/>
        </p:nvCxnSpPr>
        <p:spPr>
          <a:xfrm>
            <a:off x="3589689" y="987972"/>
            <a:ext cx="0" cy="5402318"/>
          </a:xfrm>
          <a:prstGeom prst="line">
            <a:avLst/>
          </a:prstGeom>
          <a:ln w="28575">
            <a:solidFill>
              <a:srgbClr val="F1803A"/>
            </a:solidFill>
            <a:prstDash val="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6225CD-8CAC-CD48-BF09-6CAEA77D154A}"/>
              </a:ext>
            </a:extLst>
          </p:cNvPr>
          <p:cNvSpPr/>
          <p:nvPr/>
        </p:nvSpPr>
        <p:spPr>
          <a:xfrm>
            <a:off x="4511764" y="1438224"/>
            <a:ext cx="1174173" cy="374073"/>
          </a:xfrm>
          <a:prstGeom prst="ellipse">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Start</a:t>
            </a:r>
          </a:p>
        </p:txBody>
      </p:sp>
      <p:pic>
        <p:nvPicPr>
          <p:cNvPr id="41" name="Picture 40">
            <a:extLst>
              <a:ext uri="{FF2B5EF4-FFF2-40B4-BE49-F238E27FC236}">
                <a16:creationId xmlns:a16="http://schemas.microsoft.com/office/drawing/2014/main" id="{814B1D75-FD2F-F54F-A280-AAF6FFC9B28B}"/>
              </a:ext>
            </a:extLst>
          </p:cNvPr>
          <p:cNvPicPr>
            <a:picLocks noChangeAspect="1"/>
          </p:cNvPicPr>
          <p:nvPr/>
        </p:nvPicPr>
        <p:blipFill>
          <a:blip r:embed="rId3"/>
          <a:stretch>
            <a:fillRect/>
          </a:stretch>
        </p:blipFill>
        <p:spPr>
          <a:xfrm>
            <a:off x="4102231" y="2010251"/>
            <a:ext cx="1971251" cy="1770103"/>
          </a:xfrm>
          <a:prstGeom prst="rect">
            <a:avLst/>
          </a:prstGeom>
          <a:ln>
            <a:solidFill>
              <a:schemeClr val="tx1"/>
            </a:solidFill>
          </a:ln>
        </p:spPr>
      </p:pic>
      <p:pic>
        <p:nvPicPr>
          <p:cNvPr id="44" name="Picture 43">
            <a:extLst>
              <a:ext uri="{FF2B5EF4-FFF2-40B4-BE49-F238E27FC236}">
                <a16:creationId xmlns:a16="http://schemas.microsoft.com/office/drawing/2014/main" id="{13269B58-9236-1848-A429-E143F4438941}"/>
              </a:ext>
            </a:extLst>
          </p:cNvPr>
          <p:cNvPicPr>
            <a:picLocks noChangeAspect="1"/>
          </p:cNvPicPr>
          <p:nvPr/>
        </p:nvPicPr>
        <p:blipFill>
          <a:blip r:embed="rId4"/>
          <a:stretch>
            <a:fillRect/>
          </a:stretch>
        </p:blipFill>
        <p:spPr>
          <a:xfrm>
            <a:off x="4082745" y="4028021"/>
            <a:ext cx="2006411" cy="546109"/>
          </a:xfrm>
          <a:prstGeom prst="rect">
            <a:avLst/>
          </a:prstGeom>
          <a:ln>
            <a:solidFill>
              <a:schemeClr val="tx1"/>
            </a:solidFill>
          </a:ln>
        </p:spPr>
      </p:pic>
      <p:pic>
        <p:nvPicPr>
          <p:cNvPr id="46" name="Picture 45">
            <a:extLst>
              <a:ext uri="{FF2B5EF4-FFF2-40B4-BE49-F238E27FC236}">
                <a16:creationId xmlns:a16="http://schemas.microsoft.com/office/drawing/2014/main" id="{B8EFF77A-431D-BF41-B8FF-855FE87BA61C}"/>
              </a:ext>
            </a:extLst>
          </p:cNvPr>
          <p:cNvPicPr>
            <a:picLocks noChangeAspect="1"/>
          </p:cNvPicPr>
          <p:nvPr/>
        </p:nvPicPr>
        <p:blipFill>
          <a:blip r:embed="rId5"/>
          <a:stretch>
            <a:fillRect/>
          </a:stretch>
        </p:blipFill>
        <p:spPr>
          <a:xfrm>
            <a:off x="4102229" y="4748071"/>
            <a:ext cx="1993244" cy="544573"/>
          </a:xfrm>
          <a:prstGeom prst="rect">
            <a:avLst/>
          </a:prstGeom>
          <a:ln>
            <a:solidFill>
              <a:schemeClr val="tx1"/>
            </a:solidFill>
          </a:ln>
        </p:spPr>
      </p:pic>
      <p:pic>
        <p:nvPicPr>
          <p:cNvPr id="48" name="Picture 47">
            <a:extLst>
              <a:ext uri="{FF2B5EF4-FFF2-40B4-BE49-F238E27FC236}">
                <a16:creationId xmlns:a16="http://schemas.microsoft.com/office/drawing/2014/main" id="{4EF937A2-E41F-A548-BA4E-894028D486EE}"/>
              </a:ext>
            </a:extLst>
          </p:cNvPr>
          <p:cNvPicPr>
            <a:picLocks noChangeAspect="1"/>
          </p:cNvPicPr>
          <p:nvPr/>
        </p:nvPicPr>
        <p:blipFill>
          <a:blip r:embed="rId6"/>
          <a:stretch>
            <a:fillRect/>
          </a:stretch>
        </p:blipFill>
        <p:spPr>
          <a:xfrm>
            <a:off x="4099260" y="5483531"/>
            <a:ext cx="1989896" cy="684750"/>
          </a:xfrm>
          <a:prstGeom prst="rect">
            <a:avLst/>
          </a:prstGeom>
          <a:ln>
            <a:solidFill>
              <a:schemeClr val="tx1"/>
            </a:solidFill>
          </a:ln>
        </p:spPr>
      </p:pic>
      <p:pic>
        <p:nvPicPr>
          <p:cNvPr id="49" name="Picture 48">
            <a:extLst>
              <a:ext uri="{FF2B5EF4-FFF2-40B4-BE49-F238E27FC236}">
                <a16:creationId xmlns:a16="http://schemas.microsoft.com/office/drawing/2014/main" id="{E007AD08-9F80-964B-BAD9-A04B248B1497}"/>
              </a:ext>
            </a:extLst>
          </p:cNvPr>
          <p:cNvPicPr>
            <a:picLocks noChangeAspect="1"/>
          </p:cNvPicPr>
          <p:nvPr/>
        </p:nvPicPr>
        <p:blipFill>
          <a:blip r:embed="rId7"/>
          <a:stretch>
            <a:fillRect/>
          </a:stretch>
        </p:blipFill>
        <p:spPr>
          <a:xfrm>
            <a:off x="6574931" y="3901372"/>
            <a:ext cx="2099010" cy="2371215"/>
          </a:xfrm>
          <a:prstGeom prst="rect">
            <a:avLst/>
          </a:prstGeom>
          <a:ln>
            <a:solidFill>
              <a:schemeClr val="tx1"/>
            </a:solidFill>
          </a:ln>
        </p:spPr>
      </p:pic>
      <p:sp>
        <p:nvSpPr>
          <p:cNvPr id="50" name="Rectangle 49">
            <a:extLst>
              <a:ext uri="{FF2B5EF4-FFF2-40B4-BE49-F238E27FC236}">
                <a16:creationId xmlns:a16="http://schemas.microsoft.com/office/drawing/2014/main" id="{CAA714B2-36F3-D64B-8452-A6BF17BAD7D9}"/>
              </a:ext>
            </a:extLst>
          </p:cNvPr>
          <p:cNvSpPr/>
          <p:nvPr/>
        </p:nvSpPr>
        <p:spPr>
          <a:xfrm>
            <a:off x="6661196" y="2768547"/>
            <a:ext cx="2012746" cy="553513"/>
          </a:xfrm>
          <a:prstGeom prst="rect">
            <a:avLst/>
          </a:prstGeom>
          <a:solidFill>
            <a:srgbClr val="F180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Display temperature and Pressure</a:t>
            </a:r>
          </a:p>
        </p:txBody>
      </p:sp>
      <p:cxnSp>
        <p:nvCxnSpPr>
          <p:cNvPr id="51" name="Straight Arrow Connector 50">
            <a:extLst>
              <a:ext uri="{FF2B5EF4-FFF2-40B4-BE49-F238E27FC236}">
                <a16:creationId xmlns:a16="http://schemas.microsoft.com/office/drawing/2014/main" id="{B4986505-0762-2449-BB52-48F0197AC515}"/>
              </a:ext>
            </a:extLst>
          </p:cNvPr>
          <p:cNvCxnSpPr>
            <a:cxnSpLocks/>
            <a:endCxn id="41" idx="0"/>
          </p:cNvCxnSpPr>
          <p:nvPr/>
        </p:nvCxnSpPr>
        <p:spPr>
          <a:xfrm>
            <a:off x="5084887" y="1812297"/>
            <a:ext cx="2970" cy="197954"/>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E7EB77-A7DF-7249-AE93-1FDCB44FA8C2}"/>
              </a:ext>
            </a:extLst>
          </p:cNvPr>
          <p:cNvCxnSpPr>
            <a:stCxn id="41" idx="2"/>
            <a:endCxn id="44" idx="0"/>
          </p:cNvCxnSpPr>
          <p:nvPr/>
        </p:nvCxnSpPr>
        <p:spPr>
          <a:xfrm flipH="1">
            <a:off x="5085951" y="3780354"/>
            <a:ext cx="1906" cy="247667"/>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DA8F3D8-446E-A24B-A32F-326B0C3FA438}"/>
              </a:ext>
            </a:extLst>
          </p:cNvPr>
          <p:cNvCxnSpPr>
            <a:cxnSpLocks/>
            <a:stCxn id="46" idx="2"/>
            <a:endCxn id="48" idx="0"/>
          </p:cNvCxnSpPr>
          <p:nvPr/>
        </p:nvCxnSpPr>
        <p:spPr>
          <a:xfrm flipH="1">
            <a:off x="5094208" y="5292644"/>
            <a:ext cx="4643" cy="190887"/>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6BDD4F3-A4CC-0441-9BAD-198318185211}"/>
              </a:ext>
            </a:extLst>
          </p:cNvPr>
          <p:cNvCxnSpPr>
            <a:cxnSpLocks/>
          </p:cNvCxnSpPr>
          <p:nvPr/>
        </p:nvCxnSpPr>
        <p:spPr>
          <a:xfrm>
            <a:off x="6103533" y="5897793"/>
            <a:ext cx="485776" cy="0"/>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43FB1C8-CB61-DD47-B9EB-3E747162CE71}"/>
              </a:ext>
            </a:extLst>
          </p:cNvPr>
          <p:cNvCxnSpPr>
            <a:cxnSpLocks/>
          </p:cNvCxnSpPr>
          <p:nvPr/>
        </p:nvCxnSpPr>
        <p:spPr>
          <a:xfrm flipH="1">
            <a:off x="5084887" y="3898807"/>
            <a:ext cx="1414101" cy="1"/>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1132B0-23E9-6841-8148-6C2FB79FFC31}"/>
              </a:ext>
            </a:extLst>
          </p:cNvPr>
          <p:cNvCxnSpPr>
            <a:cxnSpLocks/>
          </p:cNvCxnSpPr>
          <p:nvPr/>
        </p:nvCxnSpPr>
        <p:spPr>
          <a:xfrm flipV="1">
            <a:off x="6500094" y="2262958"/>
            <a:ext cx="0" cy="1635850"/>
          </a:xfrm>
          <a:prstGeom prst="line">
            <a:avLst/>
          </a:prstGeom>
          <a:ln w="28575">
            <a:solidFill>
              <a:srgbClr val="33339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0DDC552-A58D-3145-B8F5-C0FED5935F40}"/>
              </a:ext>
            </a:extLst>
          </p:cNvPr>
          <p:cNvCxnSpPr>
            <a:cxnSpLocks/>
          </p:cNvCxnSpPr>
          <p:nvPr/>
        </p:nvCxnSpPr>
        <p:spPr>
          <a:xfrm flipV="1">
            <a:off x="6498766" y="2248581"/>
            <a:ext cx="1089727" cy="10209"/>
          </a:xfrm>
          <a:prstGeom prst="line">
            <a:avLst/>
          </a:prstGeom>
          <a:ln w="28575">
            <a:solidFill>
              <a:srgbClr val="333399"/>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F92CDBD-5F5A-6743-A70B-FBCAFC9F2A27}"/>
              </a:ext>
            </a:extLst>
          </p:cNvPr>
          <p:cNvCxnSpPr>
            <a:cxnSpLocks/>
            <a:stCxn id="44" idx="2"/>
            <a:endCxn id="46" idx="0"/>
          </p:cNvCxnSpPr>
          <p:nvPr/>
        </p:nvCxnSpPr>
        <p:spPr>
          <a:xfrm>
            <a:off x="5085951" y="4574130"/>
            <a:ext cx="12900" cy="173941"/>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91F9DDD-B2D5-A047-9463-CD4BE93D96DE}"/>
              </a:ext>
            </a:extLst>
          </p:cNvPr>
          <p:cNvSpPr txBox="1"/>
          <p:nvPr/>
        </p:nvSpPr>
        <p:spPr>
          <a:xfrm>
            <a:off x="7847232" y="1452601"/>
            <a:ext cx="994843" cy="461665"/>
          </a:xfrm>
          <a:prstGeom prst="rect">
            <a:avLst/>
          </a:prstGeom>
          <a:solidFill>
            <a:srgbClr val="F9F5E4"/>
          </a:solidFill>
          <a:ln w="19050">
            <a:solidFill>
              <a:schemeClr val="tx1"/>
            </a:solidFill>
          </a:ln>
        </p:spPr>
        <p:txBody>
          <a:bodyPr wrap="square" rtlCol="0">
            <a:spAutoFit/>
          </a:bodyPr>
          <a:lstStyle/>
          <a:p>
            <a:pPr>
              <a:buClr>
                <a:srgbClr val="000000"/>
              </a:buClr>
              <a:buFont typeface="Arial"/>
              <a:buNone/>
            </a:pPr>
            <a:r>
              <a:rPr lang="en-IN" sz="1200">
                <a:latin typeface="Helvetica Neue" panose="02000503000000020004" pitchFamily="2" charset="0"/>
                <a:ea typeface="Helvetica Neue" panose="02000503000000020004" pitchFamily="2" charset="0"/>
                <a:cs typeface="Helvetica Neue" panose="02000503000000020004" pitchFamily="2" charset="0"/>
              </a:rPr>
              <a:t>Source: Datasheet</a:t>
            </a:r>
          </a:p>
        </p:txBody>
      </p:sp>
      <p:cxnSp>
        <p:nvCxnSpPr>
          <p:cNvPr id="67" name="Straight Arrow Connector 66">
            <a:extLst>
              <a:ext uri="{FF2B5EF4-FFF2-40B4-BE49-F238E27FC236}">
                <a16:creationId xmlns:a16="http://schemas.microsoft.com/office/drawing/2014/main" id="{9FE7E722-62AC-894E-886A-96BA317654BA}"/>
              </a:ext>
            </a:extLst>
          </p:cNvPr>
          <p:cNvCxnSpPr>
            <a:cxnSpLocks/>
          </p:cNvCxnSpPr>
          <p:nvPr/>
        </p:nvCxnSpPr>
        <p:spPr>
          <a:xfrm flipV="1">
            <a:off x="7588493" y="3365191"/>
            <a:ext cx="14377" cy="536180"/>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CF64F3-A49E-47F2-8022-BA33344BB626}"/>
              </a:ext>
            </a:extLst>
          </p:cNvPr>
          <p:cNvCxnSpPr>
            <a:cxnSpLocks/>
          </p:cNvCxnSpPr>
          <p:nvPr/>
        </p:nvCxnSpPr>
        <p:spPr>
          <a:xfrm flipH="1">
            <a:off x="7581491" y="2259023"/>
            <a:ext cx="4642" cy="507187"/>
          </a:xfrm>
          <a:prstGeom prst="straightConnector1">
            <a:avLst/>
          </a:prstGeom>
          <a:ln w="28575">
            <a:solidFill>
              <a:srgbClr val="333399"/>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5" descr="A screenshot of a cell phone&#10;&#10;Description generated with very high confidence">
            <a:extLst>
              <a:ext uri="{FF2B5EF4-FFF2-40B4-BE49-F238E27FC236}">
                <a16:creationId xmlns:a16="http://schemas.microsoft.com/office/drawing/2014/main" id="{E3E00861-FC13-45AD-9442-4823EA68A0D0}"/>
              </a:ext>
            </a:extLst>
          </p:cNvPr>
          <p:cNvPicPr>
            <a:picLocks noChangeAspect="1"/>
          </p:cNvPicPr>
          <p:nvPr/>
        </p:nvPicPr>
        <p:blipFill rotWithShape="1">
          <a:blip r:embed="rId8"/>
          <a:srcRect l="-685" t="22632" r="1370" b="2105"/>
          <a:stretch/>
        </p:blipFill>
        <p:spPr>
          <a:xfrm>
            <a:off x="228786" y="4472410"/>
            <a:ext cx="3078077" cy="1515761"/>
          </a:xfrm>
          <a:prstGeom prst="rect">
            <a:avLst/>
          </a:prstGeom>
        </p:spPr>
      </p:pic>
      <p:sp>
        <p:nvSpPr>
          <p:cNvPr id="3" name="Google Shape;352;p44">
            <a:extLst>
              <a:ext uri="{FF2B5EF4-FFF2-40B4-BE49-F238E27FC236}">
                <a16:creationId xmlns:a16="http://schemas.microsoft.com/office/drawing/2014/main" id="{040BEFCF-89F2-4133-B621-C2AAA3167F49}"/>
              </a:ext>
            </a:extLst>
          </p:cNvPr>
          <p:cNvSpPr txBox="1">
            <a:spLocks/>
          </p:cNvSpPr>
          <p:nvPr/>
        </p:nvSpPr>
        <p:spPr>
          <a:xfrm>
            <a:off x="8001000" y="6471758"/>
            <a:ext cx="685800" cy="2444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r>
              <a:rPr lang="en-US"/>
              <a:t>47</a:t>
            </a:r>
          </a:p>
        </p:txBody>
      </p:sp>
      <p:sp>
        <p:nvSpPr>
          <p:cNvPr id="31" name="Google Shape;415;p51">
            <a:extLst>
              <a:ext uri="{FF2B5EF4-FFF2-40B4-BE49-F238E27FC236}">
                <a16:creationId xmlns:a16="http://schemas.microsoft.com/office/drawing/2014/main" id="{9F89BF05-0D05-4956-984A-F0C59775081B}"/>
              </a:ext>
            </a:extLst>
          </p:cNvPr>
          <p:cNvSpPr txBox="1">
            <a:spLocks noGrp="1"/>
          </p:cNvSpPr>
          <p:nvPr>
            <p:ph type="ftr" idx="11"/>
          </p:nvPr>
        </p:nvSpPr>
        <p:spPr>
          <a:xfrm>
            <a:off x="2841166" y="6498891"/>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err="1"/>
              <a:t>CanSat</a:t>
            </a:r>
            <a:r>
              <a:rPr lang="en-US"/>
              <a:t> 2019</a:t>
            </a:r>
            <a:r>
              <a:rPr lang="en-US" sz="1000" b="0" i="0" u="none" strike="noStrike" cap="none">
                <a:solidFill>
                  <a:schemeClr val="dk1"/>
                </a:solidFill>
                <a:latin typeface="Arial"/>
                <a:ea typeface="Arial"/>
                <a:cs typeface="Arial"/>
                <a:sym typeface="Arial"/>
              </a:rPr>
              <a:t> CDR:  Team 3279 (Team KALAM)</a:t>
            </a:r>
            <a:endParaRPr/>
          </a:p>
        </p:txBody>
      </p:sp>
      <p:pic>
        <p:nvPicPr>
          <p:cNvPr id="29" name="Picture 5" descr="A screenshot of a cell phone&#10;&#10;Description generated with very high confidence">
            <a:extLst>
              <a:ext uri="{FF2B5EF4-FFF2-40B4-BE49-F238E27FC236}">
                <a16:creationId xmlns:a16="http://schemas.microsoft.com/office/drawing/2014/main" id="{BBBE8BAE-0246-440D-A71C-83F60B0A4F71}"/>
              </a:ext>
            </a:extLst>
          </p:cNvPr>
          <p:cNvPicPr>
            <a:picLocks noChangeAspect="1"/>
          </p:cNvPicPr>
          <p:nvPr/>
        </p:nvPicPr>
        <p:blipFill rotWithShape="1">
          <a:blip r:embed="rId8"/>
          <a:srcRect r="342" b="83130"/>
          <a:stretch/>
        </p:blipFill>
        <p:spPr>
          <a:xfrm>
            <a:off x="228786" y="4132168"/>
            <a:ext cx="3088699" cy="339742"/>
          </a:xfrm>
          <a:prstGeom prst="rect">
            <a:avLst/>
          </a:prstGeom>
        </p:spPr>
      </p:pic>
    </p:spTree>
    <p:extLst>
      <p:ext uri="{BB962C8B-B14F-4D97-AF65-F5344CB8AC3E}">
        <p14:creationId xmlns:p14="http://schemas.microsoft.com/office/powerpoint/2010/main" val="3840024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425" name="Google Shape;425;p52"/>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48</a:t>
            </a:fld>
            <a:endParaRPr sz="1000" b="0" i="0" u="none" strike="noStrike" cap="none">
              <a:solidFill>
                <a:schemeClr val="dk1"/>
              </a:solidFill>
              <a:latin typeface="Arial"/>
              <a:ea typeface="Arial"/>
              <a:cs typeface="Arial"/>
              <a:sym typeface="Arial"/>
            </a:endParaRPr>
          </a:p>
        </p:txBody>
      </p:sp>
      <p:sp>
        <p:nvSpPr>
          <p:cNvPr id="426" name="Google Shape;426;p5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b="1" i="0" u="none" strike="noStrike" cap="none">
                <a:solidFill>
                  <a:schemeClr val="accent2"/>
                </a:solidFill>
                <a:latin typeface="Arial"/>
                <a:ea typeface="Arial"/>
                <a:cs typeface="Arial"/>
                <a:sym typeface="Arial"/>
              </a:rPr>
              <a:t>Descent Control Design</a:t>
            </a:r>
            <a:endParaRPr/>
          </a:p>
        </p:txBody>
      </p:sp>
      <p:sp>
        <p:nvSpPr>
          <p:cNvPr id="427" name="Google Shape;427;p52"/>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a:t>Aayush Aggarwal</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CDA1-4B50-4AFE-B64D-49CAADEABB2F}"/>
              </a:ext>
            </a:extLst>
          </p:cNvPr>
          <p:cNvSpPr>
            <a:spLocks noGrp="1"/>
          </p:cNvSpPr>
          <p:nvPr>
            <p:ph type="title"/>
          </p:nvPr>
        </p:nvSpPr>
        <p:spPr>
          <a:xfrm>
            <a:off x="1600200" y="76200"/>
            <a:ext cx="5943599" cy="838199"/>
          </a:xfrm>
        </p:spPr>
        <p:txBody>
          <a:bodyPr/>
          <a:lstStyle/>
          <a:p>
            <a:r>
              <a:rPr lang="en-US"/>
              <a:t>Descent Control Overview</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915DAF46-0694-44D6-92B7-796A8FBE73B6}"/>
                  </a:ext>
                </a:extLst>
              </p:cNvPr>
              <p:cNvSpPr>
                <a:spLocks noGrp="1"/>
              </p:cNvSpPr>
              <p:nvPr>
                <p:ph type="body" idx="1"/>
              </p:nvPr>
            </p:nvSpPr>
            <p:spPr>
              <a:xfrm>
                <a:off x="228600" y="1023668"/>
                <a:ext cx="8614912" cy="2346881"/>
              </a:xfrm>
              <a:solidFill>
                <a:srgbClr val="F9F5E4"/>
              </a:solidFill>
              <a:ln>
                <a:solidFill>
                  <a:schemeClr val="tx1"/>
                </a:solidFill>
              </a:ln>
            </p:spPr>
            <p:txBody>
              <a:bodyPr/>
              <a:lstStyle/>
              <a:p>
                <a:pPr>
                  <a:buNone/>
                </a:pPr>
                <a:r>
                  <a:rPr lang="en-US" sz="1600">
                    <a:latin typeface="Helvetica Neue"/>
                    <a:ea typeface="Helvetica Neue" panose="02000503000000020004" pitchFamily="2" charset="0"/>
                    <a:cs typeface="Helvetica Neue" panose="02000503000000020004" pitchFamily="2" charset="0"/>
                  </a:rPr>
                  <a:t>DESCENT CONTROL SYSTEM</a:t>
                </a:r>
              </a:p>
              <a:p>
                <a:r>
                  <a:rPr lang="en-US" sz="1600" b="0">
                    <a:latin typeface="Helvetica Neue"/>
                    <a:ea typeface="Helvetica Neue" panose="02000503000000020004" pitchFamily="2" charset="0"/>
                    <a:cs typeface="Helvetica Neue" panose="02000503000000020004" pitchFamily="2" charset="0"/>
                  </a:rPr>
                  <a:t>Consist of a parachute and the science payload descends under auto gyro/ passive helicopter recovery control.</a:t>
                </a:r>
              </a:p>
              <a:p>
                <a:pPr marL="76200" indent="0">
                  <a:buNone/>
                </a:pPr>
                <a:r>
                  <a:rPr lang="en-US" sz="1600">
                    <a:latin typeface="Helvetica Neue"/>
                    <a:ea typeface="Helvetica Neue" panose="02000503000000020004" pitchFamily="2" charset="0"/>
                    <a:cs typeface="Helvetica Neue" panose="02000503000000020004" pitchFamily="2" charset="0"/>
                  </a:rPr>
                  <a:t>DEPLOYMENT AND RELEASE ORDER</a:t>
                </a:r>
                <a:endParaRPr lang="en-US" sz="1600" b="0">
                  <a:latin typeface="Helvetica Neue"/>
                  <a:ea typeface="Helvetica Neue" panose="02000503000000020004" pitchFamily="2" charset="0"/>
                  <a:cs typeface="Helvetica Neue" panose="02000503000000020004" pitchFamily="2" charset="0"/>
                </a:endParaRPr>
              </a:p>
              <a:p>
                <a:r>
                  <a:rPr lang="en-US" sz="1600" b="0">
                    <a:latin typeface="Helvetica Neue"/>
                    <a:ea typeface="Helvetica Neue" panose="02000503000000020004" pitchFamily="2" charset="0"/>
                    <a:cs typeface="Helvetica Neue" panose="02000503000000020004" pitchFamily="2" charset="0"/>
                  </a:rPr>
                  <a:t>Payload is deployed at an altitude of 670 – 725 meters and the parachute is deployed which results in a descent rate of </a:t>
                </a:r>
                <a14:m>
                  <m:oMath xmlns:m="http://schemas.openxmlformats.org/officeDocument/2006/math">
                    <m:r>
                      <a:rPr lang="en-US" sz="1600" b="0" i="0" smtClean="0">
                        <a:latin typeface="Cambria Math" panose="02040503050406030204" pitchFamily="18" charset="0"/>
                        <a:ea typeface="Cambria Math" panose="02040503050406030204" pitchFamily="18" charset="0"/>
                        <a:cs typeface="Helvetica Neue" panose="02000503000000020004" pitchFamily="2" charset="0"/>
                      </a:rPr>
                      <m:t>2</m:t>
                    </m:r>
                    <m:r>
                      <a:rPr lang="en-IN" sz="1600" b="0" i="1" smtClean="0">
                        <a:latin typeface="Cambria Math" panose="02040503050406030204" pitchFamily="18" charset="0"/>
                        <a:ea typeface="Cambria Math" panose="02040503050406030204" pitchFamily="18" charset="0"/>
                        <a:cs typeface="Helvetica Neue" panose="02000503000000020004" pitchFamily="2" charset="0"/>
                      </a:rPr>
                      <m:t>0</m:t>
                    </m:r>
                    <m:r>
                      <a:rPr lang="en-US" sz="1600" b="0" i="1" smtClean="0">
                        <a:latin typeface="Cambria Math" panose="02040503050406030204" pitchFamily="18" charset="0"/>
                        <a:ea typeface="Cambria Math" panose="02040503050406030204" pitchFamily="18" charset="0"/>
                        <a:cs typeface="Helvetica Neue" panose="02000503000000020004" pitchFamily="2" charset="0"/>
                      </a:rPr>
                      <m:t>±</m:t>
                    </m:r>
                    <m:r>
                      <a:rPr lang="en-IN" sz="16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1600" b="0">
                    <a:latin typeface="Helvetica Neue"/>
                    <a:ea typeface="Helvetica Neue" panose="02000503000000020004" pitchFamily="2" charset="0"/>
                    <a:cs typeface="Helvetica Neue" panose="02000503000000020004" pitchFamily="2" charset="0"/>
                  </a:rPr>
                  <a:t>m/s.</a:t>
                </a:r>
                <a:endParaRPr lang="en-US" sz="1600">
                  <a:latin typeface="Helvetica Neue"/>
                  <a:ea typeface="Helvetica Neue" panose="02000503000000020004" pitchFamily="2" charset="0"/>
                  <a:cs typeface="Helvetica Neue" panose="02000503000000020004" pitchFamily="2" charset="0"/>
                </a:endParaRPr>
              </a:p>
              <a:p>
                <a:r>
                  <a:rPr lang="en-US" sz="1600" b="0">
                    <a:latin typeface="Helvetica Neue"/>
                    <a:ea typeface="Helvetica Neue" panose="02000503000000020004" pitchFamily="2" charset="0"/>
                    <a:cs typeface="Helvetica Neue" panose="02000503000000020004" pitchFamily="2" charset="0"/>
                  </a:rPr>
                  <a:t>At 450 meters the science payload is released, airfoils will be deployed and the payload descends at a rate of 10-15 m/s.</a:t>
                </a:r>
              </a:p>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p>
                <a:pPr marL="76200" indent="0">
                  <a:buNone/>
                </a:pPr>
                <a:r>
                  <a:rPr lang="en-US" sz="1400">
                    <a:latin typeface="Helvetica Neue"/>
                    <a:ea typeface="Helvetica Neue" panose="02000503000000020004" pitchFamily="2" charset="0"/>
                    <a:cs typeface="Helvetica Neue" panose="02000503000000020004" pitchFamily="2" charset="0"/>
                  </a:rPr>
                  <a:t>                  </a:t>
                </a:r>
                <a:endParaRPr lang="en-US" sz="1400" b="0">
                  <a:latin typeface="Helvetica Neue"/>
                  <a:ea typeface="Helvetica Neue" panose="02000503000000020004" pitchFamily="2" charset="0"/>
                  <a:cs typeface="Helvetica Neue" panose="02000503000000020004" pitchFamily="2" charset="0"/>
                </a:endParaRPr>
              </a:p>
              <a:p>
                <a:pPr marL="76200" indent="0">
                  <a:buNone/>
                </a:pPr>
                <a:r>
                  <a:rPr lang="en-US" sz="1400" b="0">
                    <a:latin typeface="Helvetica Neue"/>
                    <a:ea typeface="Helvetica Neue" panose="02000503000000020004" pitchFamily="2" charset="0"/>
                    <a:cs typeface="Helvetica Neue" panose="02000503000000020004" pitchFamily="2" charset="0"/>
                  </a:rPr>
                  <a:t>                                                                                 </a:t>
                </a:r>
                <a:r>
                  <a:rPr lang="en-US" sz="1400">
                    <a:latin typeface="Helvetica Neue"/>
                    <a:ea typeface="Helvetica Neue" panose="02000503000000020004" pitchFamily="2" charset="0"/>
                    <a:cs typeface="Helvetica Neue" panose="02000503000000020004" pitchFamily="2" charset="0"/>
                  </a:rPr>
                  <a:t>                                                                                                                                                                              </a:t>
                </a:r>
              </a:p>
              <a:p>
                <a:pPr marL="76200" indent="0">
                  <a:buNone/>
                </a:pPr>
                <a:r>
                  <a:rPr lang="en-US" sz="1400">
                    <a:latin typeface="Helvetica Neue"/>
                    <a:ea typeface="Helvetica Neue" panose="02000503000000020004" pitchFamily="2" charset="0"/>
                    <a:cs typeface="Helvetica Neue" panose="02000503000000020004" pitchFamily="2" charset="0"/>
                  </a:rPr>
                  <a:t>                    </a:t>
                </a:r>
              </a:p>
            </p:txBody>
          </p:sp>
        </mc:Choice>
        <mc:Fallback>
          <p:sp>
            <p:nvSpPr>
              <p:cNvPr id="3" name="Text Placeholder 2">
                <a:extLst>
                  <a:ext uri="{FF2B5EF4-FFF2-40B4-BE49-F238E27FC236}">
                    <a16:creationId xmlns:a16="http://schemas.microsoft.com/office/drawing/2014/main" id="{915DAF46-0694-44D6-92B7-796A8FBE73B6}"/>
                  </a:ext>
                </a:extLst>
              </p:cNvPr>
              <p:cNvSpPr>
                <a:spLocks noGrp="1" noRot="1" noChangeAspect="1" noMove="1" noResize="1" noEditPoints="1" noAdjustHandles="1" noChangeArrowheads="1" noChangeShapeType="1" noTextEdit="1"/>
              </p:cNvSpPr>
              <p:nvPr>
                <p:ph type="body" idx="1"/>
              </p:nvPr>
            </p:nvSpPr>
            <p:spPr>
              <a:xfrm>
                <a:off x="228600" y="1023668"/>
                <a:ext cx="8614912" cy="2346881"/>
              </a:xfrm>
              <a:blipFill>
                <a:blip r:embed="rId2"/>
                <a:stretch>
                  <a:fillRect b="-5685"/>
                </a:stretch>
              </a:blipFill>
              <a:ln>
                <a:solidFill>
                  <a:schemeClr val="tx1"/>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10C323A-1F84-47FA-A561-E37596BFEC48}"/>
              </a:ext>
            </a:extLst>
          </p:cNvPr>
          <p:cNvSpPr>
            <a:spLocks noGrp="1"/>
          </p:cNvSpPr>
          <p:nvPr>
            <p:ph type="sldNum" idx="12"/>
          </p:nvPr>
        </p:nvSpPr>
        <p:spPr>
          <a:xfrm>
            <a:off x="8001000" y="6461125"/>
            <a:ext cx="685799" cy="244474"/>
          </a:xfrm>
        </p:spPr>
        <p:txBody>
          <a:bodyPr/>
          <a:lstStyle/>
          <a:p>
            <a:pPr marL="0" lvl="0" indent="0" algn="r" rtl="0">
              <a:spcBef>
                <a:spcPts val="0"/>
              </a:spcBef>
              <a:spcAft>
                <a:spcPts val="0"/>
              </a:spcAft>
              <a:buNone/>
            </a:pPr>
            <a:fld id="{00000000-1234-1234-1234-123412341234}" type="slidenum">
              <a:rPr lang="en-US"/>
              <a:t>49</a:t>
            </a:fld>
            <a:endParaRPr lang="en-US"/>
          </a:p>
        </p:txBody>
      </p:sp>
      <p:sp>
        <p:nvSpPr>
          <p:cNvPr id="5" name="TextBox 4">
            <a:extLst>
              <a:ext uri="{FF2B5EF4-FFF2-40B4-BE49-F238E27FC236}">
                <a16:creationId xmlns:a16="http://schemas.microsoft.com/office/drawing/2014/main" id="{47913DA9-CB1F-C148-B332-C73A09E07150}"/>
              </a:ext>
            </a:extLst>
          </p:cNvPr>
          <p:cNvSpPr txBox="1"/>
          <p:nvPr/>
        </p:nvSpPr>
        <p:spPr>
          <a:xfrm>
            <a:off x="227856" y="3465441"/>
            <a:ext cx="2504832" cy="537597"/>
          </a:xfrm>
          <a:prstGeom prst="rect">
            <a:avLst/>
          </a:prstGeom>
          <a:solidFill>
            <a:srgbClr val="F5AD09"/>
          </a:solidFill>
          <a:ln>
            <a:solidFill>
              <a:schemeClr val="tx1"/>
            </a:solidFill>
          </a:ln>
        </p:spPr>
        <p:txBody>
          <a:bodyPr wrap="square" rtlCol="0">
            <a:spAutoFit/>
          </a:bodyPr>
          <a:lstStyle/>
          <a:p>
            <a:pPr algn="ctr"/>
            <a:r>
              <a:rPr lang="en-US" b="1">
                <a:latin typeface="Helvetica Neue"/>
                <a:ea typeface="Helvetica Neue" panose="02000503000000020004" pitchFamily="2" charset="0"/>
                <a:cs typeface="Helvetica Neue" panose="02000503000000020004" pitchFamily="2" charset="0"/>
              </a:rPr>
              <a:t>1st Stage – Rocket Launch to Apex</a:t>
            </a:r>
            <a:endParaRPr lang="en-US" b="1"/>
          </a:p>
        </p:txBody>
      </p:sp>
      <p:sp>
        <p:nvSpPr>
          <p:cNvPr id="6" name="TextBox 5">
            <a:extLst>
              <a:ext uri="{FF2B5EF4-FFF2-40B4-BE49-F238E27FC236}">
                <a16:creationId xmlns:a16="http://schemas.microsoft.com/office/drawing/2014/main" id="{33DE5FBB-BCB7-3647-9F79-49778BFC1D36}"/>
              </a:ext>
            </a:extLst>
          </p:cNvPr>
          <p:cNvSpPr txBox="1"/>
          <p:nvPr/>
        </p:nvSpPr>
        <p:spPr>
          <a:xfrm>
            <a:off x="2900853" y="3469317"/>
            <a:ext cx="2795754" cy="523220"/>
          </a:xfrm>
          <a:prstGeom prst="rect">
            <a:avLst/>
          </a:prstGeom>
          <a:solidFill>
            <a:srgbClr val="F5AD09"/>
          </a:solidFill>
          <a:ln>
            <a:solidFill>
              <a:schemeClr val="tx1"/>
            </a:solidFill>
          </a:ln>
        </p:spPr>
        <p:txBody>
          <a:bodyPr wrap="square" rtlCol="0">
            <a:spAutoFit/>
          </a:bodyPr>
          <a:lstStyle/>
          <a:p>
            <a:pPr algn="ctr"/>
            <a:r>
              <a:rPr lang="en-US" b="1">
                <a:latin typeface="Helvetica Neue"/>
                <a:ea typeface="Helvetica Neue" panose="02000503000000020004" pitchFamily="2" charset="0"/>
                <a:cs typeface="Helvetica Neue" panose="02000503000000020004" pitchFamily="2" charset="0"/>
              </a:rPr>
              <a:t>2nd Stage – Apex to Payload Release till 450 m</a:t>
            </a:r>
            <a:endParaRPr lang="en-US" b="1"/>
          </a:p>
        </p:txBody>
      </p:sp>
      <p:sp>
        <p:nvSpPr>
          <p:cNvPr id="7" name="TextBox 6">
            <a:extLst>
              <a:ext uri="{FF2B5EF4-FFF2-40B4-BE49-F238E27FC236}">
                <a16:creationId xmlns:a16="http://schemas.microsoft.com/office/drawing/2014/main" id="{1DC544B4-861B-AF4E-8391-4330A422638E}"/>
              </a:ext>
            </a:extLst>
          </p:cNvPr>
          <p:cNvSpPr txBox="1"/>
          <p:nvPr/>
        </p:nvSpPr>
        <p:spPr>
          <a:xfrm>
            <a:off x="5817224" y="3364799"/>
            <a:ext cx="3019194" cy="738664"/>
          </a:xfrm>
          <a:prstGeom prst="rect">
            <a:avLst/>
          </a:prstGeom>
          <a:solidFill>
            <a:srgbClr val="F5AD09"/>
          </a:solidFill>
          <a:ln>
            <a:solidFill>
              <a:schemeClr val="tx1"/>
            </a:solidFill>
          </a:ln>
        </p:spPr>
        <p:txBody>
          <a:bodyPr wrap="square" rtlCol="0" anchor="t">
            <a:spAutoFit/>
          </a:bodyPr>
          <a:lstStyle/>
          <a:p>
            <a:r>
              <a:rPr lang="en-US" b="1">
                <a:latin typeface="Helvetica Neue"/>
                <a:ea typeface="Helvetica Neue" panose="02000503000000020004" pitchFamily="2" charset="0"/>
                <a:cs typeface="Helvetica Neue" panose="02000503000000020004" pitchFamily="2" charset="0"/>
              </a:rPr>
              <a:t> 3rd Stage – Container and Payload Descent from 450 m to ground </a:t>
            </a:r>
            <a:endParaRPr lang="en-US" b="1"/>
          </a:p>
        </p:txBody>
      </p:sp>
      <p:pic>
        <p:nvPicPr>
          <p:cNvPr id="8" name="Picture 7">
            <a:extLst>
              <a:ext uri="{FF2B5EF4-FFF2-40B4-BE49-F238E27FC236}">
                <a16:creationId xmlns:a16="http://schemas.microsoft.com/office/drawing/2014/main" id="{DAB36A42-7E59-9142-8F67-F8ED6C184FE9}"/>
              </a:ext>
            </a:extLst>
          </p:cNvPr>
          <p:cNvPicPr>
            <a:picLocks noChangeAspect="1"/>
          </p:cNvPicPr>
          <p:nvPr/>
        </p:nvPicPr>
        <p:blipFill rotWithShape="1">
          <a:blip r:embed="rId3"/>
          <a:srcRect l="37816" t="5942" r="28159" b="61014"/>
          <a:stretch/>
        </p:blipFill>
        <p:spPr>
          <a:xfrm>
            <a:off x="3043288" y="4092158"/>
            <a:ext cx="2510883" cy="2209533"/>
          </a:xfrm>
          <a:prstGeom prst="rect">
            <a:avLst/>
          </a:prstGeom>
          <a:ln>
            <a:solidFill>
              <a:schemeClr val="tx1"/>
            </a:solidFill>
          </a:ln>
        </p:spPr>
      </p:pic>
      <p:pic>
        <p:nvPicPr>
          <p:cNvPr id="10" name="Picture 9">
            <a:extLst>
              <a:ext uri="{FF2B5EF4-FFF2-40B4-BE49-F238E27FC236}">
                <a16:creationId xmlns:a16="http://schemas.microsoft.com/office/drawing/2014/main" id="{A42A7EDC-751F-C842-B5F9-CB1F46CAE344}"/>
              </a:ext>
            </a:extLst>
          </p:cNvPr>
          <p:cNvPicPr>
            <a:picLocks noChangeAspect="1"/>
          </p:cNvPicPr>
          <p:nvPr/>
        </p:nvPicPr>
        <p:blipFill rotWithShape="1">
          <a:blip r:embed="rId4"/>
          <a:srcRect b="6612"/>
          <a:stretch/>
        </p:blipFill>
        <p:spPr>
          <a:xfrm>
            <a:off x="300113" y="4092158"/>
            <a:ext cx="2432203" cy="2209534"/>
          </a:xfrm>
          <a:prstGeom prst="rect">
            <a:avLst/>
          </a:prstGeom>
          <a:ln>
            <a:solidFill>
              <a:schemeClr val="tx1"/>
            </a:solidFill>
          </a:ln>
        </p:spPr>
      </p:pic>
      <p:pic>
        <p:nvPicPr>
          <p:cNvPr id="13" name="Picture 12">
            <a:extLst>
              <a:ext uri="{FF2B5EF4-FFF2-40B4-BE49-F238E27FC236}">
                <a16:creationId xmlns:a16="http://schemas.microsoft.com/office/drawing/2014/main" id="{20DA77BA-481C-8649-8AD9-5BB9B9A29BB7}"/>
              </a:ext>
            </a:extLst>
          </p:cNvPr>
          <p:cNvPicPr>
            <a:picLocks noChangeAspect="1"/>
          </p:cNvPicPr>
          <p:nvPr/>
        </p:nvPicPr>
        <p:blipFill rotWithShape="1">
          <a:blip r:embed="rId5"/>
          <a:srcRect t="7277" r="12205"/>
          <a:stretch/>
        </p:blipFill>
        <p:spPr>
          <a:xfrm>
            <a:off x="5968232" y="4093177"/>
            <a:ext cx="2702799" cy="2208514"/>
          </a:xfrm>
          <a:prstGeom prst="rect">
            <a:avLst/>
          </a:prstGeom>
          <a:ln>
            <a:solidFill>
              <a:schemeClr val="tx1"/>
            </a:solidFill>
          </a:ln>
        </p:spPr>
      </p:pic>
      <p:sp>
        <p:nvSpPr>
          <p:cNvPr id="15" name="Rectangle 14">
            <a:extLst>
              <a:ext uri="{FF2B5EF4-FFF2-40B4-BE49-F238E27FC236}">
                <a16:creationId xmlns:a16="http://schemas.microsoft.com/office/drawing/2014/main" id="{48619571-87FE-6442-B21B-1496235C968D}"/>
              </a:ext>
            </a:extLst>
          </p:cNvPr>
          <p:cNvSpPr/>
          <p:nvPr/>
        </p:nvSpPr>
        <p:spPr>
          <a:xfrm>
            <a:off x="257353" y="1027544"/>
            <a:ext cx="8586159" cy="422884"/>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1600" b="1">
                <a:latin typeface="Helvetica Neue"/>
                <a:ea typeface="Helvetica Neue" panose="02000503000000020004" pitchFamily="2" charset="0"/>
                <a:cs typeface="Helvetica Neue" panose="02000503000000020004" pitchFamily="2" charset="0"/>
              </a:rPr>
              <a:t>DESCENT CONTROL SYSTEM</a:t>
            </a:r>
          </a:p>
        </p:txBody>
      </p:sp>
      <p:sp>
        <p:nvSpPr>
          <p:cNvPr id="16" name="Rectangle 15">
            <a:extLst>
              <a:ext uri="{FF2B5EF4-FFF2-40B4-BE49-F238E27FC236}">
                <a16:creationId xmlns:a16="http://schemas.microsoft.com/office/drawing/2014/main" id="{CE124586-899F-074E-AC35-FC1D2E3A6252}"/>
              </a:ext>
            </a:extLst>
          </p:cNvPr>
          <p:cNvSpPr/>
          <p:nvPr/>
        </p:nvSpPr>
        <p:spPr>
          <a:xfrm>
            <a:off x="257353" y="1965434"/>
            <a:ext cx="8586159" cy="341736"/>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indent="0">
              <a:buNone/>
            </a:pPr>
            <a:r>
              <a:rPr lang="en-US" sz="1600" b="1">
                <a:latin typeface="Helvetica Neue"/>
                <a:ea typeface="Helvetica Neue" panose="02000503000000020004" pitchFamily="2" charset="0"/>
                <a:cs typeface="Helvetica Neue" panose="02000503000000020004" pitchFamily="2" charset="0"/>
              </a:rPr>
              <a:t>DEPLOYMENT AND RELEASE ORDER</a:t>
            </a:r>
          </a:p>
        </p:txBody>
      </p:sp>
      <p:sp>
        <p:nvSpPr>
          <p:cNvPr id="14" name="Google Shape;165;p20">
            <a:extLst>
              <a:ext uri="{FF2B5EF4-FFF2-40B4-BE49-F238E27FC236}">
                <a16:creationId xmlns:a16="http://schemas.microsoft.com/office/drawing/2014/main" id="{BAE408B5-4FA6-4F6E-A27F-DA2B340A38E6}"/>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17" name="Google Shape;177;p21">
            <a:extLst>
              <a:ext uri="{FF2B5EF4-FFF2-40B4-BE49-F238E27FC236}">
                <a16:creationId xmlns:a16="http://schemas.microsoft.com/office/drawing/2014/main" id="{B44CC2E2-2996-47D6-8577-EF3221ECCBB1}"/>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9" name="TextBox 8">
            <a:extLst>
              <a:ext uri="{FF2B5EF4-FFF2-40B4-BE49-F238E27FC236}">
                <a16:creationId xmlns:a16="http://schemas.microsoft.com/office/drawing/2014/main" id="{3311D0C2-02CA-4BE3-BEE4-7B0B3A58BFD7}"/>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
        <p:nvSpPr>
          <p:cNvPr id="19" name="Google Shape;407;p44">
            <a:extLst>
              <a:ext uri="{FF2B5EF4-FFF2-40B4-BE49-F238E27FC236}">
                <a16:creationId xmlns:a16="http://schemas.microsoft.com/office/drawing/2014/main" id="{53617172-F925-421B-B1BE-52B1C4800DFC}"/>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p:txBody>
      </p:sp>
    </p:spTree>
    <p:extLst>
      <p:ext uri="{BB962C8B-B14F-4D97-AF65-F5344CB8AC3E}">
        <p14:creationId xmlns:p14="http://schemas.microsoft.com/office/powerpoint/2010/main" val="3029159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Google Shape;114;p1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a:t>
            </a:fld>
            <a:endParaRPr sz="1000" b="0" i="0" u="none" strike="noStrike" cap="none">
              <a:solidFill>
                <a:schemeClr val="dk1"/>
              </a:solidFill>
              <a:latin typeface="Arial"/>
              <a:ea typeface="Arial"/>
              <a:cs typeface="Arial"/>
              <a:sym typeface="Arial"/>
            </a:endParaRPr>
          </a:p>
        </p:txBody>
      </p:sp>
      <p:sp>
        <p:nvSpPr>
          <p:cNvPr id="115" name="Google Shape;115;p1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Presentation </a:t>
            </a:r>
            <a:r>
              <a:rPr lang="en-US"/>
              <a:t>Outline [4/6]</a:t>
            </a:r>
          </a:p>
        </p:txBody>
      </p:sp>
      <p:sp>
        <p:nvSpPr>
          <p:cNvPr id="117" name="Google Shape;117;p1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a:solidFill>
                  <a:schemeClr val="dk1"/>
                </a:solidFill>
              </a:rPr>
              <a:t>Presenter:  Ishita Kochar</a:t>
            </a:r>
            <a:endParaRPr lang="en-US" sz="1000"/>
          </a:p>
        </p:txBody>
      </p:sp>
      <p:sp>
        <p:nvSpPr>
          <p:cNvPr id="118" name="Google Shape;118;p1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1" name="object 10"/>
          <p:cNvSpPr txBox="1"/>
          <p:nvPr/>
        </p:nvSpPr>
        <p:spPr>
          <a:xfrm>
            <a:off x="214746" y="1054225"/>
            <a:ext cx="8693727" cy="5493812"/>
          </a:xfrm>
          <a:prstGeom prst="rect">
            <a:avLst/>
          </a:prstGeom>
          <a:solidFill>
            <a:srgbClr val="F9F5E4"/>
          </a:solidFill>
          <a:ln>
            <a:solidFill>
              <a:srgbClr val="F9F5E4"/>
            </a:solidFill>
          </a:ln>
        </p:spPr>
        <p:txBody>
          <a:bodyPr vert="horz" wrap="square" lIns="0" tIns="53340" rIns="0" bIns="0" rtlCol="0" anchor="t">
            <a:spAutoFit/>
          </a:bodyPr>
          <a:lstStyle/>
          <a:p>
            <a:pPr marL="902970" lvl="2" indent="-342900">
              <a:spcBef>
                <a:spcPts val="290"/>
              </a:spcBef>
              <a:buFont typeface="+mj-lt"/>
              <a:buAutoNum type="arabicPeriod" startAt="7"/>
              <a:tabLst>
                <a:tab pos="433705" algn="l"/>
                <a:tab pos="434340" algn="l"/>
              </a:tabLst>
            </a:pPr>
            <a:endParaRPr lang="en-IN" spc="35">
              <a:latin typeface="Helvetica Neue"/>
              <a:ea typeface="Helvetica Neue" panose="02000503000000020004" pitchFamily="2" charset="0"/>
              <a:cs typeface="Helvetica Neue" panose="02000503000000020004" pitchFamily="2" charset="0"/>
            </a:endParaRPr>
          </a:p>
          <a:p>
            <a:pPr marL="902970" lvl="2" indent="-342900">
              <a:spcBef>
                <a:spcPts val="290"/>
              </a:spcBef>
              <a:buFont typeface="+mj-lt"/>
              <a:buAutoNum type="arabicPeriod" startAt="7"/>
              <a:tabLst>
                <a:tab pos="433705" algn="l"/>
                <a:tab pos="434340" algn="l"/>
              </a:tabLst>
            </a:pPr>
            <a:r>
              <a:rPr lang="en-IN" spc="35">
                <a:latin typeface="Helvetica Neue"/>
                <a:ea typeface="Helvetica Neue" panose="02000503000000020004" pitchFamily="2" charset="0"/>
                <a:cs typeface="Helvetica Neue" panose="02000503000000020004" pitchFamily="2" charset="0"/>
              </a:rPr>
              <a:t>Container Power Source </a:t>
            </a:r>
            <a:r>
              <a:rPr lang="en-IN" b="1" spc="-5">
                <a:solidFill>
                  <a:schemeClr val="tx1"/>
                </a:solidFill>
                <a:latin typeface="Helvetica "/>
                <a:ea typeface="Helvetica Neue" panose="02000503000000020004" pitchFamily="2" charset="0"/>
                <a:cs typeface="Helvetica Neue" panose="02000503000000020004" pitchFamily="2" charset="0"/>
              </a:rPr>
              <a:t>[ 128]</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spc="35">
              <a:solidFill>
                <a:schemeClr val="tx1"/>
              </a:solidFill>
              <a:latin typeface="Helvetica Neue"/>
              <a:ea typeface="Helvetica Neue" panose="02000503000000020004" pitchFamily="2" charset="0"/>
              <a:cs typeface="Helvetica Neue" panose="02000503000000020004" pitchFamily="2" charset="0"/>
            </a:endParaRPr>
          </a:p>
          <a:p>
            <a:pPr marL="902970" lvl="2" indent="-342900">
              <a:spcBef>
                <a:spcPts val="290"/>
              </a:spcBef>
              <a:buFont typeface="+mj-lt"/>
              <a:buAutoNum type="arabicPeriod" startAt="7"/>
              <a:tabLst>
                <a:tab pos="433705" algn="l"/>
                <a:tab pos="434340" algn="l"/>
              </a:tabLst>
            </a:pPr>
            <a:r>
              <a:rPr lang="en-IN" spc="35">
                <a:latin typeface="Helvetica Neue"/>
                <a:ea typeface="Helvetica Neue" panose="02000503000000020004" pitchFamily="2" charset="0"/>
                <a:cs typeface="Helvetica Neue" panose="02000503000000020004" pitchFamily="2" charset="0"/>
              </a:rPr>
              <a:t>Container Power Budget </a:t>
            </a:r>
            <a:r>
              <a:rPr lang="en-IN" b="1" spc="-5">
                <a:solidFill>
                  <a:schemeClr val="tx1"/>
                </a:solidFill>
                <a:latin typeface="Helvetica "/>
                <a:ea typeface="Helvetica Neue" panose="02000503000000020004" pitchFamily="2" charset="0"/>
                <a:cs typeface="Helvetica Neue" panose="02000503000000020004" pitchFamily="2" charset="0"/>
              </a:rPr>
              <a:t>[ 129 ]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spc="35">
              <a:solidFill>
                <a:schemeClr val="tx1"/>
              </a:solidFill>
              <a:latin typeface="Helvetica Neue"/>
              <a:ea typeface="Helvetica Neue" panose="02000503000000020004" pitchFamily="2" charset="0"/>
              <a:cs typeface="Helvetica Neue" panose="02000503000000020004" pitchFamily="2" charset="0"/>
            </a:endParaRPr>
          </a:p>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62965" indent="-342900">
              <a:spcBef>
                <a:spcPts val="320"/>
              </a:spcBef>
              <a:buFont typeface="Arial"/>
              <a:buAutoNum type="arabicPeriod"/>
              <a:tabLst>
                <a:tab pos="862965" algn="l"/>
              </a:tabLst>
            </a:pPr>
            <a:r>
              <a:rPr lang="en-US" spc="-5">
                <a:latin typeface="Helvetica Neue"/>
                <a:ea typeface="Helvetica Neue" panose="02000503000000020004" pitchFamily="2" charset="0"/>
                <a:cs typeface="Helvetica Neue" panose="02000503000000020004" pitchFamily="2" charset="0"/>
              </a:rPr>
              <a:t>FSW Overview </a:t>
            </a:r>
            <a:r>
              <a:rPr lang="en-IN" b="1" spc="-5">
                <a:solidFill>
                  <a:schemeClr val="tx1"/>
                </a:solidFill>
                <a:latin typeface="Helvetica "/>
                <a:ea typeface="Helvetica Neue" panose="02000503000000020004" pitchFamily="2" charset="0"/>
                <a:cs typeface="Helvetica Neue" panose="02000503000000020004" pitchFamily="2" charset="0"/>
              </a:rPr>
              <a:t>[ 131 - 132 ]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US" spc="-5">
              <a:solidFill>
                <a:schemeClr val="tx1"/>
              </a:solidFill>
              <a:latin typeface="Helvetica Neue"/>
              <a:ea typeface="Helvetica Neue" panose="02000503000000020004" pitchFamily="2" charset="0"/>
              <a:cs typeface="Helvetica Neue" panose="02000503000000020004" pitchFamily="2" charset="0"/>
            </a:endParaRPr>
          </a:p>
          <a:p>
            <a:pPr marL="862965" indent="-342900">
              <a:spcBef>
                <a:spcPts val="320"/>
              </a:spcBef>
              <a:buFont typeface="Arial"/>
              <a:buAutoNum type="arabicPeriod"/>
              <a:tabLst>
                <a:tab pos="862965" algn="l"/>
              </a:tabLst>
            </a:pPr>
            <a:r>
              <a:rPr lang="en-US" spc="-5">
                <a:latin typeface="Helvetica Neue"/>
                <a:ea typeface="Helvetica Neue" panose="02000503000000020004" pitchFamily="2" charset="0"/>
                <a:cs typeface="Helvetica Neue" panose="02000503000000020004" pitchFamily="2" charset="0"/>
              </a:rPr>
              <a:t>FSW Requirements </a:t>
            </a:r>
            <a:r>
              <a:rPr lang="en-IN" b="1" spc="-5">
                <a:solidFill>
                  <a:schemeClr val="tx1"/>
                </a:solidFill>
                <a:latin typeface="Helvetica "/>
                <a:ea typeface="Helvetica Neue" panose="02000503000000020004" pitchFamily="2" charset="0"/>
                <a:cs typeface="Helvetica Neue" panose="02000503000000020004" pitchFamily="2" charset="0"/>
              </a:rPr>
              <a:t>[ 133 - 134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US" spc="-5">
              <a:solidFill>
                <a:schemeClr val="tx1"/>
              </a:solidFill>
              <a:latin typeface="Helvetica Neue"/>
              <a:ea typeface="Helvetica Neue" panose="02000503000000020004" pitchFamily="2" charset="0"/>
              <a:cs typeface="Helvetica Neue" panose="02000503000000020004" pitchFamily="2" charset="0"/>
            </a:endParaRPr>
          </a:p>
          <a:p>
            <a:pPr marL="862965" indent="-342900">
              <a:spcBef>
                <a:spcPts val="320"/>
              </a:spcBef>
              <a:buFont typeface="Arial"/>
              <a:buAutoNum type="arabicPeriod"/>
              <a:tabLst>
                <a:tab pos="393700" algn="l"/>
              </a:tabLst>
            </a:pPr>
            <a:r>
              <a:rPr lang="en-US" spc="-5">
                <a:latin typeface="Helvetica Neue"/>
                <a:ea typeface="Helvetica Neue" panose="02000503000000020004" pitchFamily="2" charset="0"/>
                <a:cs typeface="Helvetica Neue" panose="02000503000000020004" pitchFamily="2" charset="0"/>
              </a:rPr>
              <a:t>Payload FSW State Diagram </a:t>
            </a:r>
            <a:r>
              <a:rPr lang="en-IN" b="1" spc="-5">
                <a:solidFill>
                  <a:schemeClr val="tx1"/>
                </a:solidFill>
                <a:latin typeface="Helvetica "/>
                <a:ea typeface="Helvetica Neue" panose="02000503000000020004" pitchFamily="2" charset="0"/>
                <a:cs typeface="Helvetica Neue" panose="02000503000000020004" pitchFamily="2" charset="0"/>
              </a:rPr>
              <a:t>[ 135- 136]</a:t>
            </a:r>
            <a:r>
              <a:rPr lang="en-IN" spc="10">
                <a:solidFill>
                  <a:schemeClr val="tx1"/>
                </a:solidFill>
                <a:latin typeface="Helvetica "/>
                <a:ea typeface="Helvetica Neue" panose="02000503000000020004" pitchFamily="2" charset="0"/>
                <a:cs typeface="Helvetica Neue" panose="02000503000000020004" pitchFamily="2" charset="0"/>
              </a:rPr>
              <a:t> </a:t>
            </a:r>
            <a:endParaRPr lang="en-US" spc="-5">
              <a:solidFill>
                <a:schemeClr val="tx1"/>
              </a:solidFill>
              <a:latin typeface="Helvetica Neue"/>
              <a:ea typeface="Helvetica Neue" panose="02000503000000020004" pitchFamily="2" charset="0"/>
              <a:cs typeface="Helvetica Neue" panose="02000503000000020004" pitchFamily="2" charset="0"/>
            </a:endParaRPr>
          </a:p>
          <a:p>
            <a:pPr marL="862965" indent="-342900">
              <a:spcBef>
                <a:spcPts val="320"/>
              </a:spcBef>
              <a:buFont typeface="Arial"/>
              <a:buAutoNum type="arabicPeriod"/>
              <a:tabLst>
                <a:tab pos="393700" algn="l"/>
              </a:tabLst>
            </a:pPr>
            <a:r>
              <a:rPr lang="en-US" spc="-5">
                <a:latin typeface="Helvetica Neue"/>
                <a:ea typeface="Helvetica Neue" panose="02000503000000020004" pitchFamily="2" charset="0"/>
                <a:cs typeface="Helvetica Neue" panose="02000503000000020004" pitchFamily="2" charset="0"/>
              </a:rPr>
              <a:t>Container FSW State Diagram </a:t>
            </a:r>
            <a:r>
              <a:rPr lang="en-IN" b="1" spc="-5">
                <a:solidFill>
                  <a:schemeClr val="tx1"/>
                </a:solidFill>
                <a:latin typeface="Helvetica "/>
                <a:ea typeface="Helvetica Neue" panose="02000503000000020004" pitchFamily="2" charset="0"/>
                <a:cs typeface="Helvetica Neue" panose="02000503000000020004" pitchFamily="2" charset="0"/>
              </a:rPr>
              <a:t>[ 137-138]</a:t>
            </a:r>
            <a:r>
              <a:rPr lang="en-IN" spc="10">
                <a:solidFill>
                  <a:schemeClr val="tx1"/>
                </a:solidFill>
                <a:latin typeface="Helvetica "/>
                <a:ea typeface="Helvetica Neue" panose="02000503000000020004" pitchFamily="2" charset="0"/>
                <a:cs typeface="Helvetica Neue" panose="02000503000000020004" pitchFamily="2" charset="0"/>
              </a:rPr>
              <a:t> </a:t>
            </a:r>
            <a:endParaRPr lang="en-US" spc="-5">
              <a:solidFill>
                <a:schemeClr val="tx1"/>
              </a:solidFill>
              <a:latin typeface="Helvetica Neue"/>
              <a:ea typeface="Helvetica Neue" panose="02000503000000020004" pitchFamily="2" charset="0"/>
              <a:cs typeface="Helvetica Neue" panose="02000503000000020004" pitchFamily="2" charset="0"/>
            </a:endParaRPr>
          </a:p>
          <a:p>
            <a:pPr marL="862965" indent="-342900">
              <a:spcBef>
                <a:spcPts val="320"/>
              </a:spcBef>
              <a:buFont typeface="+mj-lt"/>
              <a:buAutoNum type="arabicPeriod" startAt="5"/>
              <a:tabLst>
                <a:tab pos="393700" algn="l"/>
              </a:tabLst>
            </a:pPr>
            <a:r>
              <a:rPr lang="en-US" spc="-5">
                <a:latin typeface="Helvetica Neue"/>
                <a:ea typeface="Helvetica Neue" panose="02000503000000020004" pitchFamily="2" charset="0"/>
                <a:cs typeface="Helvetica Neue" panose="02000503000000020004" pitchFamily="2" charset="0"/>
              </a:rPr>
              <a:t>Software Development Plan </a:t>
            </a:r>
            <a:r>
              <a:rPr lang="en-IN" b="1" spc="-5">
                <a:solidFill>
                  <a:schemeClr val="tx1"/>
                </a:solidFill>
                <a:latin typeface="Helvetica "/>
                <a:ea typeface="Helvetica Neue" panose="02000503000000020004" pitchFamily="2" charset="0"/>
                <a:cs typeface="Helvetica Neue" panose="02000503000000020004" pitchFamily="2" charset="0"/>
              </a:rPr>
              <a:t>[ 139 - 140 ]</a:t>
            </a:r>
            <a:r>
              <a:rPr lang="en-IN" spc="10">
                <a:solidFill>
                  <a:schemeClr val="tx1"/>
                </a:solidFill>
                <a:latin typeface="Helvetica "/>
                <a:ea typeface="Helvetica Neue" panose="02000503000000020004" pitchFamily="2" charset="0"/>
                <a:cs typeface="Helvetica Neue" panose="02000503000000020004" pitchFamily="2" charset="0"/>
              </a:rPr>
              <a:t> </a:t>
            </a:r>
          </a:p>
          <a:p>
            <a:pPr marL="862965" indent="-342900">
              <a:spcBef>
                <a:spcPts val="320"/>
              </a:spcBef>
              <a:buFont typeface="+mj-lt"/>
              <a:buAutoNum type="arabicPeriod" startAt="5"/>
              <a:tabLst>
                <a:tab pos="393700" algn="l"/>
              </a:tabLst>
            </a:pPr>
            <a:endParaRPr lang="en-US" spc="-5">
              <a:latin typeface="Helvetica Neue"/>
              <a:ea typeface="Helvetica Neue" panose="02000503000000020004" pitchFamily="2" charset="0"/>
              <a:cs typeface="Helvetica Neue" panose="02000503000000020004" pitchFamily="2" charset="0"/>
            </a:endParaRPr>
          </a:p>
          <a:p>
            <a:pPr marL="481965" lvl="1">
              <a:lnSpc>
                <a:spcPct val="100000"/>
              </a:lnSpc>
              <a:spcBef>
                <a:spcPts val="320"/>
              </a:spcBef>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481965" lvl="1">
              <a:lnSpc>
                <a:spcPct val="100000"/>
              </a:lnSpc>
              <a:spcBef>
                <a:spcPts val="320"/>
              </a:spcBef>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481965" lvl="1">
              <a:lnSpc>
                <a:spcPct val="100000"/>
              </a:lnSpc>
              <a:spcBef>
                <a:spcPts val="320"/>
              </a:spcBef>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62965" lvl="1" indent="-330835">
              <a:spcBef>
                <a:spcPts val="290"/>
              </a:spcBef>
              <a:buFont typeface="Arial"/>
              <a:buAutoNum type="arabicPeriod"/>
              <a:tabLst>
                <a:tab pos="862965" algn="l"/>
                <a:tab pos="863600" algn="l"/>
              </a:tabLst>
            </a:pPr>
            <a:r>
              <a:rPr lang="en-US" spc="-5">
                <a:latin typeface="Helvetica Neue"/>
              </a:rPr>
              <a:t>GCS Overview </a:t>
            </a:r>
            <a:r>
              <a:rPr lang="en-IN" b="1" spc="-5">
                <a:solidFill>
                  <a:schemeClr val="tx1"/>
                </a:solidFill>
                <a:latin typeface="Helvetica "/>
                <a:ea typeface="Helvetica Neue" panose="02000503000000020004" pitchFamily="2" charset="0"/>
                <a:cs typeface="Helvetica Neue" panose="02000503000000020004" pitchFamily="2" charset="0"/>
              </a:rPr>
              <a:t>[ 143]</a:t>
            </a:r>
            <a:r>
              <a:rPr lang="en-IN" spc="10">
                <a:solidFill>
                  <a:schemeClr val="tx1"/>
                </a:solidFill>
                <a:latin typeface="Helvetica "/>
                <a:ea typeface="Helvetica Neue" panose="02000503000000020004" pitchFamily="2" charset="0"/>
                <a:cs typeface="Helvetica Neue" panose="02000503000000020004" pitchFamily="2" charset="0"/>
              </a:rPr>
              <a:t> </a:t>
            </a:r>
            <a:endParaRPr lang="en-US" spc="-5">
              <a:solidFill>
                <a:schemeClr val="tx1"/>
              </a:solidFill>
              <a:latin typeface="Helvetica Neue"/>
            </a:endParaRPr>
          </a:p>
          <a:p>
            <a:pPr marL="862965" lvl="1" indent="-330835">
              <a:spcBef>
                <a:spcPts val="290"/>
              </a:spcBef>
              <a:buAutoNum type="arabicPeriod"/>
              <a:tabLst>
                <a:tab pos="862965" algn="l"/>
                <a:tab pos="863600" algn="l"/>
              </a:tabLst>
            </a:pPr>
            <a:r>
              <a:rPr lang="en-IN" spc="10">
                <a:solidFill>
                  <a:schemeClr val="tx1"/>
                </a:solidFill>
                <a:latin typeface="Helvetica "/>
              </a:rPr>
              <a:t>GCS Changes since PDR</a:t>
            </a:r>
            <a:r>
              <a:rPr lang="en-IN" b="1" spc="10">
                <a:solidFill>
                  <a:schemeClr val="tx1"/>
                </a:solidFill>
                <a:latin typeface="Helvetica "/>
              </a:rPr>
              <a:t>[ 144]</a:t>
            </a:r>
          </a:p>
          <a:p>
            <a:pPr marL="862965" lvl="1" indent="-330835">
              <a:spcBef>
                <a:spcPts val="290"/>
              </a:spcBef>
              <a:buFont typeface="Arial"/>
              <a:buAutoNum type="arabicPeriod"/>
              <a:tabLst>
                <a:tab pos="862965" algn="l"/>
                <a:tab pos="863600" algn="l"/>
              </a:tabLst>
            </a:pPr>
            <a:r>
              <a:rPr lang="en-US" spc="-5">
                <a:latin typeface="Helvetica Neue"/>
              </a:rPr>
              <a:t>GCS Requirements </a:t>
            </a:r>
            <a:r>
              <a:rPr lang="en-IN" b="1" spc="-5">
                <a:solidFill>
                  <a:schemeClr val="tx1"/>
                </a:solidFill>
                <a:latin typeface="Helvetica "/>
              </a:rPr>
              <a:t>[ 145 - 146]</a:t>
            </a:r>
            <a:r>
              <a:rPr lang="en-IN" spc="10">
                <a:solidFill>
                  <a:schemeClr val="tx1"/>
                </a:solidFill>
                <a:latin typeface="Helvetica "/>
                <a:ea typeface="Helvetica Neue" panose="02000503000000020004" pitchFamily="2" charset="0"/>
                <a:cs typeface="Helvetica Neue" panose="02000503000000020004" pitchFamily="2" charset="0"/>
              </a:rPr>
              <a:t> </a:t>
            </a:r>
            <a:endParaRPr lang="en-US" spc="-5">
              <a:solidFill>
                <a:schemeClr val="tx1"/>
              </a:solidFill>
              <a:latin typeface="Helvetica Neue"/>
            </a:endParaRPr>
          </a:p>
          <a:p>
            <a:pPr marL="862965" lvl="1" indent="-330835">
              <a:spcBef>
                <a:spcPts val="290"/>
              </a:spcBef>
              <a:buFont typeface="Arial"/>
              <a:buAutoNum type="arabicPeriod"/>
              <a:tabLst>
                <a:tab pos="862965" algn="l"/>
                <a:tab pos="863600" algn="l"/>
              </a:tabLst>
            </a:pPr>
            <a:r>
              <a:rPr lang="en-US" spc="-5">
                <a:latin typeface="Helvetica Neue"/>
              </a:rPr>
              <a:t>GCS Design </a:t>
            </a:r>
            <a:r>
              <a:rPr lang="en-IN" b="1" spc="-5">
                <a:solidFill>
                  <a:schemeClr val="tx1"/>
                </a:solidFill>
                <a:latin typeface="Helvetica "/>
                <a:ea typeface="Helvetica Neue" panose="02000503000000020004" pitchFamily="2" charset="0"/>
                <a:cs typeface="Helvetica Neue" panose="02000503000000020004" pitchFamily="2" charset="0"/>
              </a:rPr>
              <a:t>[ 147 - 149 ]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US" spc="-5">
              <a:solidFill>
                <a:schemeClr val="tx1"/>
              </a:solidFill>
              <a:latin typeface="Helvetica Neue"/>
            </a:endParaRPr>
          </a:p>
          <a:p>
            <a:pPr marL="862965" lvl="1" indent="-330835">
              <a:spcBef>
                <a:spcPts val="290"/>
              </a:spcBef>
              <a:buFont typeface="Arial"/>
              <a:buAutoNum type="arabicPeriod"/>
              <a:tabLst>
                <a:tab pos="862965" algn="l"/>
                <a:tab pos="863600" algn="l"/>
              </a:tabLst>
            </a:pPr>
            <a:r>
              <a:rPr lang="en-US" spc="-5">
                <a:latin typeface="Helvetica Neue"/>
              </a:rPr>
              <a:t>GCS Software </a:t>
            </a:r>
            <a:r>
              <a:rPr lang="en-IN" b="1" spc="-5">
                <a:solidFill>
                  <a:schemeClr val="tx1"/>
                </a:solidFill>
                <a:latin typeface="Helvetica Neue"/>
              </a:rPr>
              <a:t>[ 150 - 152  ]</a:t>
            </a:r>
            <a:r>
              <a:rPr lang="en-IN" spc="-5">
                <a:solidFill>
                  <a:schemeClr val="tx1"/>
                </a:solidFill>
                <a:latin typeface="Helvetica Neue"/>
              </a:rPr>
              <a:t> </a:t>
            </a:r>
            <a:endParaRPr lang="en-US" spc="-5">
              <a:solidFill>
                <a:schemeClr val="tx1"/>
              </a:solidFill>
              <a:latin typeface="Helvetica Neue"/>
            </a:endParaRPr>
          </a:p>
          <a:p>
            <a:pPr marL="862965" lvl="1" indent="-330835">
              <a:spcBef>
                <a:spcPts val="290"/>
              </a:spcBef>
              <a:buAutoNum type="arabicPeriod"/>
              <a:tabLst>
                <a:tab pos="862965" algn="l"/>
                <a:tab pos="863600" algn="l"/>
              </a:tabLst>
            </a:pPr>
            <a:r>
              <a:rPr lang="en-US" spc="-5">
                <a:latin typeface="Helvetica Neue"/>
              </a:rPr>
              <a:t>GCS Antenna Trade &amp; Selection </a:t>
            </a:r>
            <a:r>
              <a:rPr lang="en-IN" b="1" spc="-5">
                <a:solidFill>
                  <a:schemeClr val="tx1"/>
                </a:solidFill>
                <a:latin typeface="Helvetica "/>
                <a:ea typeface="Helvetica Neue" panose="02000503000000020004" pitchFamily="2" charset="0"/>
                <a:cs typeface="Helvetica Neue" panose="02000503000000020004" pitchFamily="2" charset="0"/>
              </a:rPr>
              <a:t>[ 153  - 157 ]</a:t>
            </a:r>
            <a:r>
              <a:rPr lang="en-IN" spc="10">
                <a:solidFill>
                  <a:schemeClr val="tx1"/>
                </a:solidFill>
                <a:latin typeface="Helvetica "/>
                <a:ea typeface="Helvetica Neue" panose="02000503000000020004" pitchFamily="2" charset="0"/>
                <a:cs typeface="Helvetica Neue" panose="02000503000000020004" pitchFamily="2" charset="0"/>
              </a:rPr>
              <a:t> </a:t>
            </a:r>
            <a:r>
              <a:rPr lang="en-US" spc="-5">
                <a:latin typeface="Helvetica Neue"/>
              </a:rPr>
              <a:t> </a:t>
            </a:r>
            <a:endParaRPr lang="en-US"/>
          </a:p>
          <a:p>
            <a:pPr marL="862965" lvl="1" indent="-330835">
              <a:spcBef>
                <a:spcPts val="290"/>
              </a:spcBef>
              <a:buFont typeface="Arial"/>
              <a:buAutoNum type="arabicPeriod"/>
              <a:tabLst>
                <a:tab pos="862965" algn="l"/>
                <a:tab pos="863600" algn="l"/>
              </a:tabLst>
            </a:pPr>
            <a:endParaRPr lang="en-IN" sz="1300" spc="-5">
              <a:latin typeface="Helvetica Neue"/>
              <a:ea typeface="Helvetica Neue" panose="02000503000000020004" pitchFamily="2" charset="0"/>
              <a:cs typeface="Helvetica Neue" panose="02000503000000020004" pitchFamily="2" charset="0"/>
            </a:endParaRPr>
          </a:p>
        </p:txBody>
      </p:sp>
      <p:sp>
        <p:nvSpPr>
          <p:cNvPr id="16" name="Rectangle: Rounded Corners 15">
            <a:extLst>
              <a:ext uri="{FF2B5EF4-FFF2-40B4-BE49-F238E27FC236}">
                <a16:creationId xmlns:a16="http://schemas.microsoft.com/office/drawing/2014/main" id="{CD945888-2723-423C-8435-584E1AD03F93}"/>
              </a:ext>
            </a:extLst>
          </p:cNvPr>
          <p:cNvSpPr/>
          <p:nvPr/>
        </p:nvSpPr>
        <p:spPr>
          <a:xfrm>
            <a:off x="235527" y="1910373"/>
            <a:ext cx="8700654" cy="466390"/>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US" sz="1600" b="1" spc="-5">
                <a:solidFill>
                  <a:schemeClr val="bg1"/>
                </a:solidFill>
                <a:latin typeface="Helvetica Neue"/>
                <a:ea typeface="Helvetica Neue" panose="02000503000000020004" pitchFamily="2" charset="0"/>
                <a:cs typeface="Helvetica Neue" panose="02000503000000020004" pitchFamily="2" charset="0"/>
              </a:rPr>
              <a:t>9.  Flight Software (FSW) Design </a:t>
            </a:r>
            <a:r>
              <a:rPr lang="en-IN" sz="1600" b="1" spc="-5">
                <a:solidFill>
                  <a:schemeClr val="bg1"/>
                </a:solidFill>
                <a:latin typeface="Helvetica Neue"/>
                <a:ea typeface="Helvetica Neue" panose="02000503000000020004" pitchFamily="2" charset="0"/>
                <a:cs typeface="Helvetica Neue" panose="02000503000000020004" pitchFamily="2" charset="0"/>
              </a:rPr>
              <a:t>[ 130- 140]</a:t>
            </a:r>
            <a:r>
              <a:rPr lang="en-US" sz="1600" b="1" spc="-5">
                <a:solidFill>
                  <a:schemeClr val="bg1"/>
                </a:solidFill>
                <a:latin typeface="Helvetica Neue"/>
                <a:ea typeface="Helvetica Neue" panose="02000503000000020004" pitchFamily="2" charset="0"/>
                <a:cs typeface="Helvetica Neue" panose="02000503000000020004" pitchFamily="2" charset="0"/>
              </a:rPr>
              <a:t> </a:t>
            </a:r>
          </a:p>
        </p:txBody>
      </p:sp>
      <p:sp>
        <p:nvSpPr>
          <p:cNvPr id="17" name="Rectangle: Rounded Corners 16">
            <a:extLst>
              <a:ext uri="{FF2B5EF4-FFF2-40B4-BE49-F238E27FC236}">
                <a16:creationId xmlns:a16="http://schemas.microsoft.com/office/drawing/2014/main" id="{EA558110-B127-408B-95CF-18A4D0EDE77D}"/>
              </a:ext>
            </a:extLst>
          </p:cNvPr>
          <p:cNvSpPr/>
          <p:nvPr/>
        </p:nvSpPr>
        <p:spPr>
          <a:xfrm>
            <a:off x="235527" y="4165690"/>
            <a:ext cx="8700654" cy="466390"/>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US" sz="1600" b="1" spc="-5">
                <a:solidFill>
                  <a:schemeClr val="bg1"/>
                </a:solidFill>
                <a:latin typeface="Helvetica Neue"/>
                <a:ea typeface="Helvetica Neue" panose="02000503000000020004" pitchFamily="2" charset="0"/>
                <a:cs typeface="Helvetica Neue" panose="02000503000000020004" pitchFamily="2" charset="0"/>
              </a:rPr>
              <a:t>10.  Ground Control System (GCS) Design </a:t>
            </a:r>
            <a:r>
              <a:rPr lang="en-IN" sz="1600" b="1" spc="-5">
                <a:solidFill>
                  <a:schemeClr val="bg1"/>
                </a:solidFill>
                <a:latin typeface="Helvetica Neue"/>
                <a:ea typeface="Helvetica Neue" panose="02000503000000020004" pitchFamily="2" charset="0"/>
                <a:cs typeface="Helvetica Neue" panose="02000503000000020004" pitchFamily="2" charset="0"/>
              </a:rPr>
              <a:t>[ 141- 157 ] </a:t>
            </a:r>
            <a:r>
              <a:rPr lang="en-US" sz="1600" b="1" spc="-5">
                <a:solidFill>
                  <a:schemeClr val="bg1"/>
                </a:solidFill>
                <a:latin typeface="Helvetica Neue"/>
                <a:ea typeface="Helvetica Neue" panose="02000503000000020004" pitchFamily="2" charset="0"/>
                <a:cs typeface="Helvetica Neue" panose="02000503000000020004" pitchFamily="2" charset="0"/>
              </a:rPr>
              <a:t> </a:t>
            </a:r>
            <a:endParaRPr lang="en-IN" b="1" spc="-5">
              <a:solidFill>
                <a:schemeClr val="bg1"/>
              </a:solidFill>
              <a:latin typeface="Helvetica Neue"/>
              <a:ea typeface="Helvetica Neue" panose="02000503000000020004" pitchFamily="2" charset="0"/>
              <a:cs typeface="Helvetica Neue" panose="02000503000000020004" pitchFamily="2" charset="0"/>
            </a:endParaRPr>
          </a:p>
        </p:txBody>
      </p:sp>
      <p:sp>
        <p:nvSpPr>
          <p:cNvPr id="10" name="Google Shape;217;p30">
            <a:extLst>
              <a:ext uri="{FF2B5EF4-FFF2-40B4-BE49-F238E27FC236}">
                <a16:creationId xmlns:a16="http://schemas.microsoft.com/office/drawing/2014/main" id="{E6E09E3F-E93E-8843-B51D-7A31C790302E}"/>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lvl="0"/>
            <a:r>
              <a:rPr lang="en-US"/>
              <a:t>CanSat 2019</a:t>
            </a:r>
            <a:r>
              <a:rPr lang="en-US" sz="1000" b="0" i="0" u="none" strike="noStrike" cap="none">
                <a:solidFill>
                  <a:schemeClr val="dk1"/>
                </a:solidFill>
                <a:latin typeface="Arial"/>
                <a:ea typeface="Arial"/>
                <a:cs typeface="Arial"/>
                <a:sym typeface="Arial"/>
              </a:rPr>
              <a:t> CDR:  Team </a:t>
            </a:r>
            <a:r>
              <a:rPr lang="en-US"/>
              <a:t>3279 (Team KALAM)</a:t>
            </a: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11140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442" name="Google Shape;442;p5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50</a:t>
            </a:fld>
            <a:endParaRPr sz="1000" b="0" i="0" u="none" strike="noStrike" cap="none">
              <a:solidFill>
                <a:schemeClr val="dk1"/>
              </a:solidFill>
              <a:latin typeface="Arial"/>
              <a:ea typeface="Arial"/>
              <a:cs typeface="Arial"/>
              <a:sym typeface="Arial"/>
            </a:endParaRPr>
          </a:p>
        </p:txBody>
      </p:sp>
      <p:sp>
        <p:nvSpPr>
          <p:cNvPr id="443" name="Google Shape;443;p5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Descent Control Changes Since PDR</a:t>
            </a:r>
            <a:endParaRPr/>
          </a:p>
        </p:txBody>
      </p:sp>
      <p:sp>
        <p:nvSpPr>
          <p:cNvPr id="445" name="Google Shape;445;p5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9" name="Table 8">
            <a:extLst>
              <a:ext uri="{FF2B5EF4-FFF2-40B4-BE49-F238E27FC236}">
                <a16:creationId xmlns:a16="http://schemas.microsoft.com/office/drawing/2014/main" id="{BD55BEC4-80A2-48A0-B656-5D23484C0B61}"/>
              </a:ext>
            </a:extLst>
          </p:cNvPr>
          <p:cNvGraphicFramePr>
            <a:graphicFrameLocks noGrp="1"/>
          </p:cNvGraphicFramePr>
          <p:nvPr>
            <p:extLst>
              <p:ext uri="{D42A27DB-BD31-4B8C-83A1-F6EECF244321}">
                <p14:modId xmlns:p14="http://schemas.microsoft.com/office/powerpoint/2010/main" val="527630232"/>
              </p:ext>
            </p:extLst>
          </p:nvPr>
        </p:nvGraphicFramePr>
        <p:xfrm>
          <a:off x="439420" y="1164240"/>
          <a:ext cx="8265159" cy="965418"/>
        </p:xfrm>
        <a:graphic>
          <a:graphicData uri="http://schemas.openxmlformats.org/drawingml/2006/table">
            <a:tbl>
              <a:tblPr>
                <a:effectLst>
                  <a:outerShdw blurRad="50800" dist="38100" dir="2700000" algn="tl" rotWithShape="0">
                    <a:prstClr val="black">
                      <a:alpha val="40000"/>
                    </a:prstClr>
                  </a:outerShdw>
                </a:effectLst>
              </a:tblPr>
              <a:tblGrid>
                <a:gridCol w="721360">
                  <a:extLst>
                    <a:ext uri="{9D8B030D-6E8A-4147-A177-3AD203B41FA5}">
                      <a16:colId xmlns:a16="http://schemas.microsoft.com/office/drawing/2014/main" val="1822277101"/>
                    </a:ext>
                  </a:extLst>
                </a:gridCol>
                <a:gridCol w="2438400">
                  <a:extLst>
                    <a:ext uri="{9D8B030D-6E8A-4147-A177-3AD203B41FA5}">
                      <a16:colId xmlns:a16="http://schemas.microsoft.com/office/drawing/2014/main" val="830263998"/>
                    </a:ext>
                  </a:extLst>
                </a:gridCol>
                <a:gridCol w="2733040">
                  <a:extLst>
                    <a:ext uri="{9D8B030D-6E8A-4147-A177-3AD203B41FA5}">
                      <a16:colId xmlns:a16="http://schemas.microsoft.com/office/drawing/2014/main" val="658734483"/>
                    </a:ext>
                  </a:extLst>
                </a:gridCol>
                <a:gridCol w="2372359">
                  <a:extLst>
                    <a:ext uri="{9D8B030D-6E8A-4147-A177-3AD203B41FA5}">
                      <a16:colId xmlns:a16="http://schemas.microsoft.com/office/drawing/2014/main" val="126007777"/>
                    </a:ext>
                  </a:extLst>
                </a:gridCol>
              </a:tblGrid>
              <a:tr h="495411">
                <a:tc>
                  <a:txBody>
                    <a:bodyPr/>
                    <a:lstStyle/>
                    <a:p>
                      <a:pPr algn="ctr"/>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S. No.</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Change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Requirement</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Rationale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470007">
                <a:tc>
                  <a:txBody>
                    <a:bodyPr/>
                    <a:lstStyle/>
                    <a:p>
                      <a:pPr algn="ctr"/>
                      <a:endParaRPr lang="is-IS" sz="13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r>
                        <a:rPr lang="en-US" sz="1200" b="1">
                          <a:effectLst/>
                          <a:latin typeface="Helvetica Neue" panose="02000503000000020004" pitchFamily="2" charset="0"/>
                          <a:ea typeface="Helvetica Neue" panose="02000503000000020004" pitchFamily="2" charset="0"/>
                          <a:cs typeface="Helvetica Neue" panose="02000503000000020004" pitchFamily="2" charset="0"/>
                        </a:rPr>
                        <a:t>No change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mr-IN" sz="1200">
                        <a:effectLst/>
                        <a:latin typeface="Helvetica Neue" panose="02000503000000020004" pitchFamily="2" charset="0"/>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bl>
          </a:graphicData>
        </a:graphic>
      </p:graphicFrame>
      <p:pic>
        <p:nvPicPr>
          <p:cNvPr id="7" name="Picture 6">
            <a:extLst>
              <a:ext uri="{FF2B5EF4-FFF2-40B4-BE49-F238E27FC236}">
                <a16:creationId xmlns:a16="http://schemas.microsoft.com/office/drawing/2014/main" id="{41C896D0-52CE-4633-B32A-382C8F9DD9BE}"/>
              </a:ext>
            </a:extLst>
          </p:cNvPr>
          <p:cNvPicPr>
            <a:picLocks noChangeAspect="1"/>
          </p:cNvPicPr>
          <p:nvPr/>
        </p:nvPicPr>
        <p:blipFill>
          <a:blip r:embed="rId3"/>
          <a:stretch>
            <a:fillRect/>
          </a:stretch>
        </p:blipFill>
        <p:spPr>
          <a:xfrm>
            <a:off x="5462772" y="3429000"/>
            <a:ext cx="3147828" cy="2657138"/>
          </a:xfrm>
          <a:prstGeom prst="rect">
            <a:avLst/>
          </a:prstGeom>
        </p:spPr>
      </p:pic>
      <p:pic>
        <p:nvPicPr>
          <p:cNvPr id="8" name="Picture 7">
            <a:extLst>
              <a:ext uri="{FF2B5EF4-FFF2-40B4-BE49-F238E27FC236}">
                <a16:creationId xmlns:a16="http://schemas.microsoft.com/office/drawing/2014/main" id="{10D3C5C4-AA39-4310-AD1B-4FBA9AADE70A}"/>
              </a:ext>
            </a:extLst>
          </p:cNvPr>
          <p:cNvPicPr>
            <a:picLocks noChangeAspect="1"/>
          </p:cNvPicPr>
          <p:nvPr/>
        </p:nvPicPr>
        <p:blipFill rotWithShape="1">
          <a:blip r:embed="rId4"/>
          <a:srcRect l="9000" r="1663"/>
          <a:stretch/>
        </p:blipFill>
        <p:spPr>
          <a:xfrm>
            <a:off x="439420" y="3433040"/>
            <a:ext cx="3573518" cy="2657138"/>
          </a:xfrm>
          <a:prstGeom prst="rect">
            <a:avLst/>
          </a:prstGeom>
        </p:spPr>
      </p:pic>
      <p:sp>
        <p:nvSpPr>
          <p:cNvPr id="10" name="TextBox 9">
            <a:extLst>
              <a:ext uri="{FF2B5EF4-FFF2-40B4-BE49-F238E27FC236}">
                <a16:creationId xmlns:a16="http://schemas.microsoft.com/office/drawing/2014/main" id="{3A301437-1DD3-4812-89E1-4E8C9F618CDA}"/>
              </a:ext>
            </a:extLst>
          </p:cNvPr>
          <p:cNvSpPr txBox="1"/>
          <p:nvPr/>
        </p:nvSpPr>
        <p:spPr>
          <a:xfrm>
            <a:off x="2413851" y="2807305"/>
            <a:ext cx="4316296" cy="461665"/>
          </a:xfrm>
          <a:prstGeom prst="rect">
            <a:avLst/>
          </a:prstGeom>
          <a:solidFill>
            <a:srgbClr val="FD8008"/>
          </a:solidFill>
          <a:ln w="28575">
            <a:solidFill>
              <a:schemeClr val="tx1"/>
            </a:solidFill>
          </a:ln>
        </p:spPr>
        <p:txBody>
          <a:bodyPr wrap="square" rtlCol="0" anchor="t">
            <a:spAutoFit/>
          </a:bodyPr>
          <a:lstStyle/>
          <a:p>
            <a:pPr marL="76200" algn="ctr"/>
            <a:r>
              <a:rPr lang="en-US" sz="2400" b="1">
                <a:solidFill>
                  <a:schemeClr val="bg1"/>
                </a:solidFill>
                <a:latin typeface="Helvetica Neue"/>
                <a:ea typeface="Helvetica Neue" panose="02000503000000020004" pitchFamily="2" charset="0"/>
                <a:cs typeface="Helvetica Neue" panose="02000503000000020004" pitchFamily="2" charset="0"/>
              </a:rPr>
              <a:t>Prototype Testing</a:t>
            </a:r>
            <a:endParaRPr lang="en-US" sz="2400" b="1">
              <a:solidFill>
                <a:schemeClr val="bg1"/>
              </a:solidFill>
              <a:latin typeface="Helvetica Neue"/>
            </a:endParaRPr>
          </a:p>
        </p:txBody>
      </p:sp>
      <p:sp>
        <p:nvSpPr>
          <p:cNvPr id="11" name="Google Shape;407;p44">
            <a:extLst>
              <a:ext uri="{FF2B5EF4-FFF2-40B4-BE49-F238E27FC236}">
                <a16:creationId xmlns:a16="http://schemas.microsoft.com/office/drawing/2014/main" id="{0F20CF10-34CD-4434-964B-74F8686CA68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p:txBody>
      </p:sp>
    </p:spTree>
    <p:extLst>
      <p:ext uri="{BB962C8B-B14F-4D97-AF65-F5344CB8AC3E}">
        <p14:creationId xmlns:p14="http://schemas.microsoft.com/office/powerpoint/2010/main" val="813935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09AF-C3F3-45EF-8DAD-9297C663C433}"/>
              </a:ext>
            </a:extLst>
          </p:cNvPr>
          <p:cNvSpPr>
            <a:spLocks noGrp="1"/>
          </p:cNvSpPr>
          <p:nvPr>
            <p:ph type="title"/>
          </p:nvPr>
        </p:nvSpPr>
        <p:spPr/>
        <p:txBody>
          <a:bodyPr/>
          <a:lstStyle/>
          <a:p>
            <a:r>
              <a:rPr lang="en-US"/>
              <a:t>Descent Control Requirements [1/3]</a:t>
            </a:r>
          </a:p>
        </p:txBody>
      </p:sp>
      <p:sp>
        <p:nvSpPr>
          <p:cNvPr id="4" name="Slide Number Placeholder 3">
            <a:extLst>
              <a:ext uri="{FF2B5EF4-FFF2-40B4-BE49-F238E27FC236}">
                <a16:creationId xmlns:a16="http://schemas.microsoft.com/office/drawing/2014/main" id="{6E88D432-E9F3-4843-84CD-08390D9220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51</a:t>
            </a:fld>
            <a:endParaRPr lang="en-US"/>
          </a:p>
        </p:txBody>
      </p:sp>
      <p:graphicFrame>
        <p:nvGraphicFramePr>
          <p:cNvPr id="6" name="Table 5">
            <a:extLst>
              <a:ext uri="{FF2B5EF4-FFF2-40B4-BE49-F238E27FC236}">
                <a16:creationId xmlns:a16="http://schemas.microsoft.com/office/drawing/2014/main" id="{F2EF6C5B-325A-4F96-B1AB-84FCA3890094}"/>
              </a:ext>
            </a:extLst>
          </p:cNvPr>
          <p:cNvGraphicFramePr>
            <a:graphicFrameLocks noGrp="1"/>
          </p:cNvGraphicFramePr>
          <p:nvPr>
            <p:extLst>
              <p:ext uri="{D42A27DB-BD31-4B8C-83A1-F6EECF244321}">
                <p14:modId xmlns:p14="http://schemas.microsoft.com/office/powerpoint/2010/main" val="259606671"/>
              </p:ext>
            </p:extLst>
          </p:nvPr>
        </p:nvGraphicFramePr>
        <p:xfrm>
          <a:off x="269999" y="1082327"/>
          <a:ext cx="8604000" cy="5037933"/>
        </p:xfrm>
        <a:graphic>
          <a:graphicData uri="http://schemas.openxmlformats.org/drawingml/2006/table">
            <a:tbl>
              <a:tblPr firstRow="1" bandRow="1"/>
              <a:tblGrid>
                <a:gridCol w="802070">
                  <a:extLst>
                    <a:ext uri="{9D8B030D-6E8A-4147-A177-3AD203B41FA5}">
                      <a16:colId xmlns:a16="http://schemas.microsoft.com/office/drawing/2014/main" val="88219779"/>
                    </a:ext>
                  </a:extLst>
                </a:gridCol>
                <a:gridCol w="3917384">
                  <a:extLst>
                    <a:ext uri="{9D8B030D-6E8A-4147-A177-3AD203B41FA5}">
                      <a16:colId xmlns:a16="http://schemas.microsoft.com/office/drawing/2014/main" val="211796620"/>
                    </a:ext>
                  </a:extLst>
                </a:gridCol>
                <a:gridCol w="1155783">
                  <a:extLst>
                    <a:ext uri="{9D8B030D-6E8A-4147-A177-3AD203B41FA5}">
                      <a16:colId xmlns:a16="http://schemas.microsoft.com/office/drawing/2014/main" val="32721481"/>
                    </a:ext>
                  </a:extLst>
                </a:gridCol>
                <a:gridCol w="986851">
                  <a:extLst>
                    <a:ext uri="{9D8B030D-6E8A-4147-A177-3AD203B41FA5}">
                      <a16:colId xmlns:a16="http://schemas.microsoft.com/office/drawing/2014/main" val="1928060964"/>
                    </a:ext>
                  </a:extLst>
                </a:gridCol>
                <a:gridCol w="435478">
                  <a:extLst>
                    <a:ext uri="{9D8B030D-6E8A-4147-A177-3AD203B41FA5}">
                      <a16:colId xmlns:a16="http://schemas.microsoft.com/office/drawing/2014/main" val="17770726"/>
                    </a:ext>
                  </a:extLst>
                </a:gridCol>
                <a:gridCol w="435478">
                  <a:extLst>
                    <a:ext uri="{9D8B030D-6E8A-4147-A177-3AD203B41FA5}">
                      <a16:colId xmlns:a16="http://schemas.microsoft.com/office/drawing/2014/main" val="1381708042"/>
                    </a:ext>
                  </a:extLst>
                </a:gridCol>
                <a:gridCol w="435478">
                  <a:extLst>
                    <a:ext uri="{9D8B030D-6E8A-4147-A177-3AD203B41FA5}">
                      <a16:colId xmlns:a16="http://schemas.microsoft.com/office/drawing/2014/main" val="4238094860"/>
                    </a:ext>
                  </a:extLst>
                </a:gridCol>
                <a:gridCol w="435478">
                  <a:extLst>
                    <a:ext uri="{9D8B030D-6E8A-4147-A177-3AD203B41FA5}">
                      <a16:colId xmlns:a16="http://schemas.microsoft.com/office/drawing/2014/main" val="1128242062"/>
                    </a:ext>
                  </a:extLst>
                </a:gridCol>
              </a:tblGrid>
              <a:tr h="396928">
                <a:tc rowSpan="2">
                  <a:txBody>
                    <a:bodyPr/>
                    <a:lstStyle/>
                    <a:p>
                      <a:pPr marR="0" algn="ctr"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Number</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D8008"/>
                    </a:solidFill>
                  </a:tcPr>
                </a:tc>
                <a:tc rowSpan="2">
                  <a:txBody>
                    <a:bodyPr/>
                    <a:lstStyle/>
                    <a:p>
                      <a:pPr marR="0" algn="ctr"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Description</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D8008"/>
                    </a:solidFill>
                  </a:tcPr>
                </a:tc>
                <a:tc rowSpan="2">
                  <a:txBody>
                    <a:bodyPr/>
                    <a:lstStyle/>
                    <a:p>
                      <a:pPr marR="0" algn="ctr"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ctr" rtl="0">
                        <a:spcBef>
                          <a:spcPts val="0"/>
                        </a:spcBef>
                        <a:spcAft>
                          <a:spcPts val="0"/>
                        </a:spcAft>
                      </a:pPr>
                      <a:r>
                        <a:rPr lang="en-US" sz="1400" b="1">
                          <a:solidFill>
                            <a:schemeClr val="bg1"/>
                          </a:solidFill>
                          <a:latin typeface="Helvetica Neue"/>
                          <a:ea typeface="Helvetica Neue" panose="02000503000000020004" pitchFamily="2" charset="0"/>
                          <a:cs typeface="Helvetica Neue" panose="02000503000000020004" pitchFamily="2" charset="0"/>
                        </a:rPr>
                        <a:t>Rationale</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D8008"/>
                    </a:solidFill>
                  </a:tcPr>
                </a:tc>
                <a:tc rowSpan="2">
                  <a:txBody>
                    <a:bodyPr/>
                    <a:lstStyle/>
                    <a:p>
                      <a:pPr marR="0" algn="ctr"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Priority</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D8008"/>
                    </a:solidFill>
                  </a:tcPr>
                </a:tc>
                <a:tc gridSpan="4">
                  <a:txBody>
                    <a:bodyPr/>
                    <a:lstStyle/>
                    <a:p>
                      <a:pPr marR="0" algn="ctr" rtl="0">
                        <a:spcBef>
                          <a:spcPts val="0"/>
                        </a:spcBef>
                        <a:spcAft>
                          <a:spcPts val="0"/>
                        </a:spcAft>
                      </a:pPr>
                      <a:r>
                        <a:rPr lang="en-IN" sz="1400" b="1">
                          <a:solidFill>
                            <a:schemeClr val="bg1"/>
                          </a:solidFill>
                          <a:latin typeface="Helvetica Neue"/>
                          <a:ea typeface="Helvetica Neue" panose="02000503000000020004" pitchFamily="2" charset="0"/>
                          <a:cs typeface="Helvetica Neue" panose="02000503000000020004" pitchFamily="2" charset="0"/>
                        </a:rPr>
                        <a:t>Verification Method</a:t>
                      </a:r>
                      <a:endParaRPr lang="en-IN"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3021870"/>
                  </a:ext>
                </a:extLst>
              </a:tr>
              <a:tr h="45799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R="0" algn="ctr" rtl="0">
                        <a:spcBef>
                          <a:spcPts val="0"/>
                        </a:spcBef>
                        <a:spcAft>
                          <a:spcPts val="0"/>
                        </a:spcAft>
                      </a:pPr>
                      <a:r>
                        <a:rPr lang="en-IN" sz="1400" b="1">
                          <a:solidFill>
                            <a:schemeClr val="bg1"/>
                          </a:solidFill>
                          <a:effectLst/>
                          <a:latin typeface="Helvetica Neue"/>
                          <a:ea typeface="Helvetica Neue" panose="02000503000000020004" pitchFamily="2" charset="0"/>
                          <a:cs typeface="Helvetica Neue" panose="02000503000000020004" pitchFamily="2" charset="0"/>
                        </a:rPr>
                        <a:t>A</a:t>
                      </a:r>
                      <a:endParaRPr lang="en-IN"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D8008"/>
                    </a:solidFill>
                  </a:tcPr>
                </a:tc>
                <a:tc>
                  <a:txBody>
                    <a:bodyPr/>
                    <a:lstStyle/>
                    <a:p>
                      <a:pPr marR="0" algn="ctr" rtl="0">
                        <a:spcBef>
                          <a:spcPts val="0"/>
                        </a:spcBef>
                        <a:spcAft>
                          <a:spcPts val="0"/>
                        </a:spcAft>
                      </a:pPr>
                      <a:r>
                        <a:rPr lang="en-IN" sz="1400" b="1">
                          <a:solidFill>
                            <a:schemeClr val="bg1"/>
                          </a:solidFill>
                          <a:effectLst/>
                          <a:latin typeface="Helvetica Neue"/>
                          <a:ea typeface="Helvetica Neue" panose="02000503000000020004" pitchFamily="2" charset="0"/>
                          <a:cs typeface="Helvetica Neue" panose="02000503000000020004" pitchFamily="2" charset="0"/>
                        </a:rPr>
                        <a:t>I</a:t>
                      </a:r>
                      <a:endParaRPr lang="en-IN"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D8008"/>
                    </a:solidFill>
                  </a:tcPr>
                </a:tc>
                <a:tc>
                  <a:txBody>
                    <a:bodyPr/>
                    <a:lstStyle/>
                    <a:p>
                      <a:pPr marR="0" algn="ctr" rtl="0">
                        <a:spcBef>
                          <a:spcPts val="0"/>
                        </a:spcBef>
                        <a:spcAft>
                          <a:spcPts val="0"/>
                        </a:spcAft>
                      </a:pPr>
                      <a:r>
                        <a:rPr lang="en-IN" sz="1400" b="1">
                          <a:solidFill>
                            <a:schemeClr val="bg1"/>
                          </a:solidFill>
                          <a:effectLst/>
                          <a:latin typeface="Helvetica Neue"/>
                          <a:ea typeface="Helvetica Neue" panose="02000503000000020004" pitchFamily="2" charset="0"/>
                          <a:cs typeface="Helvetica Neue" panose="02000503000000020004" pitchFamily="2" charset="0"/>
                        </a:rPr>
                        <a:t>T</a:t>
                      </a:r>
                      <a:endParaRPr lang="en-IN"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D8008"/>
                    </a:solidFill>
                  </a:tcPr>
                </a:tc>
                <a:tc>
                  <a:txBody>
                    <a:bodyPr/>
                    <a:lstStyle/>
                    <a:p>
                      <a:pPr marR="0" algn="ctr" rtl="0">
                        <a:spcBef>
                          <a:spcPts val="0"/>
                        </a:spcBef>
                        <a:spcAft>
                          <a:spcPts val="0"/>
                        </a:spcAft>
                      </a:pPr>
                      <a:r>
                        <a:rPr lang="en-IN" sz="1400" b="1">
                          <a:solidFill>
                            <a:schemeClr val="bg1"/>
                          </a:solidFill>
                          <a:effectLst/>
                          <a:latin typeface="Helvetica Neue"/>
                          <a:ea typeface="Helvetica Neue" panose="02000503000000020004" pitchFamily="2" charset="0"/>
                          <a:cs typeface="Helvetica Neue" panose="02000503000000020004" pitchFamily="2" charset="0"/>
                        </a:rPr>
                        <a:t>D</a:t>
                      </a:r>
                      <a:endParaRPr lang="en-IN"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D8008"/>
                    </a:solidFill>
                  </a:tcPr>
                </a:tc>
                <a:extLst>
                  <a:ext uri="{0D108BD9-81ED-4DB2-BD59-A6C34878D82A}">
                    <a16:rowId xmlns:a16="http://schemas.microsoft.com/office/drawing/2014/main" val="2055793148"/>
                  </a:ext>
                </a:extLst>
              </a:tr>
              <a:tr h="839656">
                <a:tc>
                  <a:txBody>
                    <a:bodyPr/>
                    <a:lstStyle/>
                    <a:p>
                      <a:pPr marR="0" algn="l"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DCR1</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l" rtl="0">
                        <a:spcBef>
                          <a:spcPts val="0"/>
                        </a:spcBef>
                        <a:spcAft>
                          <a:spcPts val="0"/>
                        </a:spcAft>
                      </a:pPr>
                      <a:r>
                        <a:rPr lang="en-US" sz="1400">
                          <a:latin typeface="Helvetica Neue"/>
                          <a:ea typeface="Helvetica Neue" panose="02000503000000020004" pitchFamily="2" charset="0"/>
                          <a:cs typeface="Helvetica Neue" panose="02000503000000020004" pitchFamily="2" charset="0"/>
                        </a:rPr>
                        <a:t>T</a:t>
                      </a:r>
                      <a:r>
                        <a:rPr lang="en-US" sz="1400">
                          <a:latin typeface="Arial"/>
                          <a:ea typeface="Helvetica Neue" panose="02000503000000020004" pitchFamily="2" charset="0"/>
                          <a:cs typeface="Helvetica Neue" panose="02000503000000020004" pitchFamily="2" charset="0"/>
                        </a:rPr>
                        <a:t>he CanSat shall deploy from the rocket payload</a:t>
                      </a:r>
                      <a:endParaRPr lang="en-US" sz="1400">
                        <a:effectLst/>
                        <a:latin typeface="Arial"/>
                        <a:ea typeface="Helvetica Neue" panose="02000503000000020004" pitchFamily="2" charset="0"/>
                        <a:cs typeface="Helvetica Neue" panose="02000503000000020004" pitchFamily="2" charset="0"/>
                      </a:endParaRPr>
                    </a:p>
                  </a:txBody>
                  <a:tcPr anchor="ctr">
                    <a:solidFill>
                      <a:srgbClr val="F9F5E4"/>
                    </a:solidFill>
                  </a:tcPr>
                </a:tc>
                <a:tc>
                  <a:txBody>
                    <a:bodyPr/>
                    <a:lstStyle/>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Competition Requirement</a:t>
                      </a: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r>
                        <a:rPr lang="en-IN" sz="1400">
                          <a:effectLst/>
                          <a:latin typeface="Helvetica Neue"/>
                          <a:ea typeface="Helvetica Neue" panose="02000503000000020004" pitchFamily="2" charset="0"/>
                          <a:cs typeface="Helvetica Neue" panose="02000503000000020004" pitchFamily="2" charset="0"/>
                        </a:rPr>
                        <a:t>HIGH</a:t>
                      </a:r>
                      <a:endParaRPr lang="en-IN">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a:rPr>
                        <a:t>  ✔️</a:t>
                      </a:r>
                      <a:endParaRPr lang="en-US" sz="1400" b="0" i="0" u="none" strike="noStrike" noProof="0">
                        <a:latin typeface="Helvetica Neue"/>
                      </a:endParaRPr>
                    </a:p>
                    <a:p>
                      <a:pPr marR="0" lvl="0" algn="l">
                        <a:spcBef>
                          <a:spcPts val="0"/>
                        </a:spcBef>
                        <a:spcAft>
                          <a:spcPts val="0"/>
                        </a:spcAft>
                        <a:buNone/>
                      </a:pP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endParaRPr lang="en-US">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r>
                        <a:rPr lang="en-US">
                          <a:latin typeface="Helvetica Neue"/>
                          <a:ea typeface="Helvetica Neue" panose="02000503000000020004" pitchFamily="2" charset="0"/>
                          <a:cs typeface="Helvetica Neue" panose="02000503000000020004" pitchFamily="2" charset="0"/>
                        </a:rPr>
                        <a:t>   </a:t>
                      </a: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endParaRPr lang="en-US">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rgbClr val="F9F5E4"/>
                    </a:solidFill>
                  </a:tcPr>
                </a:tc>
                <a:extLst>
                  <a:ext uri="{0D108BD9-81ED-4DB2-BD59-A6C34878D82A}">
                    <a16:rowId xmlns:a16="http://schemas.microsoft.com/office/drawing/2014/main" val="2196203616"/>
                  </a:ext>
                </a:extLst>
              </a:tr>
              <a:tr h="809123">
                <a:tc>
                  <a:txBody>
                    <a:bodyPr/>
                    <a:lstStyle/>
                    <a:p>
                      <a:pPr marR="0" algn="l"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DCR2</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The descent rate of the CanSat (container and science payload) shall be 20 meters/second +/- 5m/s.</a:t>
                      </a:r>
                      <a:endParaRPr lang="en-US">
                        <a:effectLst/>
                        <a:latin typeface="Helvetica Neue"/>
                        <a:ea typeface="Helvetica Neue" panose="02000503000000020004" pitchFamily="2" charset="0"/>
                        <a:cs typeface="Helvetica Neue" panose="02000503000000020004" pitchFamily="2" charset="0"/>
                      </a:endParaRPr>
                    </a:p>
                  </a:txBody>
                  <a:tcPr anchor="ctr">
                    <a:solidFill>
                      <a:srgbClr val="F9F5E4"/>
                    </a:solidFill>
                  </a:tcPr>
                </a:tc>
                <a:tc>
                  <a:txBody>
                    <a:bodyPr/>
                    <a:lstStyle/>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Competition</a:t>
                      </a:r>
                      <a:r>
                        <a:rPr lang="en-US" sz="1400">
                          <a:latin typeface="Helvetica Neue"/>
                          <a:ea typeface="Helvetica Neue" panose="02000503000000020004" pitchFamily="2" charset="0"/>
                          <a:cs typeface="Helvetica Neue" panose="02000503000000020004" pitchFamily="2" charset="0"/>
                        </a:rPr>
                        <a:t> </a:t>
                      </a:r>
                      <a:endParaRPr lang="en-US">
                        <a:effectLst/>
                        <a:latin typeface="Helvetica Neue"/>
                        <a:ea typeface="Helvetica Neue" panose="02000503000000020004" pitchFamily="2" charset="0"/>
                        <a:cs typeface="Helvetica Neue" panose="02000503000000020004" pitchFamily="2" charset="0"/>
                      </a:endParaRPr>
                    </a:p>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Requirement</a:t>
                      </a: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r>
                        <a:rPr lang="en-IN" sz="1400">
                          <a:effectLst/>
                          <a:latin typeface="Helvetica Neue"/>
                          <a:ea typeface="Helvetica Neue" panose="02000503000000020004" pitchFamily="2" charset="0"/>
                          <a:cs typeface="Helvetica Neue" panose="02000503000000020004" pitchFamily="2" charset="0"/>
                        </a:rPr>
                        <a:t>HIGH</a:t>
                      </a:r>
                      <a:endParaRPr lang="en-IN">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endParaRPr lang="en-US">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endParaRPr lang="en-US">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lvl="0" algn="l" rtl="0">
                        <a:lnSpc>
                          <a:spcPct val="100000"/>
                        </a:lnSpc>
                        <a:spcBef>
                          <a:spcPts val="0"/>
                        </a:spcBef>
                        <a:spcAft>
                          <a:spcPts val="0"/>
                        </a:spcAft>
                      </a:pPr>
                      <a:r>
                        <a:rPr lang="en-US">
                          <a:latin typeface="Helvetica Neue"/>
                          <a:ea typeface="Helvetica Neue" panose="02000503000000020004" pitchFamily="2" charset="0"/>
                          <a:cs typeface="Helvetica Neue" panose="02000503000000020004" pitchFamily="2" charset="0"/>
                        </a:rPr>
                        <a:t>  </a:t>
                      </a:r>
                      <a:r>
                        <a:rPr lang="en-US" sz="1400" b="0" i="0" u="none" strike="noStrike" noProof="0">
                          <a:solidFill>
                            <a:srgbClr val="000000"/>
                          </a:solidFill>
                          <a:latin typeface="Helvetica Neue"/>
                        </a:rPr>
                        <a:t>✔️</a:t>
                      </a:r>
                      <a:endParaRPr lang="en-US" sz="1400" b="0" i="0" u="none" strike="noStrike" noProof="0">
                        <a:latin typeface="Helvetica Neue"/>
                      </a:endParaRPr>
                    </a:p>
                    <a:p>
                      <a:pPr marR="0" lvl="0" algn="l">
                        <a:spcBef>
                          <a:spcPts val="0"/>
                        </a:spcBef>
                        <a:spcAft>
                          <a:spcPts val="0"/>
                        </a:spcAft>
                        <a:buNone/>
                      </a:pP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a:rPr>
                        <a:t>  ✔️</a:t>
                      </a:r>
                      <a:endParaRPr lang="en-US" sz="1400" b="0" i="0" u="none" strike="noStrike" noProof="0">
                        <a:latin typeface="Helvetica Neue"/>
                      </a:endParaRPr>
                    </a:p>
                    <a:p>
                      <a:pPr marR="0" lvl="0" algn="l">
                        <a:spcBef>
                          <a:spcPts val="0"/>
                        </a:spcBef>
                        <a:spcAft>
                          <a:spcPts val="0"/>
                        </a:spcAft>
                        <a:buNone/>
                      </a:pP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extLst>
                  <a:ext uri="{0D108BD9-81ED-4DB2-BD59-A6C34878D82A}">
                    <a16:rowId xmlns:a16="http://schemas.microsoft.com/office/drawing/2014/main" val="3080394601"/>
                  </a:ext>
                </a:extLst>
              </a:tr>
              <a:tr h="717524">
                <a:tc>
                  <a:txBody>
                    <a:bodyPr/>
                    <a:lstStyle/>
                    <a:p>
                      <a:pPr marR="0" algn="l"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DCR3</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The container shall release the payload at 450 meters +/- 10 meters.</a:t>
                      </a:r>
                      <a:endParaRPr lang="en-US">
                        <a:effectLst/>
                        <a:latin typeface="Helvetica Neue"/>
                        <a:ea typeface="Helvetica Neue" panose="02000503000000020004" pitchFamily="2" charset="0"/>
                        <a:cs typeface="Helvetica Neue" panose="02000503000000020004" pitchFamily="2" charset="0"/>
                      </a:endParaRPr>
                    </a:p>
                  </a:txBody>
                  <a:tcPr anchor="ctr">
                    <a:solidFill>
                      <a:srgbClr val="F9F5E4"/>
                    </a:solidFill>
                  </a:tcPr>
                </a:tc>
                <a:tc>
                  <a:txBody>
                    <a:bodyPr/>
                    <a:lstStyle/>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Competition Requirement</a:t>
                      </a: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r>
                        <a:rPr lang="en-IN" sz="1400">
                          <a:effectLst/>
                          <a:latin typeface="Helvetica Neue"/>
                          <a:ea typeface="Helvetica Neue" panose="02000503000000020004" pitchFamily="2" charset="0"/>
                          <a:cs typeface="Helvetica Neue" panose="02000503000000020004" pitchFamily="2" charset="0"/>
                        </a:rPr>
                        <a:t>HIGH</a:t>
                      </a:r>
                      <a:endParaRPr lang="en-IN">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endParaRPr lang="en-US">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endParaRPr lang="en-US">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a:rPr>
                        <a:t>  ✔️</a:t>
                      </a:r>
                      <a:endParaRPr lang="en-US" sz="1400" b="0" i="0" u="none" strike="noStrike" noProof="0">
                        <a:latin typeface="Helvetica Neue"/>
                      </a:endParaRPr>
                    </a:p>
                    <a:p>
                      <a:pPr marR="0" lvl="0" algn="l">
                        <a:spcBef>
                          <a:spcPts val="0"/>
                        </a:spcBef>
                        <a:spcAft>
                          <a:spcPts val="0"/>
                        </a:spcAft>
                        <a:buNone/>
                      </a:pP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a:rPr>
                        <a:t>  ✔️</a:t>
                      </a:r>
                      <a:endParaRPr lang="en-US" sz="1400" b="0" i="0" u="none" strike="noStrike" noProof="0">
                        <a:latin typeface="Helvetica Neue"/>
                      </a:endParaRPr>
                    </a:p>
                    <a:p>
                      <a:pPr marR="0" lvl="0" algn="l">
                        <a:spcBef>
                          <a:spcPts val="0"/>
                        </a:spcBef>
                        <a:spcAft>
                          <a:spcPts val="0"/>
                        </a:spcAft>
                        <a:buNone/>
                      </a:pP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extLst>
                  <a:ext uri="{0D108BD9-81ED-4DB2-BD59-A6C34878D82A}">
                    <a16:rowId xmlns:a16="http://schemas.microsoft.com/office/drawing/2014/main" val="477480120"/>
                  </a:ext>
                </a:extLst>
              </a:tr>
              <a:tr h="778589">
                <a:tc>
                  <a:txBody>
                    <a:bodyPr/>
                    <a:lstStyle/>
                    <a:p>
                      <a:pPr marR="0" algn="l"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DCR4</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The science payload shall descend using an auto-gyro/ passive helicopter</a:t>
                      </a:r>
                      <a:endParaRPr lang="en-US">
                        <a:effectLst/>
                        <a:latin typeface="Helvetica Neue"/>
                        <a:ea typeface="Helvetica Neue" panose="02000503000000020004" pitchFamily="2" charset="0"/>
                        <a:cs typeface="Helvetica Neue" panose="02000503000000020004" pitchFamily="2" charset="0"/>
                      </a:endParaRPr>
                    </a:p>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recovery descent control system</a:t>
                      </a:r>
                      <a:endParaRPr lang="en-US">
                        <a:effectLst/>
                        <a:latin typeface="Helvetica Neue"/>
                        <a:ea typeface="Helvetica Neue" panose="02000503000000020004" pitchFamily="2" charset="0"/>
                        <a:cs typeface="Helvetica Neue" panose="02000503000000020004" pitchFamily="2" charset="0"/>
                      </a:endParaRPr>
                    </a:p>
                  </a:txBody>
                  <a:tcPr anchor="ctr">
                    <a:solidFill>
                      <a:srgbClr val="F9F5E4"/>
                    </a:solidFill>
                  </a:tcPr>
                </a:tc>
                <a:tc>
                  <a:txBody>
                    <a:bodyPr/>
                    <a:lstStyle/>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Competition Requirement</a:t>
                      </a: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r>
                        <a:rPr lang="en-IN" sz="1400">
                          <a:effectLst/>
                          <a:latin typeface="Helvetica Neue"/>
                          <a:ea typeface="Helvetica Neue" panose="02000503000000020004" pitchFamily="2" charset="0"/>
                          <a:cs typeface="Helvetica Neue" panose="02000503000000020004" pitchFamily="2" charset="0"/>
                        </a:rPr>
                        <a:t>HIGH</a:t>
                      </a:r>
                      <a:endParaRPr lang="en-IN">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a:rPr>
                        <a:t>  ✔️</a:t>
                      </a:r>
                      <a:endParaRPr lang="en-US" sz="1400" b="0" i="0" u="none" strike="noStrike" noProof="0">
                        <a:latin typeface="Helvetica Neue"/>
                      </a:endParaRPr>
                    </a:p>
                    <a:p>
                      <a:pPr marR="0" lvl="0" algn="l">
                        <a:spcBef>
                          <a:spcPts val="0"/>
                        </a:spcBef>
                        <a:spcAft>
                          <a:spcPts val="0"/>
                        </a:spcAft>
                        <a:buNone/>
                      </a:pP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a:rPr>
                        <a:t>  ✔️ </a:t>
                      </a:r>
                      <a:endParaRPr lang="en-US" sz="1400" b="0" i="0" u="none" strike="noStrike" noProof="0">
                        <a:latin typeface="Helvetica Neue"/>
                      </a:endParaRPr>
                    </a:p>
                    <a:p>
                      <a:pPr marR="0" lvl="0" algn="l">
                        <a:spcBef>
                          <a:spcPts val="0"/>
                        </a:spcBef>
                        <a:spcAft>
                          <a:spcPts val="0"/>
                        </a:spcAft>
                        <a:buNone/>
                      </a:pP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endParaRPr lang="en-US">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endParaRPr lang="en-US">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rgbClr val="F9F5E4"/>
                    </a:solidFill>
                  </a:tcPr>
                </a:tc>
                <a:extLst>
                  <a:ext uri="{0D108BD9-81ED-4DB2-BD59-A6C34878D82A}">
                    <a16:rowId xmlns:a16="http://schemas.microsoft.com/office/drawing/2014/main" val="1606568922"/>
                  </a:ext>
                </a:extLst>
              </a:tr>
              <a:tr h="1038120">
                <a:tc>
                  <a:txBody>
                    <a:bodyPr/>
                    <a:lstStyle/>
                    <a:p>
                      <a:pPr marR="0" algn="l"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DCR5</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5AD09"/>
                    </a:solidFill>
                  </a:tcPr>
                </a:tc>
                <a:tc>
                  <a:txBody>
                    <a:bodyPr/>
                    <a:lstStyle/>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The descent rate of the science payload after being released from the</a:t>
                      </a:r>
                      <a:endParaRPr lang="en-US">
                        <a:effectLst/>
                        <a:latin typeface="Helvetica Neue"/>
                        <a:ea typeface="Helvetica Neue" panose="02000503000000020004" pitchFamily="2" charset="0"/>
                        <a:cs typeface="Helvetica Neue" panose="02000503000000020004" pitchFamily="2" charset="0"/>
                      </a:endParaRPr>
                    </a:p>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container shall be 10 to 15 meters/second.</a:t>
                      </a:r>
                      <a:endParaRPr lang="en-US">
                        <a:effectLst/>
                        <a:latin typeface="Helvetica Neue"/>
                        <a:ea typeface="Helvetica Neue" panose="02000503000000020004" pitchFamily="2" charset="0"/>
                        <a:cs typeface="Helvetica Neue" panose="02000503000000020004" pitchFamily="2" charset="0"/>
                      </a:endParaRPr>
                    </a:p>
                  </a:txBody>
                  <a:tcPr anchor="ctr">
                    <a:solidFill>
                      <a:srgbClr val="F9F5E4"/>
                    </a:solidFill>
                  </a:tcPr>
                </a:tc>
                <a:tc>
                  <a:txBody>
                    <a:bodyPr/>
                    <a:lstStyle/>
                    <a:p>
                      <a:pPr marR="0" algn="l" rtl="0">
                        <a:spcBef>
                          <a:spcPts val="0"/>
                        </a:spcBef>
                        <a:spcAft>
                          <a:spcPts val="0"/>
                        </a:spcAft>
                      </a:pPr>
                      <a:r>
                        <a:rPr lang="en-US" sz="1400">
                          <a:effectLst/>
                          <a:latin typeface="Helvetica Neue"/>
                          <a:ea typeface="Helvetica Neue" panose="02000503000000020004" pitchFamily="2" charset="0"/>
                          <a:cs typeface="Helvetica Neue" panose="02000503000000020004" pitchFamily="2" charset="0"/>
                        </a:rPr>
                        <a:t>Competition Requirement</a:t>
                      </a:r>
                      <a:endParaRPr lang="en-US">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r>
                        <a:rPr lang="en-IN" sz="1400">
                          <a:effectLst/>
                          <a:latin typeface="Helvetica Neue"/>
                          <a:ea typeface="Helvetica Neue" panose="02000503000000020004" pitchFamily="2" charset="0"/>
                          <a:cs typeface="Helvetica Neue" panose="02000503000000020004" pitchFamily="2" charset="0"/>
                        </a:rPr>
                        <a:t>HIGH</a:t>
                      </a:r>
                      <a:endParaRPr lang="en-IN">
                        <a:effectLst/>
                        <a:latin typeface="Helvetica Neue"/>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endParaRPr lang="en-US">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algn="l" rtl="0">
                        <a:spcBef>
                          <a:spcPts val="0"/>
                        </a:spcBef>
                        <a:spcAft>
                          <a:spcPts val="0"/>
                        </a:spcAft>
                      </a:pPr>
                      <a:endParaRPr lang="en-US">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rgbClr val="F9F5E4"/>
                    </a:solidFill>
                  </a:tcPr>
                </a:tc>
                <a:tc>
                  <a:txBody>
                    <a:bodyPr/>
                    <a:lstStyle/>
                    <a:p>
                      <a:pPr marR="0" lvl="0" algn="l">
                        <a:spcBef>
                          <a:spcPts val="0"/>
                        </a:spcBef>
                        <a:spcAft>
                          <a:spcPts val="0"/>
                        </a:spcAft>
                        <a:buNone/>
                      </a:pPr>
                      <a:r>
                        <a:rPr lang="en-US" sz="1400" b="0" i="0" u="none" strike="noStrike" noProof="0">
                          <a:solidFill>
                            <a:srgbClr val="000000"/>
                          </a:solidFill>
                          <a:latin typeface="Helvetica Neue"/>
                        </a:rPr>
                        <a:t>  ✔️</a:t>
                      </a:r>
                      <a:endParaRPr lang="en-US">
                        <a:effectLst/>
                      </a:endParaRPr>
                    </a:p>
                  </a:txBody>
                  <a:tcPr marL="0" marR="0" marT="0" marB="0" anchor="ctr">
                    <a:solidFill>
                      <a:srgbClr val="F9F5E4"/>
                    </a:solidFill>
                  </a:tcPr>
                </a:tc>
                <a:tc>
                  <a:txBody>
                    <a:bodyPr/>
                    <a:lstStyle/>
                    <a:p>
                      <a:pPr marR="0" lvl="0" algn="l">
                        <a:spcBef>
                          <a:spcPts val="0"/>
                        </a:spcBef>
                        <a:spcAft>
                          <a:spcPts val="0"/>
                        </a:spcAft>
                        <a:buNone/>
                      </a:pPr>
                      <a:r>
                        <a:rPr lang="en-US" sz="1400" b="0" i="0" u="none" strike="noStrike" noProof="0">
                          <a:solidFill>
                            <a:srgbClr val="000000"/>
                          </a:solidFill>
                          <a:latin typeface="Helvetica Neue"/>
                        </a:rPr>
                        <a:t>✔️</a:t>
                      </a:r>
                      <a:endParaRPr lang="en-US">
                        <a:effectLst/>
                      </a:endParaRPr>
                    </a:p>
                  </a:txBody>
                  <a:tcPr marL="0" marR="0" marT="0" marB="0" anchor="ctr">
                    <a:solidFill>
                      <a:srgbClr val="F9F5E4"/>
                    </a:solidFill>
                  </a:tcPr>
                </a:tc>
                <a:extLst>
                  <a:ext uri="{0D108BD9-81ED-4DB2-BD59-A6C34878D82A}">
                    <a16:rowId xmlns:a16="http://schemas.microsoft.com/office/drawing/2014/main" val="2298369835"/>
                  </a:ext>
                </a:extLst>
              </a:tr>
            </a:tbl>
          </a:graphicData>
        </a:graphic>
      </p:graphicFrame>
      <p:sp>
        <p:nvSpPr>
          <p:cNvPr id="5" name="Google Shape;165;p20">
            <a:extLst>
              <a:ext uri="{FF2B5EF4-FFF2-40B4-BE49-F238E27FC236}">
                <a16:creationId xmlns:a16="http://schemas.microsoft.com/office/drawing/2014/main" id="{B6808F7A-D40D-46B0-949F-A294692BC6D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7" name="Google Shape;407;p44">
            <a:extLst>
              <a:ext uri="{FF2B5EF4-FFF2-40B4-BE49-F238E27FC236}">
                <a16:creationId xmlns:a16="http://schemas.microsoft.com/office/drawing/2014/main" id="{F3AEF13B-3807-4A63-92AE-C4B05089823E}"/>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72255660-4C75-44C4-B743-490AD31413F4}"/>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Tree>
    <p:extLst>
      <p:ext uri="{BB962C8B-B14F-4D97-AF65-F5344CB8AC3E}">
        <p14:creationId xmlns:p14="http://schemas.microsoft.com/office/powerpoint/2010/main" val="1908860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9D96-CDE0-4CED-ABC6-5CEAA1BD7C8B}"/>
              </a:ext>
            </a:extLst>
          </p:cNvPr>
          <p:cNvSpPr>
            <a:spLocks noGrp="1"/>
          </p:cNvSpPr>
          <p:nvPr>
            <p:ph type="title"/>
          </p:nvPr>
        </p:nvSpPr>
        <p:spPr/>
        <p:txBody>
          <a:bodyPr/>
          <a:lstStyle/>
          <a:p>
            <a:r>
              <a:rPr lang="en-US"/>
              <a:t>Descent Control Requirements [2/3]</a:t>
            </a:r>
          </a:p>
        </p:txBody>
      </p:sp>
      <p:sp>
        <p:nvSpPr>
          <p:cNvPr id="4" name="Slide Number Placeholder 3">
            <a:extLst>
              <a:ext uri="{FF2B5EF4-FFF2-40B4-BE49-F238E27FC236}">
                <a16:creationId xmlns:a16="http://schemas.microsoft.com/office/drawing/2014/main" id="{44123738-3EE6-4B28-8A3E-42D2FD2E04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52</a:t>
            </a:fld>
            <a:endParaRPr lang="en-US"/>
          </a:p>
        </p:txBody>
      </p:sp>
      <p:graphicFrame>
        <p:nvGraphicFramePr>
          <p:cNvPr id="6" name="Table 5">
            <a:extLst>
              <a:ext uri="{FF2B5EF4-FFF2-40B4-BE49-F238E27FC236}">
                <a16:creationId xmlns:a16="http://schemas.microsoft.com/office/drawing/2014/main" id="{18CF8AA9-6BDC-46F8-99BA-53C395630C96}"/>
              </a:ext>
            </a:extLst>
          </p:cNvPr>
          <p:cNvGraphicFramePr>
            <a:graphicFrameLocks noGrp="1"/>
          </p:cNvGraphicFramePr>
          <p:nvPr>
            <p:extLst>
              <p:ext uri="{D42A27DB-BD31-4B8C-83A1-F6EECF244321}">
                <p14:modId xmlns:p14="http://schemas.microsoft.com/office/powerpoint/2010/main" val="2217817720"/>
              </p:ext>
            </p:extLst>
          </p:nvPr>
        </p:nvGraphicFramePr>
        <p:xfrm>
          <a:off x="301924" y="1164566"/>
          <a:ext cx="8647960" cy="4921720"/>
        </p:xfrm>
        <a:graphic>
          <a:graphicData uri="http://schemas.openxmlformats.org/drawingml/2006/table">
            <a:tbl>
              <a:tblPr firstRow="1" bandRow="1"/>
              <a:tblGrid>
                <a:gridCol w="989827">
                  <a:extLst>
                    <a:ext uri="{9D8B030D-6E8A-4147-A177-3AD203B41FA5}">
                      <a16:colId xmlns:a16="http://schemas.microsoft.com/office/drawing/2014/main" val="413543244"/>
                    </a:ext>
                  </a:extLst>
                </a:gridCol>
                <a:gridCol w="3451372">
                  <a:extLst>
                    <a:ext uri="{9D8B030D-6E8A-4147-A177-3AD203B41FA5}">
                      <a16:colId xmlns:a16="http://schemas.microsoft.com/office/drawing/2014/main" val="1706506762"/>
                    </a:ext>
                  </a:extLst>
                </a:gridCol>
                <a:gridCol w="1328450">
                  <a:extLst>
                    <a:ext uri="{9D8B030D-6E8A-4147-A177-3AD203B41FA5}">
                      <a16:colId xmlns:a16="http://schemas.microsoft.com/office/drawing/2014/main" val="3442812899"/>
                    </a:ext>
                  </a:extLst>
                </a:gridCol>
                <a:gridCol w="1159139">
                  <a:extLst>
                    <a:ext uri="{9D8B030D-6E8A-4147-A177-3AD203B41FA5}">
                      <a16:colId xmlns:a16="http://schemas.microsoft.com/office/drawing/2014/main" val="2220979646"/>
                    </a:ext>
                  </a:extLst>
                </a:gridCol>
                <a:gridCol w="429793">
                  <a:extLst>
                    <a:ext uri="{9D8B030D-6E8A-4147-A177-3AD203B41FA5}">
                      <a16:colId xmlns:a16="http://schemas.microsoft.com/office/drawing/2014/main" val="3425643984"/>
                    </a:ext>
                  </a:extLst>
                </a:gridCol>
                <a:gridCol w="429793">
                  <a:extLst>
                    <a:ext uri="{9D8B030D-6E8A-4147-A177-3AD203B41FA5}">
                      <a16:colId xmlns:a16="http://schemas.microsoft.com/office/drawing/2014/main" val="3662571364"/>
                    </a:ext>
                  </a:extLst>
                </a:gridCol>
                <a:gridCol w="429793">
                  <a:extLst>
                    <a:ext uri="{9D8B030D-6E8A-4147-A177-3AD203B41FA5}">
                      <a16:colId xmlns:a16="http://schemas.microsoft.com/office/drawing/2014/main" val="3147842820"/>
                    </a:ext>
                  </a:extLst>
                </a:gridCol>
                <a:gridCol w="429793">
                  <a:extLst>
                    <a:ext uri="{9D8B030D-6E8A-4147-A177-3AD203B41FA5}">
                      <a16:colId xmlns:a16="http://schemas.microsoft.com/office/drawing/2014/main" val="62281646"/>
                    </a:ext>
                  </a:extLst>
                </a:gridCol>
              </a:tblGrid>
              <a:tr h="492452">
                <a:tc rowSpan="2">
                  <a:txBody>
                    <a:bodyPr/>
                    <a:lstStyle/>
                    <a:p>
                      <a:pPr marR="0" algn="ctr"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ctr" rtl="0">
                        <a:spcBef>
                          <a:spcPts val="0"/>
                        </a:spcBef>
                        <a:spcAft>
                          <a:spcPts val="0"/>
                        </a:spcAft>
                      </a:pPr>
                      <a:r>
                        <a:rPr lang="en-US" sz="1600" b="1">
                          <a:solidFill>
                            <a:schemeClr val="bg1"/>
                          </a:solidFill>
                          <a:effectLst/>
                          <a:latin typeface="Helvetica Neue"/>
                          <a:ea typeface="Helvetica Neue" panose="02000503000000020004" pitchFamily="2" charset="0"/>
                          <a:cs typeface="Helvetica Neue" panose="02000503000000020004" pitchFamily="2" charset="0"/>
                        </a:rPr>
                        <a:t>Number</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D8008"/>
                    </a:solidFill>
                  </a:tcPr>
                </a:tc>
                <a:tc rowSpan="2">
                  <a:txBody>
                    <a:bodyPr/>
                    <a:lstStyle/>
                    <a:p>
                      <a:pPr marR="0" algn="ctr"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Description</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D8008"/>
                    </a:solidFill>
                  </a:tcPr>
                </a:tc>
                <a:tc rowSpan="2">
                  <a:txBody>
                    <a:bodyPr/>
                    <a:lstStyle/>
                    <a:p>
                      <a:pPr marR="0" algn="ctr"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Rationale</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D8008"/>
                    </a:solidFill>
                  </a:tcPr>
                </a:tc>
                <a:tc rowSpan="2">
                  <a:txBody>
                    <a:bodyPr/>
                    <a:lstStyle/>
                    <a:p>
                      <a:pPr marR="0" algn="ctr" rtl="0">
                        <a:spcBef>
                          <a:spcPts val="0"/>
                        </a:spcBef>
                        <a:spcAft>
                          <a:spcPts val="0"/>
                        </a:spcAft>
                      </a:pPr>
                      <a:endParaRPr lang="en-US"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R="0" algn="ctr"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Priority</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D8008"/>
                    </a:solidFill>
                  </a:tcPr>
                </a:tc>
                <a:tc gridSpan="4">
                  <a:txBody>
                    <a:bodyPr/>
                    <a:lstStyle/>
                    <a:p>
                      <a:pPr marR="0" algn="ctr" rtl="0">
                        <a:spcBef>
                          <a:spcPts val="0"/>
                        </a:spcBef>
                        <a:spcAft>
                          <a:spcPts val="0"/>
                        </a:spcAft>
                      </a:pPr>
                      <a:r>
                        <a:rPr lang="en-IN" sz="1400">
                          <a:solidFill>
                            <a:schemeClr val="bg1"/>
                          </a:solidFill>
                          <a:latin typeface="Helvetica Neue"/>
                          <a:ea typeface="Helvetica Neue" panose="02000503000000020004" pitchFamily="2" charset="0"/>
                          <a:cs typeface="Helvetica Neue" panose="02000503000000020004" pitchFamily="2" charset="0"/>
                        </a:rPr>
                        <a:t>Verification Method</a:t>
                      </a:r>
                      <a:endParaRPr lang="en-IN" sz="1400">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01482827"/>
                  </a:ext>
                </a:extLst>
              </a:tr>
              <a:tr h="3830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R="0" algn="ctr" rtl="0">
                        <a:spcBef>
                          <a:spcPts val="0"/>
                        </a:spcBef>
                        <a:spcAft>
                          <a:spcPts val="0"/>
                        </a:spcAft>
                      </a:pPr>
                      <a:r>
                        <a:rPr lang="en-IN" sz="1400" b="1">
                          <a:solidFill>
                            <a:schemeClr val="bg1"/>
                          </a:solidFill>
                          <a:effectLst/>
                          <a:latin typeface="Helvetica Neue"/>
                          <a:ea typeface="Helvetica Neue" panose="02000503000000020004" pitchFamily="2" charset="0"/>
                          <a:cs typeface="Helvetica Neue" panose="02000503000000020004" pitchFamily="2" charset="0"/>
                        </a:rPr>
                        <a:t>A</a:t>
                      </a:r>
                      <a:endParaRPr lang="en-IN"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D8008"/>
                    </a:solidFill>
                  </a:tcPr>
                </a:tc>
                <a:tc>
                  <a:txBody>
                    <a:bodyPr/>
                    <a:lstStyle/>
                    <a:p>
                      <a:pPr marR="0" algn="ctr" rtl="0">
                        <a:spcBef>
                          <a:spcPts val="0"/>
                        </a:spcBef>
                        <a:spcAft>
                          <a:spcPts val="0"/>
                        </a:spcAft>
                      </a:pPr>
                      <a:r>
                        <a:rPr lang="en-IN" sz="1400" b="1">
                          <a:solidFill>
                            <a:schemeClr val="bg1"/>
                          </a:solidFill>
                          <a:effectLst/>
                          <a:latin typeface="Helvetica Neue"/>
                          <a:ea typeface="Helvetica Neue" panose="02000503000000020004" pitchFamily="2" charset="0"/>
                          <a:cs typeface="Helvetica Neue" panose="02000503000000020004" pitchFamily="2" charset="0"/>
                        </a:rPr>
                        <a:t>I</a:t>
                      </a:r>
                      <a:endParaRPr lang="en-IN"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D8008"/>
                    </a:solidFill>
                  </a:tcPr>
                </a:tc>
                <a:tc>
                  <a:txBody>
                    <a:bodyPr/>
                    <a:lstStyle/>
                    <a:p>
                      <a:pPr marR="0" algn="ctr" rtl="0">
                        <a:spcBef>
                          <a:spcPts val="0"/>
                        </a:spcBef>
                        <a:spcAft>
                          <a:spcPts val="0"/>
                        </a:spcAft>
                      </a:pPr>
                      <a:r>
                        <a:rPr lang="en-IN" sz="1400" b="1">
                          <a:solidFill>
                            <a:schemeClr val="bg1"/>
                          </a:solidFill>
                          <a:effectLst/>
                          <a:latin typeface="Helvetica Neue"/>
                          <a:ea typeface="Helvetica Neue" panose="02000503000000020004" pitchFamily="2" charset="0"/>
                          <a:cs typeface="Helvetica Neue" panose="02000503000000020004" pitchFamily="2" charset="0"/>
                        </a:rPr>
                        <a:t>T</a:t>
                      </a:r>
                      <a:endParaRPr lang="en-IN"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D8008"/>
                    </a:solidFill>
                  </a:tcPr>
                </a:tc>
                <a:tc>
                  <a:txBody>
                    <a:bodyPr/>
                    <a:lstStyle/>
                    <a:p>
                      <a:pPr marR="0" algn="ctr" rtl="0">
                        <a:spcBef>
                          <a:spcPts val="0"/>
                        </a:spcBef>
                        <a:spcAft>
                          <a:spcPts val="0"/>
                        </a:spcAft>
                      </a:pPr>
                      <a:r>
                        <a:rPr lang="en-IN" sz="1400" b="1">
                          <a:solidFill>
                            <a:schemeClr val="bg1"/>
                          </a:solidFill>
                          <a:effectLst/>
                          <a:latin typeface="Helvetica Neue"/>
                          <a:ea typeface="Helvetica Neue" panose="02000503000000020004" pitchFamily="2" charset="0"/>
                          <a:cs typeface="Helvetica Neue" panose="02000503000000020004" pitchFamily="2" charset="0"/>
                        </a:rPr>
                        <a:t>D</a:t>
                      </a:r>
                      <a:endParaRPr lang="en-IN"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D8008"/>
                    </a:solidFill>
                  </a:tcPr>
                </a:tc>
                <a:extLst>
                  <a:ext uri="{0D108BD9-81ED-4DB2-BD59-A6C34878D82A}">
                    <a16:rowId xmlns:a16="http://schemas.microsoft.com/office/drawing/2014/main" val="648959591"/>
                  </a:ext>
                </a:extLst>
              </a:tr>
              <a:tr h="779715">
                <a:tc>
                  <a:txBody>
                    <a:bodyPr/>
                    <a:lstStyle/>
                    <a:p>
                      <a:pPr marR="0" algn="l" rtl="0">
                        <a:spcBef>
                          <a:spcPts val="0"/>
                        </a:spcBef>
                        <a:spcAft>
                          <a:spcPts val="0"/>
                        </a:spcAft>
                      </a:pPr>
                      <a:endParaRPr lang="en-US" b="1">
                        <a:solidFill>
                          <a:schemeClr val="bg1"/>
                        </a:solidFill>
                        <a:effectLst/>
                        <a:latin typeface="Helvetica Neue" panose="02000503000000020004"/>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DCR6</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5AD09"/>
                    </a:solidFill>
                  </a:tcPr>
                </a:tc>
                <a:tc>
                  <a:txBody>
                    <a:bodyPr/>
                    <a:lstStyle/>
                    <a:p>
                      <a:pPr marR="0" algn="l" rtl="0">
                        <a:spcBef>
                          <a:spcPts val="0"/>
                        </a:spcBef>
                        <a:spcAft>
                          <a:spcPts val="0"/>
                        </a:spcAft>
                      </a:pPr>
                      <a:r>
                        <a:rPr lang="en-US" sz="1400">
                          <a:effectLst/>
                          <a:latin typeface="Helvetica Neue" panose="02000503000000020004"/>
                        </a:rPr>
                        <a:t>All descent control device attachment components shall survive 30 Gs of</a:t>
                      </a:r>
                      <a:endParaRPr lang="en-US">
                        <a:effectLst/>
                        <a:latin typeface="Helvetica Neue" panose="02000503000000020004"/>
                      </a:endParaRPr>
                    </a:p>
                    <a:p>
                      <a:pPr marR="0" algn="l" rtl="0">
                        <a:spcBef>
                          <a:spcPts val="0"/>
                        </a:spcBef>
                        <a:spcAft>
                          <a:spcPts val="0"/>
                        </a:spcAft>
                      </a:pPr>
                      <a:r>
                        <a:rPr lang="en-US" sz="1400">
                          <a:effectLst/>
                          <a:latin typeface="Helvetica Neue" panose="02000503000000020004"/>
                        </a:rPr>
                        <a:t>shock.</a:t>
                      </a: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r>
                        <a:rPr lang="en-US" sz="1400">
                          <a:effectLst/>
                          <a:latin typeface="Helvetica Neue" panose="02000503000000020004"/>
                        </a:rPr>
                        <a:t>Competition Requirements</a:t>
                      </a: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r>
                        <a:rPr lang="en-IN" sz="1400">
                          <a:effectLst/>
                          <a:latin typeface="Helvetica Neue" panose="02000503000000020004"/>
                        </a:rPr>
                        <a:t>HIGH</a:t>
                      </a:r>
                      <a:endParaRPr lang="en-IN">
                        <a:effectLst/>
                        <a:latin typeface="Helvetica Neue" panose="02000503000000020004"/>
                      </a:endParaRPr>
                    </a:p>
                  </a:txBody>
                  <a:tcPr anchor="ctr">
                    <a:solidFill>
                      <a:srgbClr val="F9F5E4"/>
                    </a:solidFill>
                  </a:tcPr>
                </a:tc>
                <a:tc>
                  <a:txBody>
                    <a:bodyPr/>
                    <a:lstStyle/>
                    <a:p>
                      <a:pPr marR="0" algn="l" rtl="0">
                        <a:spcBef>
                          <a:spcPts val="0"/>
                        </a:spcBef>
                        <a:spcAft>
                          <a:spcPts val="0"/>
                        </a:spcAft>
                      </a:pPr>
                      <a:endParaRPr lang="en-US">
                        <a:effectLst/>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effectLst/>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endParaRPr lang="en-US">
                        <a:effectLst/>
                        <a:latin typeface="Helvetica Neue" panose="02000503000000020004"/>
                      </a:endParaRPr>
                    </a:p>
                  </a:txBody>
                  <a:tcPr anchor="ctr">
                    <a:solidFill>
                      <a:srgbClr val="F9F5E4"/>
                    </a:solidFill>
                  </a:tcPr>
                </a:tc>
                <a:extLst>
                  <a:ext uri="{0D108BD9-81ED-4DB2-BD59-A6C34878D82A}">
                    <a16:rowId xmlns:a16="http://schemas.microsoft.com/office/drawing/2014/main" val="1049719087"/>
                  </a:ext>
                </a:extLst>
              </a:tr>
              <a:tr h="800828">
                <a:tc>
                  <a:txBody>
                    <a:bodyPr/>
                    <a:lstStyle/>
                    <a:p>
                      <a:pPr marR="0" algn="l" rtl="0">
                        <a:spcBef>
                          <a:spcPts val="0"/>
                        </a:spcBef>
                        <a:spcAft>
                          <a:spcPts val="0"/>
                        </a:spcAft>
                      </a:pPr>
                      <a:endParaRPr lang="en-IN" b="1">
                        <a:solidFill>
                          <a:schemeClr val="bg1"/>
                        </a:solidFill>
                        <a:effectLst/>
                        <a:latin typeface="Helvetica Neue" panose="02000503000000020004"/>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DCR7</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5AD09"/>
                    </a:solidFill>
                  </a:tcPr>
                </a:tc>
                <a:tc>
                  <a:txBody>
                    <a:bodyPr/>
                    <a:lstStyle/>
                    <a:p>
                      <a:pPr marR="0" algn="l" rtl="0">
                        <a:spcBef>
                          <a:spcPts val="0"/>
                        </a:spcBef>
                        <a:spcAft>
                          <a:spcPts val="0"/>
                        </a:spcAft>
                      </a:pPr>
                      <a:r>
                        <a:rPr lang="en-US" sz="1400">
                          <a:effectLst/>
                          <a:latin typeface="Helvetica Neue" panose="02000503000000020004"/>
                        </a:rPr>
                        <a:t>All structures shall be built to survive 30 Gs of shock.</a:t>
                      </a: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r>
                        <a:rPr lang="en-US" sz="1400">
                          <a:effectLst/>
                          <a:latin typeface="Helvetica Neue" panose="02000503000000020004"/>
                        </a:rPr>
                        <a:t>Competition Requirements</a:t>
                      </a: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r>
                        <a:rPr lang="en-IN" sz="1400">
                          <a:effectLst/>
                          <a:latin typeface="Helvetica Neue" panose="02000503000000020004"/>
                        </a:rPr>
                        <a:t>HIGH</a:t>
                      </a:r>
                      <a:endParaRPr lang="en-IN">
                        <a:effectLst/>
                        <a:latin typeface="Helvetica Neue" panose="02000503000000020004"/>
                      </a:endParaRPr>
                    </a:p>
                  </a:txBody>
                  <a:tcPr anchor="ctr">
                    <a:solidFill>
                      <a:srgbClr val="F9F5E4"/>
                    </a:solidFill>
                  </a:tcPr>
                </a:tc>
                <a:tc>
                  <a:txBody>
                    <a:bodyPr/>
                    <a:lstStyle/>
                    <a:p>
                      <a:pPr marR="0" algn="l" rtl="0">
                        <a:spcBef>
                          <a:spcPts val="0"/>
                        </a:spcBef>
                        <a:spcAft>
                          <a:spcPts val="0"/>
                        </a:spcAft>
                      </a:pPr>
                      <a:endParaRPr lang="en-US">
                        <a:effectLst/>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effectLst/>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endParaRPr lang="en-US">
                        <a:effectLst/>
                        <a:latin typeface="Helvetica Neue" panose="02000503000000020004"/>
                      </a:endParaRPr>
                    </a:p>
                  </a:txBody>
                  <a:tcPr anchor="ctr">
                    <a:solidFill>
                      <a:srgbClr val="F9F5E4"/>
                    </a:solidFill>
                  </a:tcPr>
                </a:tc>
                <a:extLst>
                  <a:ext uri="{0D108BD9-81ED-4DB2-BD59-A6C34878D82A}">
                    <a16:rowId xmlns:a16="http://schemas.microsoft.com/office/drawing/2014/main" val="2875200234"/>
                  </a:ext>
                </a:extLst>
              </a:tr>
              <a:tr h="752357">
                <a:tc>
                  <a:txBody>
                    <a:bodyPr/>
                    <a:lstStyle/>
                    <a:p>
                      <a:pPr marR="0" algn="l" rtl="0">
                        <a:spcBef>
                          <a:spcPts val="0"/>
                        </a:spcBef>
                        <a:spcAft>
                          <a:spcPts val="0"/>
                        </a:spcAft>
                      </a:pPr>
                      <a:endParaRPr lang="en-US" b="1">
                        <a:solidFill>
                          <a:schemeClr val="bg1"/>
                        </a:solidFill>
                        <a:effectLst/>
                        <a:latin typeface="Helvetica Neue" panose="02000503000000020004"/>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DCR8</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5AD09"/>
                    </a:solidFill>
                  </a:tcPr>
                </a:tc>
                <a:tc>
                  <a:txBody>
                    <a:bodyPr/>
                    <a:lstStyle/>
                    <a:p>
                      <a:pPr marR="0" algn="l" rtl="0">
                        <a:spcBef>
                          <a:spcPts val="0"/>
                        </a:spcBef>
                        <a:spcAft>
                          <a:spcPts val="0"/>
                        </a:spcAft>
                      </a:pPr>
                      <a:r>
                        <a:rPr lang="en-US" sz="1400">
                          <a:effectLst/>
                          <a:latin typeface="Helvetica Neue" panose="02000503000000020004"/>
                        </a:rPr>
                        <a:t>All mechanisms shall be capable of maintaining their configuration or states under all forces.</a:t>
                      </a: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r>
                        <a:rPr lang="en-US" sz="1400">
                          <a:effectLst/>
                          <a:latin typeface="Helvetica Neue" panose="02000503000000020004"/>
                        </a:rPr>
                        <a:t>Competition Requirements</a:t>
                      </a: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r>
                        <a:rPr lang="en-IN" sz="1400">
                          <a:effectLst/>
                          <a:latin typeface="Helvetica Neue" panose="02000503000000020004"/>
                        </a:rPr>
                        <a:t>HIGH</a:t>
                      </a:r>
                      <a:endParaRPr lang="en-IN">
                        <a:effectLst/>
                        <a:latin typeface="Helvetica Neue" panose="02000503000000020004"/>
                      </a:endParaRPr>
                    </a:p>
                  </a:txBody>
                  <a:tcPr anchor="ctr">
                    <a:solidFill>
                      <a:srgbClr val="F9F5E4"/>
                    </a:solidFill>
                  </a:tcPr>
                </a:tc>
                <a:tc>
                  <a:txBody>
                    <a:bodyPr/>
                    <a:lstStyle/>
                    <a:p>
                      <a:pPr marR="0" algn="l" rtl="0">
                        <a:spcBef>
                          <a:spcPts val="0"/>
                        </a:spcBef>
                        <a:spcAft>
                          <a:spcPts val="0"/>
                        </a:spcAft>
                      </a:pPr>
                      <a:endParaRPr lang="en-US">
                        <a:effectLst/>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latin typeface="Helvetica Neue" panose="02000503000000020004"/>
                      </a:endParaRPr>
                    </a:p>
                  </a:txBody>
                  <a:tcPr anchor="ctr">
                    <a:solidFill>
                      <a:srgbClr val="F9F5E4"/>
                    </a:solidFill>
                  </a:tcPr>
                </a:tc>
                <a:tc>
                  <a:txBody>
                    <a:bodyPr/>
                    <a:lstStyle/>
                    <a:p>
                      <a:pPr marR="0" algn="l" rtl="0">
                        <a:spcBef>
                          <a:spcPts val="0"/>
                        </a:spcBef>
                        <a:spcAft>
                          <a:spcPts val="0"/>
                        </a:spcAft>
                      </a:pPr>
                      <a:endParaRPr lang="en-US">
                        <a:effectLst/>
                        <a:latin typeface="Helvetica Neue" panose="02000503000000020004"/>
                      </a:endParaRPr>
                    </a:p>
                  </a:txBody>
                  <a:tcPr anchor="ctr">
                    <a:solidFill>
                      <a:srgbClr val="F9F5E4"/>
                    </a:solidFill>
                  </a:tcPr>
                </a:tc>
                <a:extLst>
                  <a:ext uri="{0D108BD9-81ED-4DB2-BD59-A6C34878D82A}">
                    <a16:rowId xmlns:a16="http://schemas.microsoft.com/office/drawing/2014/main" val="1649823789"/>
                  </a:ext>
                </a:extLst>
              </a:tr>
              <a:tr h="752357">
                <a:tc>
                  <a:txBody>
                    <a:bodyPr/>
                    <a:lstStyle/>
                    <a:p>
                      <a:pPr marR="0" algn="l" rtl="0">
                        <a:spcBef>
                          <a:spcPts val="0"/>
                        </a:spcBef>
                        <a:spcAft>
                          <a:spcPts val="0"/>
                        </a:spcAft>
                      </a:pPr>
                      <a:endParaRPr lang="en-US" b="1">
                        <a:solidFill>
                          <a:schemeClr val="bg1"/>
                        </a:solidFill>
                        <a:effectLst/>
                        <a:latin typeface="Helvetica Neue" panose="02000503000000020004"/>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DCR9</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5AD09"/>
                    </a:solidFill>
                  </a:tcPr>
                </a:tc>
                <a:tc>
                  <a:txBody>
                    <a:bodyPr/>
                    <a:lstStyle/>
                    <a:p>
                      <a:pPr marR="0" algn="l" rtl="0">
                        <a:spcBef>
                          <a:spcPts val="0"/>
                        </a:spcBef>
                        <a:spcAft>
                          <a:spcPts val="0"/>
                        </a:spcAft>
                      </a:pPr>
                      <a:r>
                        <a:rPr lang="en-US" sz="1400">
                          <a:effectLst/>
                          <a:latin typeface="Helvetica Neue" panose="02000503000000020004"/>
                        </a:rPr>
                        <a:t>Mechanisms shall not use pyrotechnics or chemicals.</a:t>
                      </a: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r>
                        <a:rPr lang="en-US" sz="1400">
                          <a:effectLst/>
                          <a:latin typeface="Helvetica Neue" panose="02000503000000020004"/>
                        </a:rPr>
                        <a:t>Competition Requirements</a:t>
                      </a: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r>
                        <a:rPr lang="en-IN" sz="1400">
                          <a:effectLst/>
                          <a:latin typeface="Helvetica Neue" panose="02000503000000020004"/>
                        </a:rPr>
                        <a:t>HIGH</a:t>
                      </a:r>
                      <a:endParaRPr lang="en-IN">
                        <a:effectLst/>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latin typeface="Helvetica Neue" panose="02000503000000020004"/>
                      </a:endParaRPr>
                    </a:p>
                  </a:txBody>
                  <a:tcPr anchor="ctr">
                    <a:solidFill>
                      <a:srgbClr val="F9F5E4"/>
                    </a:solidFill>
                  </a:tcPr>
                </a:tc>
                <a:extLst>
                  <a:ext uri="{0D108BD9-81ED-4DB2-BD59-A6C34878D82A}">
                    <a16:rowId xmlns:a16="http://schemas.microsoft.com/office/drawing/2014/main" val="3412712591"/>
                  </a:ext>
                </a:extLst>
              </a:tr>
              <a:tr h="960993">
                <a:tc>
                  <a:txBody>
                    <a:bodyPr/>
                    <a:lstStyle/>
                    <a:p>
                      <a:pPr marR="0" algn="l" rtl="0">
                        <a:spcBef>
                          <a:spcPts val="0"/>
                        </a:spcBef>
                        <a:spcAft>
                          <a:spcPts val="0"/>
                        </a:spcAft>
                      </a:pPr>
                      <a:endParaRPr lang="en-US" b="1">
                        <a:solidFill>
                          <a:schemeClr val="bg1"/>
                        </a:solidFill>
                        <a:effectLst/>
                        <a:latin typeface="Helvetica Neue" panose="02000503000000020004"/>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DCR10</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5AD09"/>
                    </a:solidFill>
                  </a:tcPr>
                </a:tc>
                <a:tc>
                  <a:txBody>
                    <a:bodyPr/>
                    <a:lstStyle/>
                    <a:p>
                      <a:pPr marR="0" algn="l" rtl="0">
                        <a:spcBef>
                          <a:spcPts val="0"/>
                        </a:spcBef>
                        <a:spcAft>
                          <a:spcPts val="0"/>
                        </a:spcAft>
                      </a:pPr>
                      <a:r>
                        <a:rPr lang="en-US" sz="1400">
                          <a:effectLst/>
                          <a:latin typeface="Helvetica Neue" panose="02000503000000020004"/>
                        </a:rPr>
                        <a:t>Mechanisms that use heat (e.g., nichrome wire) shall not be exposed to the outside environment to reduce potential risk of setting vegetation on fire.</a:t>
                      </a: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r>
                        <a:rPr lang="en-US" sz="1400">
                          <a:effectLst/>
                          <a:latin typeface="Helvetica Neue" panose="02000503000000020004"/>
                        </a:rPr>
                        <a:t>Competition Requirements</a:t>
                      </a:r>
                      <a:endParaRPr lang="en-US">
                        <a:effectLst/>
                        <a:latin typeface="Helvetica Neue" panose="02000503000000020004"/>
                      </a:endParaRPr>
                    </a:p>
                  </a:txBody>
                  <a:tcPr anchor="ctr">
                    <a:solidFill>
                      <a:srgbClr val="F9F5E4"/>
                    </a:solidFill>
                  </a:tcPr>
                </a:tc>
                <a:tc>
                  <a:txBody>
                    <a:bodyPr/>
                    <a:lstStyle/>
                    <a:p>
                      <a:pPr marR="0" algn="l" rtl="0">
                        <a:spcBef>
                          <a:spcPts val="0"/>
                        </a:spcBef>
                        <a:spcAft>
                          <a:spcPts val="0"/>
                        </a:spcAft>
                      </a:pPr>
                      <a:r>
                        <a:rPr lang="en-IN" sz="1400">
                          <a:effectLst/>
                          <a:latin typeface="Helvetica Neue" panose="02000503000000020004"/>
                        </a:rPr>
                        <a:t>HIGH</a:t>
                      </a:r>
                      <a:endParaRPr lang="en-IN">
                        <a:effectLst/>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latin typeface="Helvetica Neue" panose="02000503000000020004"/>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panose="02000503000000020004"/>
                      </a:endParaRPr>
                    </a:p>
                    <a:p>
                      <a:pPr lvl="0" algn="l">
                        <a:lnSpc>
                          <a:spcPct val="100000"/>
                        </a:lnSpc>
                        <a:spcBef>
                          <a:spcPts val="0"/>
                        </a:spcBef>
                        <a:spcAft>
                          <a:spcPts val="0"/>
                        </a:spcAft>
                        <a:buNone/>
                      </a:pPr>
                      <a:r>
                        <a:rPr lang="en-US" sz="1400" b="0" i="0" u="none" strike="noStrike" noProof="0">
                          <a:solidFill>
                            <a:srgbClr val="000000"/>
                          </a:solidFill>
                          <a:latin typeface="Helvetica Neue" panose="02000503000000020004"/>
                        </a:rPr>
                        <a:t>✔️</a:t>
                      </a:r>
                      <a:endParaRPr lang="en-US" sz="1400" b="0" i="0" u="none" strike="noStrike" noProof="0">
                        <a:latin typeface="Helvetica Neue" panose="02000503000000020004"/>
                      </a:endParaRPr>
                    </a:p>
                    <a:p>
                      <a:pPr marR="0" lvl="0" algn="l">
                        <a:spcBef>
                          <a:spcPts val="0"/>
                        </a:spcBef>
                        <a:spcAft>
                          <a:spcPts val="0"/>
                        </a:spcAft>
                        <a:buNone/>
                      </a:pPr>
                      <a:endParaRPr lang="en-US">
                        <a:latin typeface="Helvetica Neue" panose="02000503000000020004"/>
                      </a:endParaRPr>
                    </a:p>
                  </a:txBody>
                  <a:tcPr anchor="ctr">
                    <a:solidFill>
                      <a:srgbClr val="F9F5E4"/>
                    </a:solidFill>
                  </a:tcPr>
                </a:tc>
                <a:extLst>
                  <a:ext uri="{0D108BD9-81ED-4DB2-BD59-A6C34878D82A}">
                    <a16:rowId xmlns:a16="http://schemas.microsoft.com/office/drawing/2014/main" val="984751431"/>
                  </a:ext>
                </a:extLst>
              </a:tr>
            </a:tbl>
          </a:graphicData>
        </a:graphic>
      </p:graphicFrame>
      <p:sp>
        <p:nvSpPr>
          <p:cNvPr id="5" name="Google Shape;165;p20">
            <a:extLst>
              <a:ext uri="{FF2B5EF4-FFF2-40B4-BE49-F238E27FC236}">
                <a16:creationId xmlns:a16="http://schemas.microsoft.com/office/drawing/2014/main" id="{7D2776DC-2995-4FC9-887A-448912ACA4B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7" name="Google Shape;407;p44">
            <a:extLst>
              <a:ext uri="{FF2B5EF4-FFF2-40B4-BE49-F238E27FC236}">
                <a16:creationId xmlns:a16="http://schemas.microsoft.com/office/drawing/2014/main" id="{6C5F0415-4EE5-44ED-9AA9-88BB1F1E0E0E}"/>
              </a:ext>
            </a:extLst>
          </p:cNvPr>
          <p:cNvSpPr txBox="1"/>
          <p:nvPr/>
        </p:nvSpPr>
        <p:spPr>
          <a:xfrm>
            <a:off x="171091" y="6505755"/>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24292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5C36-069B-406B-8F0F-B4534413E0C7}"/>
              </a:ext>
            </a:extLst>
          </p:cNvPr>
          <p:cNvSpPr>
            <a:spLocks noGrp="1"/>
          </p:cNvSpPr>
          <p:nvPr>
            <p:ph type="title"/>
          </p:nvPr>
        </p:nvSpPr>
        <p:spPr/>
        <p:txBody>
          <a:bodyPr/>
          <a:lstStyle/>
          <a:p>
            <a:r>
              <a:rPr lang="en-US"/>
              <a:t>Descent Control Requirements [3/3]</a:t>
            </a:r>
          </a:p>
        </p:txBody>
      </p:sp>
      <p:sp>
        <p:nvSpPr>
          <p:cNvPr id="4" name="Slide Number Placeholder 3">
            <a:extLst>
              <a:ext uri="{FF2B5EF4-FFF2-40B4-BE49-F238E27FC236}">
                <a16:creationId xmlns:a16="http://schemas.microsoft.com/office/drawing/2014/main" id="{A5659F4D-00D8-4761-A7BB-DDB6607EC9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53</a:t>
            </a:fld>
            <a:endParaRPr lang="en-US"/>
          </a:p>
        </p:txBody>
      </p:sp>
      <p:graphicFrame>
        <p:nvGraphicFramePr>
          <p:cNvPr id="6" name="Table 5">
            <a:extLst>
              <a:ext uri="{FF2B5EF4-FFF2-40B4-BE49-F238E27FC236}">
                <a16:creationId xmlns:a16="http://schemas.microsoft.com/office/drawing/2014/main" id="{BD517ED8-84E0-4C87-BDFE-2E13790CFCFE}"/>
              </a:ext>
            </a:extLst>
          </p:cNvPr>
          <p:cNvGraphicFramePr>
            <a:graphicFrameLocks noGrp="1"/>
          </p:cNvGraphicFramePr>
          <p:nvPr>
            <p:extLst>
              <p:ext uri="{D42A27DB-BD31-4B8C-83A1-F6EECF244321}">
                <p14:modId xmlns:p14="http://schemas.microsoft.com/office/powerpoint/2010/main" val="2641711362"/>
              </p:ext>
            </p:extLst>
          </p:nvPr>
        </p:nvGraphicFramePr>
        <p:xfrm>
          <a:off x="316301" y="1135811"/>
          <a:ext cx="8573306" cy="3784600"/>
        </p:xfrm>
        <a:graphic>
          <a:graphicData uri="http://schemas.openxmlformats.org/drawingml/2006/table">
            <a:tbl>
              <a:tblPr firstRow="1" bandRow="1"/>
              <a:tblGrid>
                <a:gridCol w="1084732">
                  <a:extLst>
                    <a:ext uri="{9D8B030D-6E8A-4147-A177-3AD203B41FA5}">
                      <a16:colId xmlns:a16="http://schemas.microsoft.com/office/drawing/2014/main" val="2747322075"/>
                    </a:ext>
                  </a:extLst>
                </a:gridCol>
                <a:gridCol w="3358750">
                  <a:extLst>
                    <a:ext uri="{9D8B030D-6E8A-4147-A177-3AD203B41FA5}">
                      <a16:colId xmlns:a16="http://schemas.microsoft.com/office/drawing/2014/main" val="3439430287"/>
                    </a:ext>
                  </a:extLst>
                </a:gridCol>
                <a:gridCol w="1346113">
                  <a:extLst>
                    <a:ext uri="{9D8B030D-6E8A-4147-A177-3AD203B41FA5}">
                      <a16:colId xmlns:a16="http://schemas.microsoft.com/office/drawing/2014/main" val="3481553709"/>
                    </a:ext>
                  </a:extLst>
                </a:gridCol>
                <a:gridCol w="1058595">
                  <a:extLst>
                    <a:ext uri="{9D8B030D-6E8A-4147-A177-3AD203B41FA5}">
                      <a16:colId xmlns:a16="http://schemas.microsoft.com/office/drawing/2014/main" val="3678385508"/>
                    </a:ext>
                  </a:extLst>
                </a:gridCol>
                <a:gridCol w="431279">
                  <a:extLst>
                    <a:ext uri="{9D8B030D-6E8A-4147-A177-3AD203B41FA5}">
                      <a16:colId xmlns:a16="http://schemas.microsoft.com/office/drawing/2014/main" val="1858394578"/>
                    </a:ext>
                  </a:extLst>
                </a:gridCol>
                <a:gridCol w="431279">
                  <a:extLst>
                    <a:ext uri="{9D8B030D-6E8A-4147-A177-3AD203B41FA5}">
                      <a16:colId xmlns:a16="http://schemas.microsoft.com/office/drawing/2014/main" val="72784835"/>
                    </a:ext>
                  </a:extLst>
                </a:gridCol>
                <a:gridCol w="431279">
                  <a:extLst>
                    <a:ext uri="{9D8B030D-6E8A-4147-A177-3AD203B41FA5}">
                      <a16:colId xmlns:a16="http://schemas.microsoft.com/office/drawing/2014/main" val="1573892618"/>
                    </a:ext>
                  </a:extLst>
                </a:gridCol>
                <a:gridCol w="431279">
                  <a:extLst>
                    <a:ext uri="{9D8B030D-6E8A-4147-A177-3AD203B41FA5}">
                      <a16:colId xmlns:a16="http://schemas.microsoft.com/office/drawing/2014/main" val="2197325515"/>
                    </a:ext>
                  </a:extLst>
                </a:gridCol>
              </a:tblGrid>
              <a:tr h="473075">
                <a:tc rowSpan="2">
                  <a:txBody>
                    <a:bodyPr/>
                    <a:lstStyle/>
                    <a:p>
                      <a:pPr marR="0" algn="ctr" rtl="0">
                        <a:spcBef>
                          <a:spcPts val="0"/>
                        </a:spcBef>
                        <a:spcAft>
                          <a:spcPts val="0"/>
                        </a:spcAft>
                      </a:pPr>
                      <a:endParaRPr lang="en-US" b="1">
                        <a:solidFill>
                          <a:schemeClr val="bg1"/>
                        </a:solidFill>
                        <a:effectLst/>
                        <a:latin typeface="Helvetica Neue"/>
                      </a:endParaRPr>
                    </a:p>
                    <a:p>
                      <a:pPr marR="0" algn="ctr" rtl="0">
                        <a:spcBef>
                          <a:spcPts val="0"/>
                        </a:spcBef>
                        <a:spcAft>
                          <a:spcPts val="0"/>
                        </a:spcAft>
                      </a:pPr>
                      <a:r>
                        <a:rPr lang="en-US" sz="1400" b="1">
                          <a:solidFill>
                            <a:schemeClr val="bg1"/>
                          </a:solidFill>
                          <a:effectLst/>
                          <a:latin typeface="Helvetica Neue"/>
                        </a:rPr>
                        <a:t>Number</a:t>
                      </a:r>
                      <a:endParaRPr lang="en-US" b="1">
                        <a:solidFill>
                          <a:schemeClr val="bg1"/>
                        </a:solidFill>
                        <a:effectLst/>
                        <a:latin typeface="Helvetica Neue"/>
                      </a:endParaRPr>
                    </a:p>
                  </a:txBody>
                  <a:tcPr anchor="ctr">
                    <a:solidFill>
                      <a:srgbClr val="FD8008"/>
                    </a:solidFill>
                  </a:tcPr>
                </a:tc>
                <a:tc rowSpan="2">
                  <a:txBody>
                    <a:bodyPr/>
                    <a:lstStyle/>
                    <a:p>
                      <a:pPr marR="0" algn="ctr" rtl="0">
                        <a:spcBef>
                          <a:spcPts val="0"/>
                        </a:spcBef>
                        <a:spcAft>
                          <a:spcPts val="0"/>
                        </a:spcAft>
                      </a:pPr>
                      <a:endParaRPr lang="en-US" b="1">
                        <a:solidFill>
                          <a:schemeClr val="bg1"/>
                        </a:solidFill>
                        <a:effectLst/>
                        <a:latin typeface="Helvetica Neue"/>
                      </a:endParaRPr>
                    </a:p>
                    <a:p>
                      <a:pPr marR="0" algn="ctr" rtl="0">
                        <a:spcBef>
                          <a:spcPts val="0"/>
                        </a:spcBef>
                        <a:spcAft>
                          <a:spcPts val="0"/>
                        </a:spcAft>
                      </a:pPr>
                      <a:r>
                        <a:rPr lang="en-US" sz="1400" b="1">
                          <a:solidFill>
                            <a:schemeClr val="bg1"/>
                          </a:solidFill>
                          <a:effectLst/>
                          <a:latin typeface="Helvetica Neue"/>
                        </a:rPr>
                        <a:t>Description</a:t>
                      </a:r>
                      <a:endParaRPr lang="en-US" b="1">
                        <a:solidFill>
                          <a:schemeClr val="bg1"/>
                        </a:solidFill>
                        <a:effectLst/>
                        <a:latin typeface="Helvetica Neue"/>
                      </a:endParaRPr>
                    </a:p>
                  </a:txBody>
                  <a:tcPr anchor="ctr">
                    <a:solidFill>
                      <a:srgbClr val="FD8008"/>
                    </a:solidFill>
                  </a:tcPr>
                </a:tc>
                <a:tc rowSpan="2">
                  <a:txBody>
                    <a:bodyPr/>
                    <a:lstStyle/>
                    <a:p>
                      <a:pPr marR="0" algn="ctr" rtl="0">
                        <a:spcBef>
                          <a:spcPts val="0"/>
                        </a:spcBef>
                        <a:spcAft>
                          <a:spcPts val="0"/>
                        </a:spcAft>
                      </a:pPr>
                      <a:endParaRPr lang="en-US" b="1">
                        <a:solidFill>
                          <a:schemeClr val="bg1"/>
                        </a:solidFill>
                        <a:effectLst/>
                        <a:latin typeface="Helvetica Neue"/>
                      </a:endParaRPr>
                    </a:p>
                    <a:p>
                      <a:pPr marR="0" algn="ctr" rtl="0">
                        <a:spcBef>
                          <a:spcPts val="0"/>
                        </a:spcBef>
                        <a:spcAft>
                          <a:spcPts val="0"/>
                        </a:spcAft>
                      </a:pPr>
                      <a:r>
                        <a:rPr lang="en-US" sz="1400" b="1">
                          <a:solidFill>
                            <a:schemeClr val="bg1"/>
                          </a:solidFill>
                          <a:effectLst/>
                          <a:latin typeface="Helvetica Neue"/>
                        </a:rPr>
                        <a:t>Rationale</a:t>
                      </a:r>
                      <a:endParaRPr lang="en-US" b="1">
                        <a:solidFill>
                          <a:schemeClr val="bg1"/>
                        </a:solidFill>
                        <a:effectLst/>
                        <a:latin typeface="Helvetica Neue"/>
                      </a:endParaRPr>
                    </a:p>
                  </a:txBody>
                  <a:tcPr anchor="ctr">
                    <a:solidFill>
                      <a:srgbClr val="FD8008"/>
                    </a:solidFill>
                  </a:tcPr>
                </a:tc>
                <a:tc rowSpan="2">
                  <a:txBody>
                    <a:bodyPr/>
                    <a:lstStyle/>
                    <a:p>
                      <a:pPr marR="0" algn="ctr" rtl="0">
                        <a:spcBef>
                          <a:spcPts val="0"/>
                        </a:spcBef>
                        <a:spcAft>
                          <a:spcPts val="0"/>
                        </a:spcAft>
                      </a:pPr>
                      <a:endParaRPr lang="en-US" b="1">
                        <a:solidFill>
                          <a:schemeClr val="bg1"/>
                        </a:solidFill>
                        <a:effectLst/>
                        <a:latin typeface="Helvetica Neue"/>
                      </a:endParaRPr>
                    </a:p>
                    <a:p>
                      <a:pPr marR="0" algn="ctr" rtl="0">
                        <a:spcBef>
                          <a:spcPts val="0"/>
                        </a:spcBef>
                        <a:spcAft>
                          <a:spcPts val="0"/>
                        </a:spcAft>
                      </a:pPr>
                      <a:r>
                        <a:rPr lang="en-US" sz="1400" b="1">
                          <a:solidFill>
                            <a:schemeClr val="bg1"/>
                          </a:solidFill>
                          <a:effectLst/>
                          <a:latin typeface="Helvetica Neue"/>
                        </a:rPr>
                        <a:t>Priority</a:t>
                      </a:r>
                      <a:endParaRPr lang="en-US" b="1">
                        <a:solidFill>
                          <a:schemeClr val="bg1"/>
                        </a:solidFill>
                        <a:effectLst/>
                        <a:latin typeface="Helvetica Neue"/>
                      </a:endParaRPr>
                    </a:p>
                  </a:txBody>
                  <a:tcPr anchor="ctr">
                    <a:solidFill>
                      <a:srgbClr val="FD8008"/>
                    </a:solidFill>
                  </a:tcPr>
                </a:tc>
                <a:tc gridSpan="4">
                  <a:txBody>
                    <a:bodyPr/>
                    <a:lstStyle/>
                    <a:p>
                      <a:pPr marR="0" algn="ctr" rtl="0">
                        <a:spcBef>
                          <a:spcPts val="0"/>
                        </a:spcBef>
                        <a:spcAft>
                          <a:spcPts val="0"/>
                        </a:spcAft>
                      </a:pPr>
                      <a:r>
                        <a:rPr lang="en-IN" sz="1400">
                          <a:solidFill>
                            <a:schemeClr val="bg1"/>
                          </a:solidFill>
                          <a:latin typeface="Helvetica Neue"/>
                        </a:rPr>
                        <a:t>Verification Method</a:t>
                      </a:r>
                      <a:endParaRPr lang="en-IN">
                        <a:solidFill>
                          <a:schemeClr val="bg1"/>
                        </a:solidFill>
                        <a:effectLst/>
                        <a:latin typeface="Helvetica Neue"/>
                      </a:endParaRPr>
                    </a:p>
                  </a:txBody>
                  <a:tcPr anchor="ctr">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27715437"/>
                  </a:ext>
                </a:extLst>
              </a:tr>
              <a:tr h="4730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R="0" algn="ctr" rtl="0">
                        <a:spcBef>
                          <a:spcPts val="0"/>
                        </a:spcBef>
                        <a:spcAft>
                          <a:spcPts val="0"/>
                        </a:spcAft>
                      </a:pPr>
                      <a:r>
                        <a:rPr lang="en-IN" sz="1400" b="1">
                          <a:solidFill>
                            <a:schemeClr val="bg1"/>
                          </a:solidFill>
                          <a:effectLst/>
                          <a:latin typeface="Helvetica Neue"/>
                        </a:rPr>
                        <a:t>A</a:t>
                      </a:r>
                      <a:endParaRPr lang="en-IN" b="1">
                        <a:solidFill>
                          <a:schemeClr val="bg1"/>
                        </a:solidFill>
                        <a:effectLst/>
                        <a:latin typeface="Helvetica Neue"/>
                      </a:endParaRPr>
                    </a:p>
                  </a:txBody>
                  <a:tcPr anchor="ctr">
                    <a:solidFill>
                      <a:srgbClr val="FD8008"/>
                    </a:solidFill>
                  </a:tcPr>
                </a:tc>
                <a:tc>
                  <a:txBody>
                    <a:bodyPr/>
                    <a:lstStyle/>
                    <a:p>
                      <a:pPr marR="0" algn="ctr" rtl="0">
                        <a:spcBef>
                          <a:spcPts val="0"/>
                        </a:spcBef>
                        <a:spcAft>
                          <a:spcPts val="0"/>
                        </a:spcAft>
                      </a:pPr>
                      <a:r>
                        <a:rPr lang="en-IN" sz="1400" b="1">
                          <a:solidFill>
                            <a:schemeClr val="bg1"/>
                          </a:solidFill>
                          <a:effectLst/>
                          <a:latin typeface="Helvetica Neue"/>
                        </a:rPr>
                        <a:t>I</a:t>
                      </a:r>
                      <a:endParaRPr lang="en-IN" b="1">
                        <a:solidFill>
                          <a:schemeClr val="bg1"/>
                        </a:solidFill>
                        <a:effectLst/>
                        <a:latin typeface="Helvetica Neue"/>
                      </a:endParaRPr>
                    </a:p>
                  </a:txBody>
                  <a:tcPr anchor="ctr">
                    <a:solidFill>
                      <a:srgbClr val="FD8008"/>
                    </a:solidFill>
                  </a:tcPr>
                </a:tc>
                <a:tc>
                  <a:txBody>
                    <a:bodyPr/>
                    <a:lstStyle/>
                    <a:p>
                      <a:pPr marR="0" algn="ctr" rtl="0">
                        <a:spcBef>
                          <a:spcPts val="0"/>
                        </a:spcBef>
                        <a:spcAft>
                          <a:spcPts val="0"/>
                        </a:spcAft>
                      </a:pPr>
                      <a:r>
                        <a:rPr lang="en-IN" sz="1400" b="1">
                          <a:solidFill>
                            <a:schemeClr val="bg1"/>
                          </a:solidFill>
                          <a:effectLst/>
                          <a:latin typeface="Helvetica Neue"/>
                        </a:rPr>
                        <a:t>T</a:t>
                      </a:r>
                      <a:endParaRPr lang="en-IN" b="1">
                        <a:solidFill>
                          <a:schemeClr val="bg1"/>
                        </a:solidFill>
                        <a:effectLst/>
                        <a:latin typeface="Helvetica Neue"/>
                      </a:endParaRPr>
                    </a:p>
                  </a:txBody>
                  <a:tcPr anchor="ctr">
                    <a:solidFill>
                      <a:srgbClr val="FD8008"/>
                    </a:solidFill>
                  </a:tcPr>
                </a:tc>
                <a:tc>
                  <a:txBody>
                    <a:bodyPr/>
                    <a:lstStyle/>
                    <a:p>
                      <a:pPr marR="0" algn="ctr" rtl="0">
                        <a:spcBef>
                          <a:spcPts val="0"/>
                        </a:spcBef>
                        <a:spcAft>
                          <a:spcPts val="0"/>
                        </a:spcAft>
                      </a:pPr>
                      <a:r>
                        <a:rPr lang="en-IN" sz="1400" b="1">
                          <a:solidFill>
                            <a:schemeClr val="bg1"/>
                          </a:solidFill>
                          <a:effectLst/>
                          <a:latin typeface="Helvetica Neue"/>
                        </a:rPr>
                        <a:t>D</a:t>
                      </a:r>
                      <a:endParaRPr lang="en-IN" b="1">
                        <a:solidFill>
                          <a:schemeClr val="bg1"/>
                        </a:solidFill>
                        <a:effectLst/>
                        <a:latin typeface="Helvetica Neue"/>
                      </a:endParaRPr>
                    </a:p>
                  </a:txBody>
                  <a:tcPr anchor="ctr">
                    <a:solidFill>
                      <a:srgbClr val="FD8008"/>
                    </a:solidFill>
                  </a:tcPr>
                </a:tc>
                <a:extLst>
                  <a:ext uri="{0D108BD9-81ED-4DB2-BD59-A6C34878D82A}">
                    <a16:rowId xmlns:a16="http://schemas.microsoft.com/office/drawing/2014/main" val="2328756271"/>
                  </a:ext>
                </a:extLst>
              </a:tr>
              <a:tr h="946150">
                <a:tc>
                  <a:txBody>
                    <a:bodyPr/>
                    <a:lstStyle/>
                    <a:p>
                      <a:pPr marR="0" algn="l" rtl="0">
                        <a:spcBef>
                          <a:spcPts val="0"/>
                        </a:spcBef>
                        <a:spcAft>
                          <a:spcPts val="0"/>
                        </a:spcAft>
                      </a:pPr>
                      <a:endParaRPr lang="en-US" b="1">
                        <a:solidFill>
                          <a:schemeClr val="bg1"/>
                        </a:solidFill>
                        <a:effectLst/>
                        <a:latin typeface="Helvetica Neue"/>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DCR11</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5AD09"/>
                    </a:solidFill>
                  </a:tcPr>
                </a:tc>
                <a:tc>
                  <a:txBody>
                    <a:bodyPr/>
                    <a:lstStyle/>
                    <a:p>
                      <a:pPr marR="0" algn="l" rtl="0">
                        <a:spcBef>
                          <a:spcPts val="0"/>
                        </a:spcBef>
                        <a:spcAft>
                          <a:spcPts val="0"/>
                        </a:spcAft>
                      </a:pPr>
                      <a:r>
                        <a:rPr lang="en-US" sz="1400">
                          <a:effectLst/>
                          <a:latin typeface="Helvetica Neue"/>
                        </a:rPr>
                        <a:t>The Parachute shall be fluorescent Pink or Orange.</a:t>
                      </a:r>
                      <a:endParaRPr lang="en-US">
                        <a:effectLst/>
                        <a:latin typeface="Helvetica Neue"/>
                      </a:endParaRPr>
                    </a:p>
                  </a:txBody>
                  <a:tcPr anchor="ctr">
                    <a:solidFill>
                      <a:srgbClr val="F9F5E4"/>
                    </a:solidFill>
                  </a:tcPr>
                </a:tc>
                <a:tc>
                  <a:txBody>
                    <a:bodyPr/>
                    <a:lstStyle/>
                    <a:p>
                      <a:pPr marR="0" algn="l" rtl="0">
                        <a:spcBef>
                          <a:spcPts val="0"/>
                        </a:spcBef>
                        <a:spcAft>
                          <a:spcPts val="0"/>
                        </a:spcAft>
                      </a:pPr>
                      <a:r>
                        <a:rPr lang="en-US" sz="1400">
                          <a:effectLst/>
                          <a:latin typeface="Helvetica Neue"/>
                        </a:rPr>
                        <a:t>Competition Requirements</a:t>
                      </a:r>
                      <a:endParaRPr lang="en-US">
                        <a:effectLst/>
                        <a:latin typeface="Helvetica Neue"/>
                      </a:endParaRPr>
                    </a:p>
                  </a:txBody>
                  <a:tcPr anchor="ctr">
                    <a:solidFill>
                      <a:srgbClr val="F9F5E4"/>
                    </a:solidFill>
                  </a:tcPr>
                </a:tc>
                <a:tc>
                  <a:txBody>
                    <a:bodyPr/>
                    <a:lstStyle/>
                    <a:p>
                      <a:pPr marR="0" algn="l" rtl="0">
                        <a:spcBef>
                          <a:spcPts val="0"/>
                        </a:spcBef>
                        <a:spcAft>
                          <a:spcPts val="0"/>
                        </a:spcAft>
                      </a:pPr>
                      <a:r>
                        <a:rPr lang="en-IN" sz="1400">
                          <a:effectLst/>
                          <a:latin typeface="Helvetica Neue"/>
                        </a:rPr>
                        <a:t>HIGH</a:t>
                      </a:r>
                      <a:endParaRPr lang="en-IN">
                        <a:effectLst/>
                        <a:latin typeface="Helvetica Neue"/>
                      </a:endParaRPr>
                    </a:p>
                  </a:txBody>
                  <a:tcPr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a:rPr>
                        <a:t>  ✔️</a:t>
                      </a:r>
                      <a:endParaRPr lang="en-US" sz="1400" b="0" i="0" u="none" strike="noStrike" noProof="0">
                        <a:latin typeface="Helvetica Neue"/>
                      </a:endParaRPr>
                    </a:p>
                    <a:p>
                      <a:pPr marR="0" lvl="0" algn="l">
                        <a:spcBef>
                          <a:spcPts val="0"/>
                        </a:spcBef>
                        <a:spcAft>
                          <a:spcPts val="0"/>
                        </a:spcAft>
                        <a:buNone/>
                      </a:pPr>
                      <a:endParaRPr lang="en-US">
                        <a:effectLst/>
                        <a:latin typeface="Helvetica Neue"/>
                      </a:endParaRPr>
                    </a:p>
                  </a:txBody>
                  <a:tcPr anchor="ctr">
                    <a:solidFill>
                      <a:srgbClr val="F9F5E4"/>
                    </a:solidFill>
                  </a:tcPr>
                </a:tc>
                <a:tc>
                  <a:txBody>
                    <a:bodyPr/>
                    <a:lstStyle/>
                    <a:p>
                      <a:pPr marR="0" algn="l" rtl="0">
                        <a:spcBef>
                          <a:spcPts val="0"/>
                        </a:spcBef>
                        <a:spcAft>
                          <a:spcPts val="0"/>
                        </a:spcAft>
                      </a:pPr>
                      <a:endParaRPr lang="en-US">
                        <a:effectLst/>
                        <a:latin typeface="Helvetica Neue"/>
                      </a:endParaRPr>
                    </a:p>
                  </a:txBody>
                  <a:tcPr anchor="ctr">
                    <a:solidFill>
                      <a:srgbClr val="F9F5E4"/>
                    </a:solidFill>
                  </a:tcPr>
                </a:tc>
                <a:tc>
                  <a:txBody>
                    <a:bodyPr/>
                    <a:lstStyle/>
                    <a:p>
                      <a:pPr marR="0" algn="l" rtl="0">
                        <a:spcBef>
                          <a:spcPts val="0"/>
                        </a:spcBef>
                        <a:spcAft>
                          <a:spcPts val="0"/>
                        </a:spcAft>
                      </a:pPr>
                      <a:endParaRPr lang="en-US">
                        <a:effectLst/>
                        <a:latin typeface="Helvetica Neue"/>
                      </a:endParaRPr>
                    </a:p>
                  </a:txBody>
                  <a:tcPr anchor="ctr">
                    <a:solidFill>
                      <a:srgbClr val="F9F5E4"/>
                    </a:solidFill>
                  </a:tcPr>
                </a:tc>
                <a:tc>
                  <a:txBody>
                    <a:bodyPr/>
                    <a:lstStyle/>
                    <a:p>
                      <a:pPr marR="0" algn="l" rtl="0">
                        <a:spcBef>
                          <a:spcPts val="0"/>
                        </a:spcBef>
                        <a:spcAft>
                          <a:spcPts val="0"/>
                        </a:spcAft>
                      </a:pPr>
                      <a:endParaRPr lang="en-US">
                        <a:effectLst/>
                        <a:latin typeface="Helvetica Neue"/>
                      </a:endParaRPr>
                    </a:p>
                  </a:txBody>
                  <a:tcPr anchor="ctr">
                    <a:solidFill>
                      <a:srgbClr val="F9F5E4"/>
                    </a:solidFill>
                  </a:tcPr>
                </a:tc>
                <a:extLst>
                  <a:ext uri="{0D108BD9-81ED-4DB2-BD59-A6C34878D82A}">
                    <a16:rowId xmlns:a16="http://schemas.microsoft.com/office/drawing/2014/main" val="2486154316"/>
                  </a:ext>
                </a:extLst>
              </a:tr>
              <a:tr h="946150">
                <a:tc>
                  <a:txBody>
                    <a:bodyPr/>
                    <a:lstStyle/>
                    <a:p>
                      <a:pPr marR="0" algn="l" rtl="0">
                        <a:spcBef>
                          <a:spcPts val="0"/>
                        </a:spcBef>
                        <a:spcAft>
                          <a:spcPts val="0"/>
                        </a:spcAft>
                      </a:pPr>
                      <a:endParaRPr lang="en-US" b="1">
                        <a:solidFill>
                          <a:schemeClr val="bg1"/>
                        </a:solidFill>
                        <a:effectLst/>
                        <a:latin typeface="Helvetica Neue"/>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DCR12</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5AD09"/>
                    </a:solidFill>
                  </a:tcPr>
                </a:tc>
                <a:tc>
                  <a:txBody>
                    <a:bodyPr/>
                    <a:lstStyle/>
                    <a:p>
                      <a:pPr marR="0" algn="l" rtl="0">
                        <a:spcBef>
                          <a:spcPts val="0"/>
                        </a:spcBef>
                        <a:spcAft>
                          <a:spcPts val="0"/>
                        </a:spcAft>
                      </a:pPr>
                      <a:r>
                        <a:rPr lang="en-US" sz="1400">
                          <a:effectLst/>
                          <a:latin typeface="Helvetica Neue"/>
                        </a:rPr>
                        <a:t>Spring contacts shall not be used for making electrical connections to</a:t>
                      </a:r>
                      <a:endParaRPr lang="en-US">
                        <a:effectLst/>
                        <a:latin typeface="Helvetica Neue"/>
                      </a:endParaRPr>
                    </a:p>
                    <a:p>
                      <a:pPr marR="0" algn="l" rtl="0">
                        <a:spcBef>
                          <a:spcPts val="0"/>
                        </a:spcBef>
                        <a:spcAft>
                          <a:spcPts val="0"/>
                        </a:spcAft>
                      </a:pPr>
                      <a:r>
                        <a:rPr lang="en-US" sz="1400">
                          <a:effectLst/>
                          <a:latin typeface="Helvetica Neue"/>
                        </a:rPr>
                        <a:t>batteries. Shock forces can cause momentary disconnects.</a:t>
                      </a:r>
                      <a:endParaRPr lang="en-US">
                        <a:effectLst/>
                        <a:latin typeface="Helvetica Neue"/>
                      </a:endParaRPr>
                    </a:p>
                  </a:txBody>
                  <a:tcPr anchor="ctr">
                    <a:solidFill>
                      <a:srgbClr val="F9F5E4"/>
                    </a:solidFill>
                  </a:tcPr>
                </a:tc>
                <a:tc>
                  <a:txBody>
                    <a:bodyPr/>
                    <a:lstStyle/>
                    <a:p>
                      <a:pPr marR="0" algn="l" rtl="0">
                        <a:spcBef>
                          <a:spcPts val="0"/>
                        </a:spcBef>
                        <a:spcAft>
                          <a:spcPts val="0"/>
                        </a:spcAft>
                      </a:pPr>
                      <a:r>
                        <a:rPr lang="en-US" sz="1400">
                          <a:effectLst/>
                          <a:latin typeface="Helvetica Neue"/>
                        </a:rPr>
                        <a:t>Competition Requirements</a:t>
                      </a:r>
                      <a:endParaRPr lang="en-US">
                        <a:effectLst/>
                        <a:latin typeface="Helvetica Neue"/>
                      </a:endParaRPr>
                    </a:p>
                  </a:txBody>
                  <a:tcPr anchor="ctr">
                    <a:solidFill>
                      <a:srgbClr val="F9F5E4"/>
                    </a:solidFill>
                  </a:tcPr>
                </a:tc>
                <a:tc>
                  <a:txBody>
                    <a:bodyPr/>
                    <a:lstStyle/>
                    <a:p>
                      <a:pPr marR="0" algn="l" rtl="0">
                        <a:spcBef>
                          <a:spcPts val="0"/>
                        </a:spcBef>
                        <a:spcAft>
                          <a:spcPts val="0"/>
                        </a:spcAft>
                      </a:pPr>
                      <a:r>
                        <a:rPr lang="en-IN" sz="1400">
                          <a:effectLst/>
                          <a:latin typeface="Helvetica Neue"/>
                        </a:rPr>
                        <a:t>HIGH</a:t>
                      </a:r>
                      <a:endParaRPr lang="en-IN">
                        <a:effectLst/>
                        <a:latin typeface="Helvetica Neue"/>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a:endParaRPr>
                    </a:p>
                    <a:p>
                      <a:pPr lvl="0" algn="l">
                        <a:lnSpc>
                          <a:spcPct val="100000"/>
                        </a:lnSpc>
                        <a:spcBef>
                          <a:spcPts val="0"/>
                        </a:spcBef>
                        <a:spcAft>
                          <a:spcPts val="0"/>
                        </a:spcAft>
                        <a:buNone/>
                      </a:pPr>
                      <a:r>
                        <a:rPr lang="en-US" sz="1400" b="0" i="0" u="none" strike="noStrike" noProof="0">
                          <a:solidFill>
                            <a:srgbClr val="000000"/>
                          </a:solidFill>
                          <a:latin typeface="Helvetica Neue"/>
                        </a:rPr>
                        <a:t>✔️</a:t>
                      </a:r>
                      <a:endParaRPr lang="en-US" sz="1400" b="0" i="0" u="none" strike="noStrike" noProof="0">
                        <a:latin typeface="Helvetica Neue"/>
                      </a:endParaRPr>
                    </a:p>
                    <a:p>
                      <a:pPr marR="0" lvl="0" algn="l">
                        <a:spcBef>
                          <a:spcPts val="0"/>
                        </a:spcBef>
                        <a:spcAft>
                          <a:spcPts val="0"/>
                        </a:spcAft>
                        <a:buNone/>
                      </a:pPr>
                      <a:endParaRPr lang="en-US">
                        <a:latin typeface="Helvetica Neue"/>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a:endParaRPr>
                    </a:p>
                    <a:p>
                      <a:pPr lvl="0" algn="l">
                        <a:lnSpc>
                          <a:spcPct val="100000"/>
                        </a:lnSpc>
                        <a:spcBef>
                          <a:spcPts val="0"/>
                        </a:spcBef>
                        <a:spcAft>
                          <a:spcPts val="0"/>
                        </a:spcAft>
                        <a:buNone/>
                      </a:pPr>
                      <a:r>
                        <a:rPr lang="en-US" sz="1400" b="0" i="0" u="none" strike="noStrike" noProof="0">
                          <a:solidFill>
                            <a:srgbClr val="000000"/>
                          </a:solidFill>
                          <a:latin typeface="Helvetica Neue"/>
                        </a:rPr>
                        <a:t>✔️</a:t>
                      </a:r>
                      <a:endParaRPr lang="en-US" sz="1400" b="0" i="0" u="none" strike="noStrike" noProof="0">
                        <a:latin typeface="Helvetica Neue"/>
                      </a:endParaRPr>
                    </a:p>
                    <a:p>
                      <a:pPr marR="0" lvl="0" algn="l">
                        <a:spcBef>
                          <a:spcPts val="0"/>
                        </a:spcBef>
                        <a:spcAft>
                          <a:spcPts val="0"/>
                        </a:spcAft>
                        <a:buNone/>
                      </a:pPr>
                      <a:endParaRPr lang="en-US">
                        <a:latin typeface="Helvetica Neue"/>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a:endParaRPr>
                    </a:p>
                    <a:p>
                      <a:pPr lvl="0" algn="l">
                        <a:lnSpc>
                          <a:spcPct val="100000"/>
                        </a:lnSpc>
                        <a:spcBef>
                          <a:spcPts val="0"/>
                        </a:spcBef>
                        <a:spcAft>
                          <a:spcPts val="0"/>
                        </a:spcAft>
                        <a:buNone/>
                      </a:pPr>
                      <a:r>
                        <a:rPr lang="en-US" sz="1400" b="0" i="0" u="none" strike="noStrike" noProof="0">
                          <a:solidFill>
                            <a:srgbClr val="000000"/>
                          </a:solidFill>
                          <a:latin typeface="Helvetica Neue"/>
                        </a:rPr>
                        <a:t>✔️</a:t>
                      </a:r>
                      <a:endParaRPr lang="en-US" sz="1400" b="0" i="0" u="none" strike="noStrike" noProof="0">
                        <a:latin typeface="Helvetica Neue"/>
                      </a:endParaRPr>
                    </a:p>
                    <a:p>
                      <a:pPr marR="0" lvl="0" algn="l">
                        <a:spcBef>
                          <a:spcPts val="0"/>
                        </a:spcBef>
                        <a:spcAft>
                          <a:spcPts val="0"/>
                        </a:spcAft>
                        <a:buNone/>
                      </a:pPr>
                      <a:endParaRPr lang="en-US">
                        <a:latin typeface="Helvetica Neue"/>
                      </a:endParaRPr>
                    </a:p>
                  </a:txBody>
                  <a:tcPr anchor="ctr">
                    <a:solidFill>
                      <a:srgbClr val="F9F5E4"/>
                    </a:solidFill>
                  </a:tcPr>
                </a:tc>
                <a:tc>
                  <a:txBody>
                    <a:bodyPr/>
                    <a:lstStyle/>
                    <a:p>
                      <a:pPr lvl="0" algn="l">
                        <a:lnSpc>
                          <a:spcPct val="100000"/>
                        </a:lnSpc>
                        <a:spcBef>
                          <a:spcPts val="0"/>
                        </a:spcBef>
                        <a:spcAft>
                          <a:spcPts val="0"/>
                        </a:spcAft>
                        <a:buNone/>
                      </a:pPr>
                      <a:endParaRPr lang="en-US" sz="1400" b="0" i="0" u="none" strike="noStrike" noProof="0">
                        <a:solidFill>
                          <a:srgbClr val="000000"/>
                        </a:solidFill>
                        <a:effectLst/>
                        <a:latin typeface="Helvetica Neue"/>
                      </a:endParaRPr>
                    </a:p>
                    <a:p>
                      <a:pPr lvl="0" algn="l">
                        <a:lnSpc>
                          <a:spcPct val="100000"/>
                        </a:lnSpc>
                        <a:spcBef>
                          <a:spcPts val="0"/>
                        </a:spcBef>
                        <a:spcAft>
                          <a:spcPts val="0"/>
                        </a:spcAft>
                        <a:buNone/>
                      </a:pPr>
                      <a:r>
                        <a:rPr lang="en-US" sz="1400" b="0" i="0" u="none" strike="noStrike" noProof="0">
                          <a:solidFill>
                            <a:srgbClr val="000000"/>
                          </a:solidFill>
                          <a:latin typeface="Helvetica Neue"/>
                        </a:rPr>
                        <a:t>✔️</a:t>
                      </a:r>
                      <a:endParaRPr lang="en-US" sz="1400" b="0" i="0" u="none" strike="noStrike" noProof="0">
                        <a:latin typeface="Helvetica Neue"/>
                      </a:endParaRPr>
                    </a:p>
                    <a:p>
                      <a:pPr marR="0" lvl="0" algn="l">
                        <a:spcBef>
                          <a:spcPts val="0"/>
                        </a:spcBef>
                        <a:spcAft>
                          <a:spcPts val="0"/>
                        </a:spcAft>
                        <a:buNone/>
                      </a:pPr>
                      <a:endParaRPr lang="en-US">
                        <a:latin typeface="Helvetica Neue"/>
                      </a:endParaRPr>
                    </a:p>
                  </a:txBody>
                  <a:tcPr anchor="ctr">
                    <a:solidFill>
                      <a:srgbClr val="F9F5E4"/>
                    </a:solidFill>
                  </a:tcPr>
                </a:tc>
                <a:extLst>
                  <a:ext uri="{0D108BD9-81ED-4DB2-BD59-A6C34878D82A}">
                    <a16:rowId xmlns:a16="http://schemas.microsoft.com/office/drawing/2014/main" val="4095258416"/>
                  </a:ext>
                </a:extLst>
              </a:tr>
              <a:tr h="946150">
                <a:tc>
                  <a:txBody>
                    <a:bodyPr/>
                    <a:lstStyle/>
                    <a:p>
                      <a:pPr marR="0" algn="l" rtl="0">
                        <a:spcBef>
                          <a:spcPts val="0"/>
                        </a:spcBef>
                        <a:spcAft>
                          <a:spcPts val="0"/>
                        </a:spcAft>
                      </a:pPr>
                      <a:endParaRPr lang="en-US" b="1">
                        <a:solidFill>
                          <a:schemeClr val="bg1"/>
                        </a:solidFill>
                        <a:effectLst/>
                        <a:latin typeface="Helvetica Neue"/>
                      </a:endParaRPr>
                    </a:p>
                    <a:p>
                      <a:pPr marR="0" algn="l" rtl="0">
                        <a:spcBef>
                          <a:spcPts val="0"/>
                        </a:spcBef>
                        <a:spcAft>
                          <a:spcPts val="0"/>
                        </a:spcAft>
                      </a:pPr>
                      <a:r>
                        <a:rPr lang="en-US" sz="1400" b="1">
                          <a:solidFill>
                            <a:schemeClr val="bg1"/>
                          </a:solidFill>
                          <a:effectLst/>
                          <a:latin typeface="Helvetica Neue"/>
                          <a:ea typeface="Helvetica Neue" panose="02000503000000020004" pitchFamily="2" charset="0"/>
                          <a:cs typeface="Helvetica Neue" panose="02000503000000020004" pitchFamily="2" charset="0"/>
                        </a:rPr>
                        <a:t>DCR13</a:t>
                      </a:r>
                      <a:endParaRPr lang="en-US" b="1">
                        <a:solidFill>
                          <a:schemeClr val="bg1"/>
                        </a:solidFill>
                        <a:effectLst/>
                        <a:latin typeface="Helvetica Neue"/>
                        <a:ea typeface="Helvetica Neue" panose="02000503000000020004" pitchFamily="2" charset="0"/>
                        <a:cs typeface="Helvetica Neue" panose="02000503000000020004" pitchFamily="2" charset="0"/>
                      </a:endParaRPr>
                    </a:p>
                  </a:txBody>
                  <a:tcPr anchor="ctr">
                    <a:solidFill>
                      <a:srgbClr val="F5AD09"/>
                    </a:solidFill>
                  </a:tcPr>
                </a:tc>
                <a:tc>
                  <a:txBody>
                    <a:bodyPr/>
                    <a:lstStyle/>
                    <a:p>
                      <a:pPr marR="0" algn="l" rtl="0">
                        <a:spcBef>
                          <a:spcPts val="0"/>
                        </a:spcBef>
                        <a:spcAft>
                          <a:spcPts val="0"/>
                        </a:spcAft>
                      </a:pPr>
                      <a:r>
                        <a:rPr lang="en-US" sz="1400">
                          <a:effectLst/>
                          <a:latin typeface="Helvetica Neue"/>
                        </a:rPr>
                        <a:t>The auto-gyro descent control shall not be motorized. It must passively</a:t>
                      </a:r>
                      <a:endParaRPr lang="en-US">
                        <a:effectLst/>
                        <a:latin typeface="Helvetica Neue"/>
                      </a:endParaRPr>
                    </a:p>
                    <a:p>
                      <a:pPr marR="0" algn="l" rtl="0">
                        <a:spcBef>
                          <a:spcPts val="0"/>
                        </a:spcBef>
                        <a:spcAft>
                          <a:spcPts val="0"/>
                        </a:spcAft>
                      </a:pPr>
                      <a:r>
                        <a:rPr lang="en-US" sz="1400">
                          <a:effectLst/>
                          <a:latin typeface="Helvetica Neue"/>
                        </a:rPr>
                        <a:t>rotate during descent.</a:t>
                      </a:r>
                      <a:endParaRPr lang="en-US">
                        <a:effectLst/>
                        <a:latin typeface="Helvetica Neue"/>
                      </a:endParaRPr>
                    </a:p>
                  </a:txBody>
                  <a:tcPr anchor="ctr">
                    <a:solidFill>
                      <a:srgbClr val="F9F5E4"/>
                    </a:solidFill>
                  </a:tcPr>
                </a:tc>
                <a:tc>
                  <a:txBody>
                    <a:bodyPr/>
                    <a:lstStyle/>
                    <a:p>
                      <a:pPr marR="0" algn="l" rtl="0">
                        <a:spcBef>
                          <a:spcPts val="0"/>
                        </a:spcBef>
                        <a:spcAft>
                          <a:spcPts val="0"/>
                        </a:spcAft>
                      </a:pPr>
                      <a:r>
                        <a:rPr lang="en-US" sz="1400">
                          <a:effectLst/>
                          <a:latin typeface="Helvetica Neue"/>
                        </a:rPr>
                        <a:t>Competition Requirements</a:t>
                      </a:r>
                      <a:endParaRPr lang="en-US">
                        <a:effectLst/>
                        <a:latin typeface="Helvetica Neue"/>
                      </a:endParaRPr>
                    </a:p>
                  </a:txBody>
                  <a:tcPr anchor="ctr">
                    <a:solidFill>
                      <a:srgbClr val="F9F5E4"/>
                    </a:solidFill>
                  </a:tcPr>
                </a:tc>
                <a:tc>
                  <a:txBody>
                    <a:bodyPr/>
                    <a:lstStyle/>
                    <a:p>
                      <a:pPr marR="0" algn="l" rtl="0">
                        <a:spcBef>
                          <a:spcPts val="0"/>
                        </a:spcBef>
                        <a:spcAft>
                          <a:spcPts val="0"/>
                        </a:spcAft>
                      </a:pPr>
                      <a:r>
                        <a:rPr lang="en-IN" sz="1400">
                          <a:effectLst/>
                          <a:latin typeface="Helvetica Neue"/>
                        </a:rPr>
                        <a:t>HIGH</a:t>
                      </a:r>
                      <a:endParaRPr lang="en-IN">
                        <a:effectLst/>
                        <a:latin typeface="Helvetica Neue"/>
                      </a:endParaRPr>
                    </a:p>
                  </a:txBody>
                  <a:tcPr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a:rPr>
                        <a:t>  ✔️</a:t>
                      </a:r>
                      <a:endParaRPr lang="en-US" sz="1400" b="0" i="0" u="none" strike="noStrike" noProof="0">
                        <a:latin typeface="Helvetica Neue"/>
                      </a:endParaRPr>
                    </a:p>
                    <a:p>
                      <a:pPr marR="0" lvl="0" algn="l">
                        <a:spcBef>
                          <a:spcPts val="0"/>
                        </a:spcBef>
                        <a:spcAft>
                          <a:spcPts val="0"/>
                        </a:spcAft>
                        <a:buNone/>
                      </a:pPr>
                      <a:endParaRPr lang="en-US">
                        <a:effectLst/>
                        <a:latin typeface="Helvetica Neue"/>
                      </a:endParaRPr>
                    </a:p>
                  </a:txBody>
                  <a:tcPr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a:rPr>
                        <a:t>  ✔️ </a:t>
                      </a:r>
                      <a:endParaRPr lang="en-US" sz="1400" b="0" i="0" u="none" strike="noStrike" noProof="0">
                        <a:latin typeface="Helvetica Neue"/>
                      </a:endParaRPr>
                    </a:p>
                    <a:p>
                      <a:pPr marR="0" lvl="0" algn="l">
                        <a:spcBef>
                          <a:spcPts val="0"/>
                        </a:spcBef>
                        <a:spcAft>
                          <a:spcPts val="0"/>
                        </a:spcAft>
                        <a:buNone/>
                      </a:pPr>
                      <a:endParaRPr lang="en-US">
                        <a:effectLst/>
                        <a:latin typeface="Helvetica Neue"/>
                      </a:endParaRPr>
                    </a:p>
                  </a:txBody>
                  <a:tcPr anchor="ctr">
                    <a:solidFill>
                      <a:srgbClr val="F9F5E4"/>
                    </a:solidFill>
                  </a:tcPr>
                </a:tc>
                <a:tc>
                  <a:txBody>
                    <a:bodyPr/>
                    <a:lstStyle/>
                    <a:p>
                      <a:pPr marR="0" algn="l" rtl="0">
                        <a:spcBef>
                          <a:spcPts val="0"/>
                        </a:spcBef>
                        <a:spcAft>
                          <a:spcPts val="0"/>
                        </a:spcAft>
                      </a:pPr>
                      <a:endParaRPr lang="en-US">
                        <a:effectLst/>
                        <a:latin typeface="Helvetica Neue"/>
                      </a:endParaRPr>
                    </a:p>
                  </a:txBody>
                  <a:tcPr anchor="ctr">
                    <a:solidFill>
                      <a:srgbClr val="F9F5E4"/>
                    </a:solidFill>
                  </a:tcPr>
                </a:tc>
                <a:tc>
                  <a:txBody>
                    <a:bodyPr/>
                    <a:lstStyle/>
                    <a:p>
                      <a:pPr lvl="0" algn="l">
                        <a:lnSpc>
                          <a:spcPct val="100000"/>
                        </a:lnSpc>
                        <a:spcBef>
                          <a:spcPts val="0"/>
                        </a:spcBef>
                        <a:spcAft>
                          <a:spcPts val="0"/>
                        </a:spcAft>
                        <a:buNone/>
                      </a:pPr>
                      <a:r>
                        <a:rPr lang="en-US" sz="1400" b="0" i="0" u="none" strike="noStrike" noProof="0">
                          <a:solidFill>
                            <a:srgbClr val="000000"/>
                          </a:solidFill>
                          <a:latin typeface="Helvetica Neue"/>
                        </a:rPr>
                        <a:t>  ✔️</a:t>
                      </a:r>
                      <a:endParaRPr lang="en-US" sz="1400" b="0" i="0" u="none" strike="noStrike" noProof="0">
                        <a:latin typeface="Helvetica Neue"/>
                      </a:endParaRPr>
                    </a:p>
                    <a:p>
                      <a:pPr marR="0" lvl="0" algn="l">
                        <a:spcBef>
                          <a:spcPts val="0"/>
                        </a:spcBef>
                        <a:spcAft>
                          <a:spcPts val="0"/>
                        </a:spcAft>
                        <a:buNone/>
                      </a:pPr>
                      <a:endParaRPr lang="en-US">
                        <a:effectLst/>
                        <a:latin typeface="Helvetica Neue"/>
                      </a:endParaRPr>
                    </a:p>
                  </a:txBody>
                  <a:tcPr anchor="ctr">
                    <a:solidFill>
                      <a:srgbClr val="F9F5E4"/>
                    </a:solidFill>
                  </a:tcPr>
                </a:tc>
                <a:extLst>
                  <a:ext uri="{0D108BD9-81ED-4DB2-BD59-A6C34878D82A}">
                    <a16:rowId xmlns:a16="http://schemas.microsoft.com/office/drawing/2014/main" val="1642398328"/>
                  </a:ext>
                </a:extLst>
              </a:tr>
            </a:tbl>
          </a:graphicData>
        </a:graphic>
      </p:graphicFrame>
      <p:sp>
        <p:nvSpPr>
          <p:cNvPr id="5" name="Google Shape;165;p20">
            <a:extLst>
              <a:ext uri="{FF2B5EF4-FFF2-40B4-BE49-F238E27FC236}">
                <a16:creationId xmlns:a16="http://schemas.microsoft.com/office/drawing/2014/main" id="{E0E09114-6893-4E29-95F4-3B10CB2920F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7" name="Google Shape;407;p44">
            <a:extLst>
              <a:ext uri="{FF2B5EF4-FFF2-40B4-BE49-F238E27FC236}">
                <a16:creationId xmlns:a16="http://schemas.microsoft.com/office/drawing/2014/main" id="{CE634174-B80A-4CFE-AB35-542D5F32D15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DA0C0DC-582F-410C-88DB-B54E82894BA3}"/>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Tree>
    <p:extLst>
      <p:ext uri="{BB962C8B-B14F-4D97-AF65-F5344CB8AC3E}">
        <p14:creationId xmlns:p14="http://schemas.microsoft.com/office/powerpoint/2010/main" val="1501934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460" name="Google Shape;460;p5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54</a:t>
            </a:fld>
            <a:endParaRPr sz="1000" b="0" i="0" u="none" strike="noStrike" cap="none">
              <a:solidFill>
                <a:schemeClr val="dk1"/>
              </a:solidFill>
              <a:latin typeface="Arial"/>
              <a:ea typeface="Arial"/>
              <a:cs typeface="Arial"/>
              <a:sym typeface="Arial"/>
            </a:endParaRPr>
          </a:p>
        </p:txBody>
      </p:sp>
      <p:sp>
        <p:nvSpPr>
          <p:cNvPr id="461" name="Google Shape;461;p5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Payload Descent Control Hardware Summary [1/3]</a:t>
            </a:r>
            <a:endParaRPr/>
          </a:p>
        </p:txBody>
      </p:sp>
      <p:sp>
        <p:nvSpPr>
          <p:cNvPr id="462" name="Google Shape;462;p56"/>
          <p:cNvSpPr txBox="1">
            <a:spLocks noGrp="1"/>
          </p:cNvSpPr>
          <p:nvPr>
            <p:ph type="body" idx="1"/>
          </p:nvPr>
        </p:nvSpPr>
        <p:spPr>
          <a:xfrm>
            <a:off x="228600" y="990600"/>
            <a:ext cx="8686800" cy="5181600"/>
          </a:xfrm>
          <a:prstGeom prst="rect">
            <a:avLst/>
          </a:prstGeom>
          <a:noFill/>
          <a:ln>
            <a:noFill/>
          </a:ln>
        </p:spPr>
        <p:txBody>
          <a:bodyPr spcFirstLastPara="1" wrap="square" lIns="91425" tIns="45700" rIns="91425" bIns="45700" anchor="t" anchorCtr="0">
            <a:noAutofit/>
          </a:bodyPr>
          <a:lstStyle/>
          <a:p>
            <a:pPr marL="342900" marR="0" lvl="0" indent="-215900" algn="l" rtl="0">
              <a:lnSpc>
                <a:spcPct val="100000"/>
              </a:lnSpc>
              <a:spcBef>
                <a:spcPts val="400"/>
              </a:spcBef>
              <a:spcAft>
                <a:spcPts val="0"/>
              </a:spcAft>
              <a:buClr>
                <a:schemeClr val="dk1"/>
              </a:buClr>
              <a:buSzPts val="2000"/>
              <a:buFont typeface="Arial"/>
              <a:buNone/>
            </a:pPr>
            <a:endParaRPr lang="en-US" sz="2000" b="1" i="0" u="none" strike="noStrike" cap="none">
              <a:solidFill>
                <a:schemeClr val="dk1"/>
              </a:solidFill>
              <a:latin typeface="Arial"/>
              <a:ea typeface="Arial"/>
              <a:cs typeface="Arial"/>
              <a:sym typeface="Arial"/>
            </a:endParaRPr>
          </a:p>
          <a:p>
            <a:pPr marL="342900" marR="0" lvl="0" indent="-215900" algn="l" rtl="0">
              <a:lnSpc>
                <a:spcPct val="100000"/>
              </a:lnSpc>
              <a:spcBef>
                <a:spcPts val="400"/>
              </a:spcBef>
              <a:spcAft>
                <a:spcPts val="0"/>
              </a:spcAft>
              <a:buClr>
                <a:schemeClr val="dk1"/>
              </a:buClr>
              <a:buSzPts val="2000"/>
              <a:buFont typeface="Arial"/>
              <a:buNone/>
            </a:pPr>
            <a:endParaRPr sz="2000" b="1" i="0" u="none" strike="noStrike" cap="none">
              <a:solidFill>
                <a:schemeClr val="dk1"/>
              </a:solidFill>
              <a:latin typeface="Arial"/>
              <a:ea typeface="Arial"/>
              <a:cs typeface="Arial"/>
              <a:sym typeface="Arial"/>
            </a:endParaRPr>
          </a:p>
        </p:txBody>
      </p:sp>
      <p:sp>
        <p:nvSpPr>
          <p:cNvPr id="463" name="Google Shape;463;p5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07;p44">
            <a:extLst>
              <a:ext uri="{FF2B5EF4-FFF2-40B4-BE49-F238E27FC236}">
                <a16:creationId xmlns:a16="http://schemas.microsoft.com/office/drawing/2014/main" id="{2320D98B-4678-4645-A3E3-F438B0A4D029}"/>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68551D68-CCB1-43C1-8E92-6AACA0750468}"/>
              </a:ext>
            </a:extLst>
          </p:cNvPr>
          <p:cNvSpPr txBox="1"/>
          <p:nvPr/>
        </p:nvSpPr>
        <p:spPr>
          <a:xfrm>
            <a:off x="2413852" y="1081872"/>
            <a:ext cx="4316296" cy="400110"/>
          </a:xfrm>
          <a:prstGeom prst="rect">
            <a:avLst/>
          </a:prstGeom>
          <a:solidFill>
            <a:srgbClr val="FD8008"/>
          </a:solidFill>
          <a:ln w="28575">
            <a:solidFill>
              <a:schemeClr val="tx1"/>
            </a:solidFill>
          </a:ln>
        </p:spPr>
        <p:txBody>
          <a:bodyPr wrap="square" rtlCol="0" anchor="t">
            <a:spAutoFit/>
          </a:bodyPr>
          <a:lstStyle/>
          <a:p>
            <a:pPr marL="76200" algn="ctr"/>
            <a:r>
              <a:rPr lang="en-US" sz="2000" b="1">
                <a:solidFill>
                  <a:schemeClr val="bg1"/>
                </a:solidFill>
                <a:latin typeface="Helvetica Neue"/>
              </a:rPr>
              <a:t>Active Components</a:t>
            </a:r>
          </a:p>
        </p:txBody>
      </p:sp>
      <p:graphicFrame>
        <p:nvGraphicFramePr>
          <p:cNvPr id="5" name="Table 4">
            <a:extLst>
              <a:ext uri="{FF2B5EF4-FFF2-40B4-BE49-F238E27FC236}">
                <a16:creationId xmlns:a16="http://schemas.microsoft.com/office/drawing/2014/main" id="{C488DCC3-6425-45CC-9CB5-864F03278062}"/>
              </a:ext>
            </a:extLst>
          </p:cNvPr>
          <p:cNvGraphicFramePr>
            <a:graphicFrameLocks noGrp="1"/>
          </p:cNvGraphicFramePr>
          <p:nvPr>
            <p:extLst>
              <p:ext uri="{D42A27DB-BD31-4B8C-83A1-F6EECF244321}">
                <p14:modId xmlns:p14="http://schemas.microsoft.com/office/powerpoint/2010/main" val="3126353725"/>
              </p:ext>
            </p:extLst>
          </p:nvPr>
        </p:nvGraphicFramePr>
        <p:xfrm>
          <a:off x="228599" y="1566087"/>
          <a:ext cx="8686799" cy="4599487"/>
        </p:xfrm>
        <a:graphic>
          <a:graphicData uri="http://schemas.openxmlformats.org/drawingml/2006/table">
            <a:tbl>
              <a:tblPr>
                <a:effectLst>
                  <a:outerShdw blurRad="50800" dist="38100" dir="2700000" algn="tl" rotWithShape="0">
                    <a:prstClr val="black">
                      <a:alpha val="40000"/>
                    </a:prstClr>
                  </a:outerShdw>
                </a:effectLst>
              </a:tblPr>
              <a:tblGrid>
                <a:gridCol w="1646352">
                  <a:extLst>
                    <a:ext uri="{9D8B030D-6E8A-4147-A177-3AD203B41FA5}">
                      <a16:colId xmlns:a16="http://schemas.microsoft.com/office/drawing/2014/main" val="1822277101"/>
                    </a:ext>
                  </a:extLst>
                </a:gridCol>
                <a:gridCol w="3292708">
                  <a:extLst>
                    <a:ext uri="{9D8B030D-6E8A-4147-A177-3AD203B41FA5}">
                      <a16:colId xmlns:a16="http://schemas.microsoft.com/office/drawing/2014/main" val="830263998"/>
                    </a:ext>
                  </a:extLst>
                </a:gridCol>
                <a:gridCol w="970523">
                  <a:extLst>
                    <a:ext uri="{9D8B030D-6E8A-4147-A177-3AD203B41FA5}">
                      <a16:colId xmlns:a16="http://schemas.microsoft.com/office/drawing/2014/main" val="658734483"/>
                    </a:ext>
                  </a:extLst>
                </a:gridCol>
                <a:gridCol w="1388608">
                  <a:extLst>
                    <a:ext uri="{9D8B030D-6E8A-4147-A177-3AD203B41FA5}">
                      <a16:colId xmlns:a16="http://schemas.microsoft.com/office/drawing/2014/main" val="126007777"/>
                    </a:ext>
                  </a:extLst>
                </a:gridCol>
                <a:gridCol w="1388608">
                  <a:extLst>
                    <a:ext uri="{9D8B030D-6E8A-4147-A177-3AD203B41FA5}">
                      <a16:colId xmlns:a16="http://schemas.microsoft.com/office/drawing/2014/main" val="940071437"/>
                    </a:ext>
                  </a:extLst>
                </a:gridCol>
              </a:tblGrid>
              <a:tr h="529500">
                <a:tc rowSpan="2">
                  <a:txBody>
                    <a:bodyPr/>
                    <a:lstStyle/>
                    <a:p>
                      <a:pPr lvl="0" algn="ctr">
                        <a:buNone/>
                      </a:pPr>
                      <a:r>
                        <a:rPr lang="en-US" sz="1300" b="1">
                          <a:solidFill>
                            <a:schemeClr val="bg1"/>
                          </a:solidFill>
                        </a:rPr>
                        <a:t>Component</a:t>
                      </a:r>
                      <a:endParaRPr lang="en-IN" sz="1300" b="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lvl="0" algn="ctr">
                        <a:buNone/>
                      </a:pPr>
                      <a:r>
                        <a:rPr lang="en-US" sz="1300" b="1">
                          <a:solidFill>
                            <a:schemeClr val="bg1"/>
                          </a:solidFill>
                        </a:rPr>
                        <a:t>Sensor Accuracy</a:t>
                      </a:r>
                      <a:endParaRPr lang="en-IN" sz="13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lvl="0" algn="ctr">
                        <a:buNone/>
                      </a:pPr>
                      <a:r>
                        <a:rPr lang="en-US" sz="1300" b="1">
                          <a:solidFill>
                            <a:schemeClr val="bg1"/>
                          </a:solidFill>
                        </a:rPr>
                        <a:t>Data Format</a:t>
                      </a:r>
                      <a:endParaRPr lang="en-IN" sz="1300" b="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gridSpan="2">
                  <a:txBody>
                    <a:bodyPr/>
                    <a:lstStyle/>
                    <a:p>
                      <a:pPr lvl="0" algn="ctr">
                        <a:buNone/>
                      </a:pPr>
                      <a:r>
                        <a:rPr lang="en-US" b="1">
                          <a:solidFill>
                            <a:schemeClr val="bg1"/>
                          </a:solidFill>
                        </a:rPr>
                        <a:t>Overview of sensor Data Processing</a:t>
                      </a:r>
                      <a:endParaRPr lang="en-IN" b="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292415">
                <a:tc vMerge="1">
                  <a:txBody>
                    <a:bodyPr/>
                    <a:lstStyle/>
                    <a:p>
                      <a:endParaRPr lang="en-US" sz="13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ctr">
                        <a:buNone/>
                      </a:pPr>
                      <a:r>
                        <a:rPr lang="en-US" sz="1300" b="1" i="0" u="none" strike="noStrike" cap="none">
                          <a:solidFill>
                            <a:schemeClr val="bg1"/>
                          </a:solidFill>
                          <a:latin typeface="+mn-lt"/>
                          <a:ea typeface="+mn-ea"/>
                          <a:cs typeface="+mn-cs"/>
                          <a:sym typeface="Arial"/>
                        </a:rPr>
                        <a:t>Control Action</a:t>
                      </a:r>
                      <a:endParaRPr lang="en-IN" sz="1300" b="1" i="0" u="none" strike="noStrike" cap="none">
                        <a:solidFill>
                          <a:schemeClr val="bg1"/>
                        </a:solidFill>
                        <a:latin typeface="+mn-lt"/>
                        <a:ea typeface="+mn-ea"/>
                        <a:cs typeface="+mn-cs"/>
                        <a:sym typeface="Aria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lvl="0" algn="ctr">
                        <a:buNone/>
                      </a:pPr>
                      <a:r>
                        <a:rPr lang="en-US" sz="1300" b="1" i="0" u="none" strike="noStrike" cap="none">
                          <a:solidFill>
                            <a:schemeClr val="bg1"/>
                          </a:solidFill>
                          <a:latin typeface="+mn-lt"/>
                          <a:ea typeface="+mn-ea"/>
                          <a:cs typeface="+mn-cs"/>
                          <a:sym typeface="Arial"/>
                        </a:rPr>
                        <a:t>Command Rate</a:t>
                      </a:r>
                      <a:endParaRPr lang="en-IN" sz="1300" b="1" i="0" u="none" strike="noStrike" cap="none">
                        <a:solidFill>
                          <a:schemeClr val="bg1"/>
                        </a:solidFill>
                        <a:latin typeface="+mn-lt"/>
                        <a:ea typeface="+mn-ea"/>
                        <a:cs typeface="+mn-cs"/>
                        <a:sym typeface="Aria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4245818974"/>
                  </a:ext>
                </a:extLst>
              </a:tr>
              <a:tr h="1035281">
                <a:tc>
                  <a:txBody>
                    <a:bodyPr/>
                    <a:lstStyle/>
                    <a:p>
                      <a:pPr lvl="0">
                        <a:buNone/>
                      </a:pPr>
                      <a:r>
                        <a:rPr lang="en-US" sz="1300" b="1">
                          <a:solidFill>
                            <a:schemeClr val="bg1"/>
                          </a:solidFill>
                          <a:latin typeface="Helvetica Neue" panose="02000503000000020004"/>
                        </a:rPr>
                        <a:t>BMP180</a:t>
                      </a:r>
                      <a:endParaRPr lang="en-US" sz="1300">
                        <a:latin typeface="Helvetica Neue" panose="02000503000000020004"/>
                      </a:endParaRPr>
                    </a:p>
                    <a:p>
                      <a:pPr lvl="0">
                        <a:buNone/>
                      </a:pPr>
                      <a:r>
                        <a:rPr lang="en-US" sz="1300" b="1">
                          <a:solidFill>
                            <a:schemeClr val="bg1"/>
                          </a:solidFill>
                          <a:latin typeface="Helvetica Neue" panose="02000503000000020004"/>
                        </a:rPr>
                        <a:t>(Air Pressure and Temperature Control)</a:t>
                      </a:r>
                      <a:endParaRPr lang="en-IN" sz="1300" b="1">
                        <a:solidFill>
                          <a:schemeClr val="bg1"/>
                        </a:solidFill>
                        <a:latin typeface="Helvetica Neue" panose="02000503000000020004"/>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buNone/>
                      </a:pPr>
                      <a:r>
                        <a:rPr lang="en-US" sz="1200">
                          <a:latin typeface="Helvetica Neue" panose="02000503000000020004"/>
                        </a:rPr>
                        <a:t>• Quite high accuracy of 0.01hPa </a:t>
                      </a:r>
                    </a:p>
                    <a:p>
                      <a:pPr lvl="0">
                        <a:buNone/>
                      </a:pPr>
                      <a:r>
                        <a:rPr lang="en-US" sz="1200">
                          <a:latin typeface="Helvetica Neue" panose="02000503000000020004"/>
                        </a:rPr>
                        <a:t>• Temperature Coefficient of 0.01hPa per degree Celsius. </a:t>
                      </a:r>
                    </a:p>
                    <a:p>
                      <a:pPr lvl="0">
                        <a:buNone/>
                      </a:pPr>
                      <a:r>
                        <a:rPr lang="en-US" sz="1200">
                          <a:latin typeface="Helvetica Neue" panose="02000503000000020004"/>
                        </a:rPr>
                        <a:t>• Temperature resolution of 0.1°C </a:t>
                      </a:r>
                      <a:endParaRPr lang="en-IN" sz="1200">
                        <a:latin typeface="Helvetica Neue" panose="02000503000000020004"/>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US" sz="1200">
                          <a:latin typeface="Helvetica Neue" panose="02000503000000020004"/>
                        </a:rPr>
                        <a:t>I2C</a:t>
                      </a:r>
                      <a:endParaRPr lang="en-IN" sz="1200">
                        <a:latin typeface="Helvetica Neue" panose="02000503000000020004"/>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US" sz="1200">
                          <a:latin typeface="Helvetica Neue" panose="02000503000000020004"/>
                        </a:rPr>
                        <a:t>Triggers the audio beacon(continuous mode) at an altitude less than 5m.</a:t>
                      </a:r>
                      <a:endParaRPr lang="en-IN" sz="1200">
                        <a:latin typeface="Helvetica Neue" panose="02000503000000020004"/>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US" sz="1200">
                          <a:latin typeface="Helvetica Neue" panose="02000503000000020004"/>
                        </a:rPr>
                        <a:t>&lt;1 Hz as the telemetry rate</a:t>
                      </a:r>
                    </a:p>
                    <a:p>
                      <a:pPr lvl="0">
                        <a:buNone/>
                      </a:pPr>
                      <a:r>
                        <a:rPr lang="en-US" sz="1200">
                          <a:latin typeface="Helvetica Neue" panose="02000503000000020004"/>
                        </a:rPr>
                        <a:t>requirement is 1Hz. </a:t>
                      </a:r>
                      <a:endParaRPr lang="en-IN" sz="1200">
                        <a:latin typeface="Helvetica Neue" panose="02000503000000020004"/>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r h="1035281">
                <a:tc>
                  <a:txBody>
                    <a:bodyPr/>
                    <a:lstStyle/>
                    <a:p>
                      <a:pPr lvl="0">
                        <a:buNone/>
                      </a:pPr>
                      <a:r>
                        <a:rPr lang="en-IN" sz="1300" b="1">
                          <a:solidFill>
                            <a:schemeClr val="bg1"/>
                          </a:solidFill>
                          <a:latin typeface="Helvetica Neue" panose="02000503000000020004"/>
                        </a:rPr>
                        <a:t>Hall Sensor</a:t>
                      </a:r>
                    </a:p>
                    <a:p>
                      <a:pPr lvl="0">
                        <a:buNone/>
                      </a:pPr>
                      <a:r>
                        <a:rPr lang="en-IN" sz="1300" b="1">
                          <a:solidFill>
                            <a:schemeClr val="bg1"/>
                          </a:solidFill>
                          <a:latin typeface="Helvetica Neue" panose="02000503000000020004"/>
                        </a:rPr>
                        <a:t>(Auto-Gyro blade spin rate sensor)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171450" lvl="0" indent="-171450">
                        <a:buFont typeface="Arial"/>
                        <a:buChar char="•"/>
                      </a:pPr>
                      <a:r>
                        <a:rPr lang="en-US" sz="1200" b="1" i="0" u="none" strike="noStrike" noProof="0">
                          <a:latin typeface="Helvetica Neue"/>
                        </a:rPr>
                        <a:t>Hall effect sensor</a:t>
                      </a:r>
                      <a:r>
                        <a:rPr lang="en-US" sz="1200" b="0" i="0" u="none" strike="noStrike" noProof="0">
                          <a:latin typeface="Helvetica Neue"/>
                        </a:rPr>
                        <a:t> can achieve output error as low as 1%</a:t>
                      </a:r>
                      <a:endParaRPr lang="en-US" sz="1200">
                        <a:latin typeface="Helvetica Neue"/>
                      </a:endParaRPr>
                    </a:p>
                    <a:p>
                      <a:pPr marL="171450" lvl="0" indent="-171450">
                        <a:buFont typeface="Arial"/>
                        <a:buChar char="•"/>
                      </a:pPr>
                      <a:r>
                        <a:rPr lang="en-US" sz="1200">
                          <a:latin typeface="Helvetica Neue"/>
                        </a:rPr>
                        <a:t>Highly accurate –detects low magnetic field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IN" sz="1200">
                          <a:latin typeface="Helvetica Neue" panose="02000503000000020004"/>
                        </a:rPr>
                        <a:t>Digital Interrupt</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US" sz="1200">
                          <a:latin typeface="Helvetica Neue" panose="02000503000000020004"/>
                        </a:rPr>
                        <a:t> - </a:t>
                      </a:r>
                      <a:endParaRPr lang="en-IN" sz="1200">
                        <a:latin typeface="Helvetica Neue" panose="02000503000000020004"/>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US" sz="1200">
                          <a:latin typeface="Helvetica Neue" panose="02000503000000020004"/>
                        </a:rPr>
                        <a:t>&lt;1 Hz as the telemetry rate</a:t>
                      </a:r>
                    </a:p>
                    <a:p>
                      <a:pPr lvl="0">
                        <a:buNone/>
                      </a:pPr>
                      <a:r>
                        <a:rPr lang="en-US" sz="1200">
                          <a:latin typeface="Helvetica Neue" panose="02000503000000020004"/>
                        </a:rPr>
                        <a:t>requirement is 1Hz. </a:t>
                      </a:r>
                    </a:p>
                    <a:p>
                      <a:pPr lvl="0">
                        <a:buNone/>
                      </a:pPr>
                      <a:endParaRPr lang="en-IN" sz="1200">
                        <a:latin typeface="Helvetica Neue" panose="02000503000000020004"/>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58522325"/>
                  </a:ext>
                </a:extLst>
              </a:tr>
              <a:tr h="853505">
                <a:tc>
                  <a:txBody>
                    <a:bodyPr/>
                    <a:lstStyle/>
                    <a:p>
                      <a:r>
                        <a:rPr lang="en-US" sz="1300" b="1">
                          <a:solidFill>
                            <a:schemeClr val="bg1"/>
                          </a:solidFill>
                          <a:latin typeface="Helvetica Neue" panose="02000503000000020004"/>
                        </a:rPr>
                        <a:t>MPU6050</a:t>
                      </a:r>
                    </a:p>
                    <a:p>
                      <a:r>
                        <a:rPr lang="en-US" sz="1300" b="1">
                          <a:solidFill>
                            <a:schemeClr val="bg1"/>
                          </a:solidFill>
                          <a:latin typeface="Helvetica Neue" panose="02000503000000020004"/>
                        </a:rPr>
                        <a:t>(Tilt Sensor)</a:t>
                      </a:r>
                      <a:endParaRPr lang="en-IN" sz="1300" b="1">
                        <a:solidFill>
                          <a:schemeClr val="bg1"/>
                        </a:solidFill>
                        <a:latin typeface="Helvetica Neue" panose="020005030000000200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r>
                        <a:rPr lang="en-US" sz="1200">
                          <a:latin typeface="Helvetica Neue" panose="02000503000000020004"/>
                        </a:rPr>
                        <a:t>• Fixed 10 bit resolution</a:t>
                      </a:r>
                    </a:p>
                    <a:p>
                      <a:r>
                        <a:rPr lang="en-US" sz="1200">
                          <a:latin typeface="Helvetica Neue" panose="02000503000000020004"/>
                        </a:rPr>
                        <a:t>• High resolution is up to 13 bit </a:t>
                      </a:r>
                      <a:endParaRPr lang="en-IN" sz="1200">
                        <a:latin typeface="Helvetica Neue" panose="020005030000000200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sz="1200">
                          <a:latin typeface="Helvetica Neue" panose="02000503000000020004"/>
                        </a:rPr>
                        <a:t>I2C</a:t>
                      </a:r>
                      <a:endParaRPr lang="en-IN" sz="1200">
                        <a:latin typeface="Helvetica Neue" panose="020005030000000200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sz="1200">
                          <a:latin typeface="Helvetica Neue" panose="02000503000000020004"/>
                        </a:rPr>
                        <a:t>-</a:t>
                      </a:r>
                      <a:endParaRPr lang="en-IN" sz="1200">
                        <a:latin typeface="Helvetica Neue" panose="020005030000000200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sz="1200">
                          <a:latin typeface="Helvetica Neue" panose="02000503000000020004"/>
                        </a:rPr>
                        <a:t>&lt;1 Hz as the telemetry rate</a:t>
                      </a:r>
                    </a:p>
                    <a:p>
                      <a:r>
                        <a:rPr lang="en-US" sz="1200">
                          <a:latin typeface="Helvetica Neue" panose="02000503000000020004"/>
                        </a:rPr>
                        <a:t>requirement is 1Hz. </a:t>
                      </a:r>
                      <a:endParaRPr lang="en-IN" sz="1200">
                        <a:latin typeface="Helvetica Neue" panose="020005030000000200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596697441"/>
                  </a:ext>
                </a:extLst>
              </a:tr>
              <a:tr h="853505">
                <a:tc>
                  <a:txBody>
                    <a:bodyPr/>
                    <a:lstStyle/>
                    <a:p>
                      <a:r>
                        <a:rPr lang="en-IN" sz="1300" b="1">
                          <a:solidFill>
                            <a:schemeClr val="bg1"/>
                          </a:solidFill>
                          <a:latin typeface="Helvetica Neue" panose="02000503000000020004"/>
                        </a:rPr>
                        <a:t>GPS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r>
                        <a:rPr lang="en-US" sz="1200">
                          <a:latin typeface="Helvetica Neue" panose="02000503000000020004"/>
                        </a:rPr>
                        <a:t>Time Pulse accuracy is 30 ns.</a:t>
                      </a:r>
                      <a:endParaRPr lang="en-IN" sz="1200">
                        <a:latin typeface="Helvetica Neue" panose="020005030000000200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IN" sz="1200">
                          <a:latin typeface="Helvetica Neue" panose="02000503000000020004"/>
                        </a:rPr>
                        <a:t>UART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sz="1200">
                          <a:latin typeface="Helvetica Neue" panose="02000503000000020004"/>
                        </a:rPr>
                        <a:t> - </a:t>
                      </a:r>
                      <a:endParaRPr lang="en-IN" sz="1200">
                        <a:latin typeface="Helvetica Neue" panose="020005030000000200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r>
                        <a:rPr lang="en-US" sz="1200">
                          <a:latin typeface="Helvetica Neue" panose="02000503000000020004"/>
                        </a:rPr>
                        <a:t>&lt;1 Hz as the telemetry rate</a:t>
                      </a:r>
                    </a:p>
                    <a:p>
                      <a:r>
                        <a:rPr lang="en-US" sz="1200">
                          <a:latin typeface="Helvetica Neue" panose="02000503000000020004"/>
                        </a:rPr>
                        <a:t>requirement is 1Hz.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35336181"/>
                  </a:ext>
                </a:extLst>
              </a:tr>
            </a:tbl>
          </a:graphicData>
        </a:graphic>
      </p:graphicFrame>
    </p:spTree>
    <p:extLst>
      <p:ext uri="{BB962C8B-B14F-4D97-AF65-F5344CB8AC3E}">
        <p14:creationId xmlns:p14="http://schemas.microsoft.com/office/powerpoint/2010/main" val="3945989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3A6D2-73F0-4E77-8A39-09C151EEEBD2}"/>
              </a:ext>
            </a:extLst>
          </p:cNvPr>
          <p:cNvSpPr>
            <a:spLocks noGrp="1"/>
          </p:cNvSpPr>
          <p:nvPr>
            <p:ph type="title"/>
          </p:nvPr>
        </p:nvSpPr>
        <p:spPr/>
        <p:txBody>
          <a:bodyPr/>
          <a:lstStyle/>
          <a:p>
            <a:r>
              <a:rPr lang="en-US"/>
              <a:t>Payload Descent Control Hardware Summary [2/3]</a:t>
            </a:r>
          </a:p>
        </p:txBody>
      </p:sp>
      <p:sp>
        <p:nvSpPr>
          <p:cNvPr id="4" name="Slide Number Placeholder 3">
            <a:extLst>
              <a:ext uri="{FF2B5EF4-FFF2-40B4-BE49-F238E27FC236}">
                <a16:creationId xmlns:a16="http://schemas.microsoft.com/office/drawing/2014/main" id="{FDBD9255-FCA2-499B-B0C4-FF9691A734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55</a:t>
            </a:fld>
            <a:endParaRPr lang="en-US"/>
          </a:p>
        </p:txBody>
      </p:sp>
      <p:graphicFrame>
        <p:nvGraphicFramePr>
          <p:cNvPr id="6" name="Table 5">
            <a:extLst>
              <a:ext uri="{FF2B5EF4-FFF2-40B4-BE49-F238E27FC236}">
                <a16:creationId xmlns:a16="http://schemas.microsoft.com/office/drawing/2014/main" id="{C87D68BA-3D48-44DD-9630-73C7B88B0D15}"/>
              </a:ext>
            </a:extLst>
          </p:cNvPr>
          <p:cNvGraphicFramePr>
            <a:graphicFrameLocks noGrp="1"/>
          </p:cNvGraphicFramePr>
          <p:nvPr>
            <p:extLst>
              <p:ext uri="{D42A27DB-BD31-4B8C-83A1-F6EECF244321}">
                <p14:modId xmlns:p14="http://schemas.microsoft.com/office/powerpoint/2010/main" val="2057545407"/>
              </p:ext>
            </p:extLst>
          </p:nvPr>
        </p:nvGraphicFramePr>
        <p:xfrm>
          <a:off x="322398" y="1578058"/>
          <a:ext cx="8516802" cy="4757518"/>
        </p:xfrm>
        <a:graphic>
          <a:graphicData uri="http://schemas.openxmlformats.org/drawingml/2006/table">
            <a:tbl>
              <a:tblPr>
                <a:effectLst>
                  <a:outerShdw blurRad="50800" dist="38100" dir="2700000" algn="tl" rotWithShape="0">
                    <a:prstClr val="black">
                      <a:alpha val="40000"/>
                    </a:prstClr>
                  </a:outerShdw>
                </a:effectLst>
              </a:tblPr>
              <a:tblGrid>
                <a:gridCol w="1921251">
                  <a:extLst>
                    <a:ext uri="{9D8B030D-6E8A-4147-A177-3AD203B41FA5}">
                      <a16:colId xmlns:a16="http://schemas.microsoft.com/office/drawing/2014/main" val="1822277101"/>
                    </a:ext>
                  </a:extLst>
                </a:gridCol>
                <a:gridCol w="1793630">
                  <a:extLst>
                    <a:ext uri="{9D8B030D-6E8A-4147-A177-3AD203B41FA5}">
                      <a16:colId xmlns:a16="http://schemas.microsoft.com/office/drawing/2014/main" val="830263998"/>
                    </a:ext>
                  </a:extLst>
                </a:gridCol>
                <a:gridCol w="1776046">
                  <a:extLst>
                    <a:ext uri="{9D8B030D-6E8A-4147-A177-3AD203B41FA5}">
                      <a16:colId xmlns:a16="http://schemas.microsoft.com/office/drawing/2014/main" val="658734483"/>
                    </a:ext>
                  </a:extLst>
                </a:gridCol>
                <a:gridCol w="3025875">
                  <a:extLst>
                    <a:ext uri="{9D8B030D-6E8A-4147-A177-3AD203B41FA5}">
                      <a16:colId xmlns:a16="http://schemas.microsoft.com/office/drawing/2014/main" val="126007777"/>
                    </a:ext>
                  </a:extLst>
                </a:gridCol>
              </a:tblGrid>
              <a:tr h="511849">
                <a:tc>
                  <a:txBody>
                    <a:bodyPr/>
                    <a:lstStyle/>
                    <a:p>
                      <a:pPr lvl="0" algn="ctr">
                        <a:buNone/>
                      </a:pPr>
                      <a:r>
                        <a:rPr lang="en-US" sz="1400" b="1">
                          <a:solidFill>
                            <a:schemeClr val="bg1"/>
                          </a:solidFill>
                          <a:effectLst/>
                          <a:latin typeface="Helvetica Neue"/>
                          <a:ea typeface="Helvetica Neue" panose="02000503000000020004" pitchFamily="2" charset="0"/>
                          <a:cs typeface="Helvetica Neue" panose="02000503000000020004" pitchFamily="2" charset="0"/>
                        </a:rPr>
                        <a:t>Component/concept</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chemeClr val="bg1"/>
                          </a:solidFill>
                          <a:effectLst/>
                          <a:latin typeface="Helvetica Neue"/>
                          <a:ea typeface="Helvetica Neue" panose="02000503000000020004" pitchFamily="2" charset="0"/>
                          <a:cs typeface="Helvetica Neue" panose="02000503000000020004" pitchFamily="2" charset="0"/>
                        </a:rPr>
                        <a:t>Component Size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chemeClr val="bg1"/>
                          </a:solidFill>
                          <a:effectLst/>
                          <a:latin typeface="Helvetica Neue"/>
                          <a:ea typeface="Helvetica Neue" panose="02000503000000020004" pitchFamily="2" charset="0"/>
                          <a:cs typeface="Helvetica Neue" panose="02000503000000020004" pitchFamily="2" charset="0"/>
                        </a:rPr>
                        <a:t>Color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chemeClr val="bg1"/>
                          </a:solidFill>
                          <a:effectLst/>
                          <a:latin typeface="Helvetica Neue"/>
                          <a:ea typeface="Helvetica Neue" panose="02000503000000020004" pitchFamily="2" charset="0"/>
                          <a:cs typeface="Helvetica Neue" panose="02000503000000020004" pitchFamily="2" charset="0"/>
                        </a:rPr>
                        <a:t>Key Design Considerations</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1109007">
                <a:tc>
                  <a:txBody>
                    <a:bodyPr/>
                    <a:lstStyle/>
                    <a:p>
                      <a:pPr lvl="0" algn="l">
                        <a:buNone/>
                      </a:pPr>
                      <a:r>
                        <a:rPr lang="en-US" sz="1300" b="1">
                          <a:solidFill>
                            <a:schemeClr val="bg1"/>
                          </a:solidFill>
                          <a:effectLst/>
                          <a:latin typeface="Helvetica Neue"/>
                          <a:ea typeface="Helvetica Neue" panose="02000503000000020004" pitchFamily="2" charset="0"/>
                          <a:cs typeface="Helvetica Neue" panose="02000503000000020004" pitchFamily="2" charset="0"/>
                        </a:rPr>
                        <a:t>Payload Body</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0">
                          <a:latin typeface="Helvetica Neue"/>
                          <a:ea typeface="Helvetica Neue" panose="02000503000000020004" pitchFamily="2" charset="0"/>
                          <a:cs typeface="Helvetica Neue" panose="02000503000000020004" pitchFamily="2" charset="0"/>
                        </a:rPr>
                        <a:t>Length = 161.51mm</a:t>
                      </a:r>
                      <a:endParaRPr lang="en-US" sz="1200" b="1">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effectLst/>
                          <a:latin typeface="Helvetica Neue"/>
                          <a:ea typeface="Helvetica Neue" panose="02000503000000020004" pitchFamily="2" charset="0"/>
                        </a:rPr>
                        <a:t>Pink</a:t>
                      </a:r>
                      <a:endParaRPr lang="mr-IN" sz="1200" err="1">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171450" indent="-171450" algn="l">
                        <a:buFont typeface="Arial"/>
                        <a:buChar char="•"/>
                      </a:pPr>
                      <a:r>
                        <a:rPr lang="en-US" sz="1200">
                          <a:effectLst/>
                          <a:latin typeface="Helvetica Neue"/>
                          <a:ea typeface="Helvetica Neue" panose="02000503000000020004" pitchFamily="2" charset="0"/>
                          <a:cs typeface="Helvetica Neue" panose="02000503000000020004" pitchFamily="2" charset="0"/>
                        </a:rPr>
                        <a:t>Must be lightweight and made from strong material.</a:t>
                      </a:r>
                    </a:p>
                    <a:p>
                      <a:pPr marL="171450" lvl="0" indent="-171450" algn="l">
                        <a:buFont typeface="Arial"/>
                        <a:buChar char="•"/>
                      </a:pPr>
                      <a:r>
                        <a:rPr lang="en-US" sz="1200">
                          <a:effectLst/>
                          <a:latin typeface="Helvetica Neue"/>
                          <a:ea typeface="Helvetica Neue" panose="02000503000000020004" pitchFamily="2" charset="0"/>
                          <a:cs typeface="Helvetica Neue" panose="02000503000000020004" pitchFamily="2" charset="0"/>
                        </a:rPr>
                        <a:t>Should include all the electronics components and descent smoothly under autogyro recovery descent control system.</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45818974"/>
                  </a:ext>
                </a:extLst>
              </a:tr>
              <a:tr h="989575">
                <a:tc>
                  <a:txBody>
                    <a:bodyPr/>
                    <a:lstStyle/>
                    <a:p>
                      <a:pPr lvl="0" algn="l">
                        <a:buNone/>
                      </a:pPr>
                      <a:r>
                        <a:rPr lang="is-IS" sz="1300" b="1">
                          <a:solidFill>
                            <a:schemeClr val="bg1"/>
                          </a:solidFill>
                          <a:effectLst/>
                          <a:latin typeface="Helvetica Neue"/>
                          <a:ea typeface="Helvetica Neue" panose="02000503000000020004" pitchFamily="2" charset="0"/>
                          <a:cs typeface="Helvetica Neue" panose="02000503000000020004" pitchFamily="2" charset="0"/>
                        </a:rPr>
                        <a:t>Blades</a:t>
                      </a:r>
                      <a:endParaRPr lang="is-IS" sz="1300" b="1" err="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0">
                          <a:effectLst/>
                          <a:latin typeface="Helvetica Neue"/>
                          <a:ea typeface="Helvetica Neue" panose="02000503000000020004" pitchFamily="2" charset="0"/>
                          <a:cs typeface="Helvetica Neue" panose="02000503000000020004" pitchFamily="2" charset="0"/>
                        </a:rPr>
                        <a:t>Length = 207mm</a:t>
                      </a:r>
                    </a:p>
                    <a:p>
                      <a:pPr lvl="0" algn="l">
                        <a:buNone/>
                      </a:pPr>
                      <a:r>
                        <a:rPr lang="en-US" sz="1200" b="0">
                          <a:effectLst/>
                          <a:latin typeface="Helvetica Neue"/>
                          <a:ea typeface="Helvetica Neue" panose="02000503000000020004" pitchFamily="2" charset="0"/>
                          <a:cs typeface="Helvetica Neue" panose="02000503000000020004" pitchFamily="2" charset="0"/>
                        </a:rPr>
                        <a:t>Width = 30mm</a:t>
                      </a:r>
                    </a:p>
                    <a:p>
                      <a:pPr lvl="0" algn="l">
                        <a:buNone/>
                      </a:pPr>
                      <a:r>
                        <a:rPr lang="en-US" sz="1200" b="0">
                          <a:effectLst/>
                          <a:latin typeface="Helvetica Neue"/>
                          <a:ea typeface="Helvetica Neue" panose="02000503000000020004" pitchFamily="2" charset="0"/>
                          <a:cs typeface="Helvetica Neue" panose="02000503000000020004" pitchFamily="2" charset="0"/>
                        </a:rPr>
                        <a:t>Height = 3mm</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effectLst/>
                          <a:latin typeface="Helvetica Neue"/>
                          <a:ea typeface="Helvetica Neue" panose="02000503000000020004" pitchFamily="2" charset="0"/>
                        </a:rPr>
                        <a:t>Pink</a:t>
                      </a:r>
                      <a:endParaRPr lang="mr-IN" sz="1200" err="1">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171450" indent="-171450" algn="l">
                        <a:buFont typeface="Arial"/>
                        <a:buChar char="•"/>
                      </a:pPr>
                      <a:r>
                        <a:rPr lang="en-US" sz="1200">
                          <a:effectLst/>
                          <a:latin typeface="Helvetica Neue"/>
                          <a:ea typeface="Helvetica Neue" panose="02000503000000020004" pitchFamily="2" charset="0"/>
                          <a:cs typeface="Helvetica Neue" panose="02000503000000020004" pitchFamily="2" charset="0"/>
                        </a:rPr>
                        <a:t>Must be lightweight and able to open after payload release at 450 meters.</a:t>
                      </a:r>
                    </a:p>
                    <a:p>
                      <a:pPr marL="171450" lvl="0" indent="-171450" algn="l">
                        <a:buFont typeface="Arial"/>
                        <a:buChar char="•"/>
                      </a:pPr>
                      <a:r>
                        <a:rPr lang="en-US" sz="1200">
                          <a:effectLst/>
                          <a:latin typeface="Helvetica Neue"/>
                        </a:rPr>
                        <a:t>Should give a descent rate of 10 - 15m/s for the payload.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r h="773723">
                <a:tc>
                  <a:txBody>
                    <a:bodyPr/>
                    <a:lstStyle/>
                    <a:p>
                      <a:pPr lvl="0" algn="l">
                        <a:buNone/>
                      </a:pPr>
                      <a:r>
                        <a:rPr lang="en-US" sz="1300" b="1">
                          <a:solidFill>
                            <a:schemeClr val="bg1"/>
                          </a:solidFill>
                          <a:effectLst/>
                          <a:latin typeface="Helvetica Neue"/>
                          <a:ea typeface="Helvetica Neue" panose="02000503000000020004" pitchFamily="2" charset="0"/>
                          <a:cs typeface="Helvetica Neue" panose="02000503000000020004" pitchFamily="2" charset="0"/>
                        </a:rPr>
                        <a:t>Gimbal (Camera stablization)</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0">
                          <a:effectLst/>
                          <a:latin typeface="Helvetica Neue"/>
                          <a:ea typeface="Helvetica Neue" panose="02000503000000020004" pitchFamily="2" charset="0"/>
                          <a:cs typeface="Helvetica Neue" panose="02000503000000020004" pitchFamily="2" charset="0"/>
                        </a:rPr>
                        <a:t>Length = 45mm</a:t>
                      </a:r>
                    </a:p>
                    <a:p>
                      <a:pPr lvl="0" algn="l">
                        <a:buNone/>
                      </a:pPr>
                      <a:r>
                        <a:rPr lang="en-US" sz="1200" b="0">
                          <a:effectLst/>
                          <a:latin typeface="Helvetica Neue"/>
                          <a:ea typeface="Helvetica Neue" panose="02000503000000020004" pitchFamily="2" charset="0"/>
                          <a:cs typeface="Helvetica Neue" panose="02000503000000020004" pitchFamily="2" charset="0"/>
                        </a:rPr>
                        <a:t>Width = 41mm</a:t>
                      </a:r>
                    </a:p>
                    <a:p>
                      <a:pPr lvl="0" algn="l">
                        <a:buNone/>
                      </a:pPr>
                      <a:r>
                        <a:rPr lang="en-US" sz="1200" b="0">
                          <a:effectLst/>
                          <a:latin typeface="Helvetica Neue"/>
                          <a:ea typeface="Helvetica Neue" panose="02000503000000020004" pitchFamily="2" charset="0"/>
                          <a:cs typeface="Helvetica Neue" panose="02000503000000020004" pitchFamily="2" charset="0"/>
                        </a:rPr>
                        <a:t>Height = 32mm</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effectLst/>
                          <a:latin typeface="Helvetica Neue"/>
                          <a:ea typeface="Helvetica Neue" panose="02000503000000020004" pitchFamily="2" charset="0"/>
                        </a:rPr>
                        <a:t>_</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171450" indent="-171450" algn="l">
                        <a:buFont typeface="Arial"/>
                        <a:buChar char="•"/>
                      </a:pPr>
                      <a:r>
                        <a:rPr lang="en-US" sz="1200">
                          <a:effectLst/>
                          <a:latin typeface="Helvetica Neue"/>
                          <a:ea typeface="Helvetica Neue" panose="02000503000000020004" pitchFamily="2" charset="0"/>
                          <a:cs typeface="Helvetica Neue" panose="02000503000000020004" pitchFamily="2" charset="0"/>
                        </a:rPr>
                        <a:t>Takes little space, volume</a:t>
                      </a:r>
                    </a:p>
                    <a:p>
                      <a:pPr marL="171450" lvl="0" indent="-171450" algn="l">
                        <a:buFont typeface="Arial"/>
                        <a:buChar char="•"/>
                      </a:pPr>
                      <a:r>
                        <a:rPr lang="en-US" sz="1200">
                          <a:effectLst/>
                          <a:latin typeface="Helvetica Neue"/>
                          <a:ea typeface="Helvetica Neue" panose="02000503000000020004" pitchFamily="2" charset="0"/>
                          <a:cs typeface="Helvetica Neue" panose="02000503000000020004" pitchFamily="2" charset="0"/>
                        </a:rPr>
                        <a:t>For Camera stabilization at an angle of 45° from nadir of the science payload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44932612"/>
                  </a:ext>
                </a:extLst>
              </a:tr>
              <a:tr h="1301261">
                <a:tc>
                  <a:txBody>
                    <a:bodyPr/>
                    <a:lstStyle/>
                    <a:p>
                      <a:pPr lvl="0" algn="l">
                        <a:buNone/>
                      </a:pPr>
                      <a:r>
                        <a:rPr lang="en-US" sz="1300" b="1">
                          <a:solidFill>
                            <a:schemeClr val="bg1"/>
                          </a:solidFill>
                          <a:effectLst/>
                          <a:latin typeface="Helvetica Neue"/>
                          <a:ea typeface="Helvetica Neue" panose="02000503000000020004" pitchFamily="2" charset="0"/>
                          <a:cs typeface="Helvetica Neue" panose="02000503000000020004" pitchFamily="2" charset="0"/>
                        </a:rPr>
                        <a:t>Center of Buoyancy is above center of Gravity</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1">
                          <a:effectLst/>
                          <a:latin typeface="Helvetica Neue"/>
                          <a:ea typeface="Helvetica Neue" panose="02000503000000020004" pitchFamily="2" charset="0"/>
                          <a:cs typeface="Helvetica Neue" panose="02000503000000020004" pitchFamily="2" charset="0"/>
                        </a:rPr>
                        <a:t>_</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effectLst/>
                          <a:latin typeface="Helvetica Neue"/>
                          <a:ea typeface="Helvetica Neue" panose="02000503000000020004" pitchFamily="2" charset="0"/>
                          <a:cs typeface="Helvetica Neue" panose="02000503000000020004" pitchFamily="2" charset="0"/>
                        </a:rPr>
                        <a:t>_</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171450" lvl="0" indent="-171450" algn="l">
                        <a:lnSpc>
                          <a:spcPct val="100000"/>
                        </a:lnSpc>
                        <a:spcBef>
                          <a:spcPts val="0"/>
                        </a:spcBef>
                        <a:spcAft>
                          <a:spcPts val="0"/>
                        </a:spcAft>
                        <a:buFont typeface="Arial"/>
                        <a:buChar char="•"/>
                      </a:pPr>
                      <a:r>
                        <a:rPr lang="en-US" sz="1200" b="0" i="0" u="none" strike="noStrike" noProof="0">
                          <a:effectLst/>
                          <a:latin typeface="Helvetica Neue"/>
                        </a:rPr>
                        <a:t>Center of buoyancy was found to be above the center of gravity due to which a self-aligning torque will nullify any forces acting to produce </a:t>
                      </a:r>
                      <a:r>
                        <a:rPr lang="en-US" sz="1200" b="1" i="0" u="none" strike="noStrike" noProof="0">
                          <a:effectLst/>
                          <a:latin typeface="Helvetica Neue"/>
                        </a:rPr>
                        <a:t>TUMBLING.</a:t>
                      </a:r>
                      <a:endParaRPr lang="en-US" sz="1200" b="0" i="0" u="none" strike="noStrike" noProof="0">
                        <a:effectLst/>
                        <a:latin typeface="Helvetica Neue"/>
                      </a:endParaRPr>
                    </a:p>
                    <a:p>
                      <a:pPr lvl="0" algn="l">
                        <a:buNone/>
                      </a:pP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603109832"/>
                  </a:ext>
                </a:extLst>
              </a:tr>
            </a:tbl>
          </a:graphicData>
        </a:graphic>
      </p:graphicFrame>
      <p:sp>
        <p:nvSpPr>
          <p:cNvPr id="8" name="TextBox 7">
            <a:extLst>
              <a:ext uri="{FF2B5EF4-FFF2-40B4-BE49-F238E27FC236}">
                <a16:creationId xmlns:a16="http://schemas.microsoft.com/office/drawing/2014/main" id="{EC98D7B5-EFA4-4F12-92C6-0870FCC9E6A6}"/>
              </a:ext>
            </a:extLst>
          </p:cNvPr>
          <p:cNvSpPr txBox="1"/>
          <p:nvPr/>
        </p:nvSpPr>
        <p:spPr>
          <a:xfrm>
            <a:off x="2413852" y="1092032"/>
            <a:ext cx="4316296" cy="400110"/>
          </a:xfrm>
          <a:prstGeom prst="rect">
            <a:avLst/>
          </a:prstGeom>
          <a:solidFill>
            <a:srgbClr val="FD8008"/>
          </a:solidFill>
          <a:ln w="28575">
            <a:solidFill>
              <a:schemeClr val="tx1"/>
            </a:solidFill>
          </a:ln>
        </p:spPr>
        <p:txBody>
          <a:bodyPr wrap="square" rtlCol="0" anchor="t">
            <a:spAutoFit/>
          </a:bodyPr>
          <a:lstStyle/>
          <a:p>
            <a:pPr marL="76200" algn="ctr"/>
            <a:r>
              <a:rPr lang="en-US" sz="2000" b="1">
                <a:solidFill>
                  <a:schemeClr val="bg1"/>
                </a:solidFill>
                <a:latin typeface="Helvetica Neue"/>
              </a:rPr>
              <a:t>Passive Components</a:t>
            </a:r>
          </a:p>
        </p:txBody>
      </p:sp>
      <p:sp>
        <p:nvSpPr>
          <p:cNvPr id="10" name="Google Shape;463;p56">
            <a:extLst>
              <a:ext uri="{FF2B5EF4-FFF2-40B4-BE49-F238E27FC236}">
                <a16:creationId xmlns:a16="http://schemas.microsoft.com/office/drawing/2014/main" id="{C06C8591-80E2-4934-B363-9026C615CFE4}"/>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Google Shape;459;p56">
            <a:extLst>
              <a:ext uri="{FF2B5EF4-FFF2-40B4-BE49-F238E27FC236}">
                <a16:creationId xmlns:a16="http://schemas.microsoft.com/office/drawing/2014/main" id="{5475C431-136E-45F8-8CAA-321DAE910878}"/>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err="1"/>
              <a:t>CanSat</a:t>
            </a:r>
            <a:r>
              <a:rPr lang="en-US"/>
              <a:t> 2019</a:t>
            </a:r>
            <a:r>
              <a:rPr lang="en-US" sz="1000" b="0" i="0" u="none" strike="noStrike" cap="none">
                <a:solidFill>
                  <a:schemeClr val="dk1"/>
                </a:solidFill>
                <a:latin typeface="Arial"/>
                <a:ea typeface="Arial"/>
                <a:cs typeface="Arial"/>
                <a:sym typeface="Arial"/>
              </a:rPr>
              <a:t> CDR:  Team 3279 (Team KALAM)</a:t>
            </a:r>
            <a:endParaRPr/>
          </a:p>
        </p:txBody>
      </p:sp>
      <p:sp>
        <p:nvSpPr>
          <p:cNvPr id="5" name="Google Shape;407;p44">
            <a:extLst>
              <a:ext uri="{FF2B5EF4-FFF2-40B4-BE49-F238E27FC236}">
                <a16:creationId xmlns:a16="http://schemas.microsoft.com/office/drawing/2014/main" id="{E27C7A43-E179-4543-B128-3AF70FF86F98}"/>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73550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5BE70DB-333B-494A-B53F-404EFF03D957}"/>
              </a:ext>
            </a:extLst>
          </p:cNvPr>
          <p:cNvPicPr>
            <a:picLocks noChangeAspect="1"/>
          </p:cNvPicPr>
          <p:nvPr/>
        </p:nvPicPr>
        <p:blipFill rotWithShape="1">
          <a:blip r:embed="rId2"/>
          <a:srcRect l="25580" t="3540" r="36555"/>
          <a:stretch/>
        </p:blipFill>
        <p:spPr>
          <a:xfrm>
            <a:off x="3331409" y="1752596"/>
            <a:ext cx="2481181" cy="3555435"/>
          </a:xfrm>
          <a:prstGeom prst="rect">
            <a:avLst/>
          </a:prstGeom>
        </p:spPr>
      </p:pic>
      <p:sp>
        <p:nvSpPr>
          <p:cNvPr id="2" name="Title 1">
            <a:extLst>
              <a:ext uri="{FF2B5EF4-FFF2-40B4-BE49-F238E27FC236}">
                <a16:creationId xmlns:a16="http://schemas.microsoft.com/office/drawing/2014/main" id="{76E3A6D2-73F0-4E77-8A39-09C151EEEBD2}"/>
              </a:ext>
            </a:extLst>
          </p:cNvPr>
          <p:cNvSpPr>
            <a:spLocks noGrp="1"/>
          </p:cNvSpPr>
          <p:nvPr>
            <p:ph type="title"/>
          </p:nvPr>
        </p:nvSpPr>
        <p:spPr/>
        <p:txBody>
          <a:bodyPr/>
          <a:lstStyle/>
          <a:p>
            <a:r>
              <a:rPr lang="en-US"/>
              <a:t>Payload Descent Control Hardware Summary [3/3]</a:t>
            </a:r>
          </a:p>
        </p:txBody>
      </p:sp>
      <p:sp>
        <p:nvSpPr>
          <p:cNvPr id="4" name="Slide Number Placeholder 3">
            <a:extLst>
              <a:ext uri="{FF2B5EF4-FFF2-40B4-BE49-F238E27FC236}">
                <a16:creationId xmlns:a16="http://schemas.microsoft.com/office/drawing/2014/main" id="{FDBD9255-FCA2-499B-B0C4-FF9691A734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56</a:t>
            </a:fld>
            <a:endParaRPr lang="en-US"/>
          </a:p>
        </p:txBody>
      </p:sp>
      <p:sp>
        <p:nvSpPr>
          <p:cNvPr id="10" name="Google Shape;463;p56">
            <a:extLst>
              <a:ext uri="{FF2B5EF4-FFF2-40B4-BE49-F238E27FC236}">
                <a16:creationId xmlns:a16="http://schemas.microsoft.com/office/drawing/2014/main" id="{C06C8591-80E2-4934-B363-9026C615CFE4}"/>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9" name="Picture 18">
            <a:extLst>
              <a:ext uri="{FF2B5EF4-FFF2-40B4-BE49-F238E27FC236}">
                <a16:creationId xmlns:a16="http://schemas.microsoft.com/office/drawing/2014/main" id="{606F35AD-286C-46E6-8CF8-ED591A9DCB6A}"/>
              </a:ext>
            </a:extLst>
          </p:cNvPr>
          <p:cNvPicPr>
            <a:picLocks noChangeAspect="1"/>
          </p:cNvPicPr>
          <p:nvPr/>
        </p:nvPicPr>
        <p:blipFill rotWithShape="1">
          <a:blip r:embed="rId3"/>
          <a:srcRect l="36666" t="1947" r="48790"/>
          <a:stretch/>
        </p:blipFill>
        <p:spPr>
          <a:xfrm>
            <a:off x="1144932" y="1623639"/>
            <a:ext cx="1001010" cy="3796152"/>
          </a:xfrm>
          <a:prstGeom prst="rect">
            <a:avLst/>
          </a:prstGeom>
        </p:spPr>
      </p:pic>
      <p:pic>
        <p:nvPicPr>
          <p:cNvPr id="21" name="Picture 20">
            <a:extLst>
              <a:ext uri="{FF2B5EF4-FFF2-40B4-BE49-F238E27FC236}">
                <a16:creationId xmlns:a16="http://schemas.microsoft.com/office/drawing/2014/main" id="{D6BDCD63-8ADD-4C10-8E71-BF04B9610E5D}"/>
              </a:ext>
            </a:extLst>
          </p:cNvPr>
          <p:cNvPicPr>
            <a:picLocks noChangeAspect="1"/>
          </p:cNvPicPr>
          <p:nvPr/>
        </p:nvPicPr>
        <p:blipFill rotWithShape="1">
          <a:blip r:embed="rId4"/>
          <a:srcRect l="11222" t="13249" r="14334" b="15929"/>
          <a:stretch/>
        </p:blipFill>
        <p:spPr>
          <a:xfrm>
            <a:off x="6218210" y="3103956"/>
            <a:ext cx="2560705" cy="1370310"/>
          </a:xfrm>
          <a:prstGeom prst="rect">
            <a:avLst/>
          </a:prstGeom>
        </p:spPr>
      </p:pic>
      <p:sp>
        <p:nvSpPr>
          <p:cNvPr id="22" name="Rectangle 21">
            <a:extLst>
              <a:ext uri="{FF2B5EF4-FFF2-40B4-BE49-F238E27FC236}">
                <a16:creationId xmlns:a16="http://schemas.microsoft.com/office/drawing/2014/main" id="{CA8266E4-9178-4763-AE8A-8C09AE2E031D}"/>
              </a:ext>
            </a:extLst>
          </p:cNvPr>
          <p:cNvSpPr/>
          <p:nvPr/>
        </p:nvSpPr>
        <p:spPr>
          <a:xfrm>
            <a:off x="334315" y="1543186"/>
            <a:ext cx="2622245" cy="481584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Rectangle 22">
            <a:extLst>
              <a:ext uri="{FF2B5EF4-FFF2-40B4-BE49-F238E27FC236}">
                <a16:creationId xmlns:a16="http://schemas.microsoft.com/office/drawing/2014/main" id="{7AD8AA1C-1A2E-4F0A-ABB5-C1A134B5D834}"/>
              </a:ext>
            </a:extLst>
          </p:cNvPr>
          <p:cNvSpPr/>
          <p:nvPr/>
        </p:nvSpPr>
        <p:spPr>
          <a:xfrm>
            <a:off x="3260879" y="1543186"/>
            <a:ext cx="2622244" cy="481584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8" name="Google Shape;459;p56">
            <a:extLst>
              <a:ext uri="{FF2B5EF4-FFF2-40B4-BE49-F238E27FC236}">
                <a16:creationId xmlns:a16="http://schemas.microsoft.com/office/drawing/2014/main" id="{A425518B-F425-497D-9B0A-E5588C2DBAE5}"/>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err="1"/>
              <a:t>CanSat</a:t>
            </a:r>
            <a:r>
              <a:rPr lang="en-US"/>
              <a:t> 2019</a:t>
            </a:r>
            <a:r>
              <a:rPr lang="en-US" sz="1000" b="0" i="0" u="none" strike="noStrike" cap="none">
                <a:solidFill>
                  <a:schemeClr val="dk1"/>
                </a:solidFill>
                <a:latin typeface="Arial"/>
                <a:ea typeface="Arial"/>
                <a:cs typeface="Arial"/>
                <a:sym typeface="Arial"/>
              </a:rPr>
              <a:t> CDR:  Team 3279 (Team KALAM)</a:t>
            </a:r>
            <a:endParaRPr/>
          </a:p>
        </p:txBody>
      </p:sp>
      <p:sp>
        <p:nvSpPr>
          <p:cNvPr id="39" name="Rectangle 38">
            <a:extLst>
              <a:ext uri="{FF2B5EF4-FFF2-40B4-BE49-F238E27FC236}">
                <a16:creationId xmlns:a16="http://schemas.microsoft.com/office/drawing/2014/main" id="{D782888F-25C0-46E5-8762-AE5EDDF790F7}"/>
              </a:ext>
            </a:extLst>
          </p:cNvPr>
          <p:cNvSpPr/>
          <p:nvPr/>
        </p:nvSpPr>
        <p:spPr>
          <a:xfrm>
            <a:off x="6187442" y="1543186"/>
            <a:ext cx="2622243" cy="481584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0" name="TextBox 39">
            <a:extLst>
              <a:ext uri="{FF2B5EF4-FFF2-40B4-BE49-F238E27FC236}">
                <a16:creationId xmlns:a16="http://schemas.microsoft.com/office/drawing/2014/main" id="{1DFC97E2-1FAB-4DC2-ACD9-7A140CC042B5}"/>
              </a:ext>
            </a:extLst>
          </p:cNvPr>
          <p:cNvSpPr txBox="1"/>
          <p:nvPr/>
        </p:nvSpPr>
        <p:spPr>
          <a:xfrm>
            <a:off x="563552" y="5800694"/>
            <a:ext cx="2163769" cy="307777"/>
          </a:xfrm>
          <a:prstGeom prst="rect">
            <a:avLst/>
          </a:prstGeom>
          <a:solidFill>
            <a:srgbClr val="FFB366"/>
          </a:solidFill>
          <a:ln>
            <a:solidFill>
              <a:schemeClr val="tx1"/>
            </a:solidFill>
          </a:ln>
        </p:spPr>
        <p:txBody>
          <a:bodyPr wrap="square" rtlCol="0">
            <a:spAutoFit/>
          </a:bodyPr>
          <a:lstStyle/>
          <a:p>
            <a:pPr algn="ctr">
              <a:buClr>
                <a:srgbClr val="000000"/>
              </a:buClr>
              <a:buFont typeface="Arial"/>
              <a:buNone/>
            </a:pPr>
            <a:r>
              <a:rPr lang="en-IN" b="1">
                <a:latin typeface="Helvetica Neue" panose="02000503000000020004" pitchFamily="2" charset="0"/>
                <a:ea typeface="Helvetica Neue" panose="02000503000000020004" pitchFamily="2" charset="0"/>
                <a:cs typeface="Helvetica Neue" panose="02000503000000020004" pitchFamily="2" charset="0"/>
              </a:rPr>
              <a:t>Stowed Configuration</a:t>
            </a:r>
          </a:p>
        </p:txBody>
      </p:sp>
      <p:sp>
        <p:nvSpPr>
          <p:cNvPr id="41" name="TextBox 40">
            <a:extLst>
              <a:ext uri="{FF2B5EF4-FFF2-40B4-BE49-F238E27FC236}">
                <a16:creationId xmlns:a16="http://schemas.microsoft.com/office/drawing/2014/main" id="{B84D2B49-8A7C-40EA-85DF-89F7C5ACE513}"/>
              </a:ext>
            </a:extLst>
          </p:cNvPr>
          <p:cNvSpPr txBox="1"/>
          <p:nvPr/>
        </p:nvSpPr>
        <p:spPr>
          <a:xfrm>
            <a:off x="3490114" y="5800694"/>
            <a:ext cx="2163769" cy="307777"/>
          </a:xfrm>
          <a:prstGeom prst="rect">
            <a:avLst/>
          </a:prstGeom>
          <a:solidFill>
            <a:srgbClr val="FFB366"/>
          </a:solidFill>
          <a:ln>
            <a:solidFill>
              <a:schemeClr val="tx1"/>
            </a:solidFill>
          </a:ln>
        </p:spPr>
        <p:txBody>
          <a:bodyPr wrap="square" rtlCol="0">
            <a:spAutoFit/>
          </a:bodyPr>
          <a:lstStyle/>
          <a:p>
            <a:pPr algn="ctr">
              <a:buClr>
                <a:srgbClr val="000000"/>
              </a:buClr>
              <a:buFont typeface="Arial"/>
              <a:buNone/>
            </a:pPr>
            <a:r>
              <a:rPr lang="en-IN" b="1">
                <a:latin typeface="Helvetica Neue" panose="02000503000000020004" pitchFamily="2" charset="0"/>
                <a:ea typeface="Helvetica Neue" panose="02000503000000020004" pitchFamily="2" charset="0"/>
                <a:cs typeface="Helvetica Neue" panose="02000503000000020004" pitchFamily="2" charset="0"/>
              </a:rPr>
              <a:t>Transition</a:t>
            </a:r>
          </a:p>
        </p:txBody>
      </p:sp>
      <p:sp>
        <p:nvSpPr>
          <p:cNvPr id="42" name="TextBox 41">
            <a:extLst>
              <a:ext uri="{FF2B5EF4-FFF2-40B4-BE49-F238E27FC236}">
                <a16:creationId xmlns:a16="http://schemas.microsoft.com/office/drawing/2014/main" id="{3D4F5897-2C6E-4F24-AAB9-9153BC4FEC3F}"/>
              </a:ext>
            </a:extLst>
          </p:cNvPr>
          <p:cNvSpPr txBox="1"/>
          <p:nvPr/>
        </p:nvSpPr>
        <p:spPr>
          <a:xfrm>
            <a:off x="6376037" y="5800694"/>
            <a:ext cx="2245049" cy="307777"/>
          </a:xfrm>
          <a:prstGeom prst="rect">
            <a:avLst/>
          </a:prstGeom>
          <a:solidFill>
            <a:srgbClr val="FFB366"/>
          </a:solidFill>
          <a:ln>
            <a:solidFill>
              <a:schemeClr val="tx1"/>
            </a:solidFill>
          </a:ln>
        </p:spPr>
        <p:txBody>
          <a:bodyPr wrap="square" rtlCol="0">
            <a:spAutoFit/>
          </a:bodyPr>
          <a:lstStyle/>
          <a:p>
            <a:pPr algn="ctr">
              <a:buClr>
                <a:srgbClr val="000000"/>
              </a:buClr>
              <a:buFont typeface="Arial"/>
              <a:buNone/>
            </a:pPr>
            <a:r>
              <a:rPr lang="en-IN" b="1">
                <a:latin typeface="Helvetica Neue" panose="02000503000000020004" pitchFamily="2" charset="0"/>
                <a:ea typeface="Helvetica Neue" panose="02000503000000020004" pitchFamily="2" charset="0"/>
                <a:cs typeface="Helvetica Neue" panose="02000503000000020004" pitchFamily="2" charset="0"/>
              </a:rPr>
              <a:t>Deployed Configuration</a:t>
            </a:r>
          </a:p>
        </p:txBody>
      </p:sp>
      <p:sp>
        <p:nvSpPr>
          <p:cNvPr id="43" name="TextBox 42">
            <a:extLst>
              <a:ext uri="{FF2B5EF4-FFF2-40B4-BE49-F238E27FC236}">
                <a16:creationId xmlns:a16="http://schemas.microsoft.com/office/drawing/2014/main" id="{A82EFAE1-0765-4F4E-8159-CA7E5657E8C3}"/>
              </a:ext>
            </a:extLst>
          </p:cNvPr>
          <p:cNvSpPr txBox="1"/>
          <p:nvPr/>
        </p:nvSpPr>
        <p:spPr>
          <a:xfrm>
            <a:off x="2413850" y="1025103"/>
            <a:ext cx="4316296" cy="400110"/>
          </a:xfrm>
          <a:prstGeom prst="rect">
            <a:avLst/>
          </a:prstGeom>
          <a:solidFill>
            <a:srgbClr val="FD8008"/>
          </a:solidFill>
          <a:ln w="28575">
            <a:solidFill>
              <a:schemeClr val="tx1"/>
            </a:solidFill>
          </a:ln>
        </p:spPr>
        <p:txBody>
          <a:bodyPr wrap="square" rtlCol="0" anchor="t">
            <a:spAutoFit/>
          </a:bodyPr>
          <a:lstStyle/>
          <a:p>
            <a:pPr marL="76200" algn="ctr"/>
            <a:r>
              <a:rPr lang="en-US" sz="2000" b="1">
                <a:solidFill>
                  <a:schemeClr val="bg1"/>
                </a:solidFill>
                <a:latin typeface="Helvetica Neue"/>
                <a:ea typeface="Helvetica Neue" panose="02000503000000020004" pitchFamily="2" charset="0"/>
                <a:cs typeface="Helvetica Neue" panose="02000503000000020004" pitchFamily="2" charset="0"/>
              </a:rPr>
              <a:t>Payload Configurations</a:t>
            </a:r>
            <a:endParaRPr lang="en-US" sz="2000" b="1">
              <a:solidFill>
                <a:schemeClr val="bg1"/>
              </a:solidFill>
              <a:latin typeface="Helvetica Neue"/>
            </a:endParaRPr>
          </a:p>
        </p:txBody>
      </p:sp>
      <p:sp>
        <p:nvSpPr>
          <p:cNvPr id="3" name="Google Shape;407;p44">
            <a:extLst>
              <a:ext uri="{FF2B5EF4-FFF2-40B4-BE49-F238E27FC236}">
                <a16:creationId xmlns:a16="http://schemas.microsoft.com/office/drawing/2014/main" id="{857D5975-7344-4AE3-87D5-EEB949E78FD7}"/>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13284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D22DC14-A313-4ECE-B761-961E9D70BD32}"/>
              </a:ext>
            </a:extLst>
          </p:cNvPr>
          <p:cNvPicPr>
            <a:picLocks noChangeAspect="1"/>
          </p:cNvPicPr>
          <p:nvPr/>
        </p:nvPicPr>
        <p:blipFill rotWithShape="1">
          <a:blip r:embed="rId2"/>
          <a:srcRect l="33431" t="7910" r="48328" b="5670"/>
          <a:stretch/>
        </p:blipFill>
        <p:spPr>
          <a:xfrm>
            <a:off x="2631490" y="1532300"/>
            <a:ext cx="1796947" cy="4788628"/>
          </a:xfrm>
          <a:prstGeom prst="rect">
            <a:avLst/>
          </a:prstGeom>
        </p:spPr>
      </p:pic>
      <p:sp>
        <p:nvSpPr>
          <p:cNvPr id="4" name="Slide Number Placeholder 3">
            <a:extLst>
              <a:ext uri="{FF2B5EF4-FFF2-40B4-BE49-F238E27FC236}">
                <a16:creationId xmlns:a16="http://schemas.microsoft.com/office/drawing/2014/main" id="{46743A4F-E176-4837-B933-02FE439AFB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57</a:t>
            </a:fld>
            <a:endParaRPr lang="en-US"/>
          </a:p>
        </p:txBody>
      </p:sp>
      <p:cxnSp>
        <p:nvCxnSpPr>
          <p:cNvPr id="7" name="Straight Arrow Connector 6">
            <a:extLst>
              <a:ext uri="{FF2B5EF4-FFF2-40B4-BE49-F238E27FC236}">
                <a16:creationId xmlns:a16="http://schemas.microsoft.com/office/drawing/2014/main" id="{99B1E39C-512E-40CF-85D1-35F067436593}"/>
              </a:ext>
            </a:extLst>
          </p:cNvPr>
          <p:cNvCxnSpPr/>
          <p:nvPr/>
        </p:nvCxnSpPr>
        <p:spPr>
          <a:xfrm>
            <a:off x="3515757" y="1609243"/>
            <a:ext cx="22764" cy="465167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A4361C5-862F-4C74-AC92-6AAFD88C51EB}"/>
              </a:ext>
            </a:extLst>
          </p:cNvPr>
          <p:cNvCxnSpPr>
            <a:cxnSpLocks/>
            <a:stCxn id="10" idx="6"/>
          </p:cNvCxnSpPr>
          <p:nvPr/>
        </p:nvCxnSpPr>
        <p:spPr>
          <a:xfrm flipH="1" flipV="1">
            <a:off x="4896678" y="6823532"/>
            <a:ext cx="2211705" cy="580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2A94749-AA82-46AF-BCE2-8841FC7720CC}"/>
              </a:ext>
            </a:extLst>
          </p:cNvPr>
          <p:cNvSpPr/>
          <p:nvPr/>
        </p:nvSpPr>
        <p:spPr>
          <a:xfrm>
            <a:off x="3500124" y="3675028"/>
            <a:ext cx="108135" cy="10813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AA1E5CC-B086-4E0C-9F45-D615E4E4A9C8}"/>
              </a:ext>
            </a:extLst>
          </p:cNvPr>
          <p:cNvCxnSpPr>
            <a:cxnSpLocks/>
          </p:cNvCxnSpPr>
          <p:nvPr/>
        </p:nvCxnSpPr>
        <p:spPr>
          <a:xfrm flipH="1">
            <a:off x="1479094" y="4490625"/>
            <a:ext cx="1987183" cy="2145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4B4115A-0F34-4F8D-A781-C360E0C3767F}"/>
              </a:ext>
            </a:extLst>
          </p:cNvPr>
          <p:cNvSpPr/>
          <p:nvPr/>
        </p:nvSpPr>
        <p:spPr>
          <a:xfrm>
            <a:off x="277428" y="3112123"/>
            <a:ext cx="1234626" cy="566627"/>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CENTER OF BUOYANCY</a:t>
            </a:r>
            <a:endParaRPr lang="en-US">
              <a:solidFill>
                <a:schemeClr val="tx1"/>
              </a:solidFill>
            </a:endParaRPr>
          </a:p>
        </p:txBody>
      </p:sp>
      <p:sp>
        <p:nvSpPr>
          <p:cNvPr id="14" name="Rectangle 13">
            <a:extLst>
              <a:ext uri="{FF2B5EF4-FFF2-40B4-BE49-F238E27FC236}">
                <a16:creationId xmlns:a16="http://schemas.microsoft.com/office/drawing/2014/main" id="{30B7CC03-82D6-476A-97C2-43F98D6739BC}"/>
              </a:ext>
            </a:extLst>
          </p:cNvPr>
          <p:cNvSpPr/>
          <p:nvPr/>
        </p:nvSpPr>
        <p:spPr>
          <a:xfrm>
            <a:off x="263527" y="4379877"/>
            <a:ext cx="1250974" cy="640289"/>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CENTER OF GRAVITY</a:t>
            </a:r>
            <a:endParaRPr lang="en-US">
              <a:solidFill>
                <a:schemeClr val="tx1"/>
              </a:solidFill>
            </a:endParaRPr>
          </a:p>
        </p:txBody>
      </p:sp>
      <p:pic>
        <p:nvPicPr>
          <p:cNvPr id="17" name="Picture 17">
            <a:extLst>
              <a:ext uri="{FF2B5EF4-FFF2-40B4-BE49-F238E27FC236}">
                <a16:creationId xmlns:a16="http://schemas.microsoft.com/office/drawing/2014/main" id="{47A203D6-5444-48BD-BE8C-60444A70A333}"/>
              </a:ext>
            </a:extLst>
          </p:cNvPr>
          <p:cNvPicPr>
            <a:picLocks noChangeAspect="1"/>
          </p:cNvPicPr>
          <p:nvPr/>
        </p:nvPicPr>
        <p:blipFill>
          <a:blip r:embed="rId3"/>
          <a:stretch>
            <a:fillRect/>
          </a:stretch>
        </p:blipFill>
        <p:spPr>
          <a:xfrm>
            <a:off x="3452751" y="4381996"/>
            <a:ext cx="163151" cy="163151"/>
          </a:xfrm>
          <a:prstGeom prst="rect">
            <a:avLst/>
          </a:prstGeom>
        </p:spPr>
      </p:pic>
      <p:sp>
        <p:nvSpPr>
          <p:cNvPr id="15" name="Google Shape;165;p20">
            <a:extLst>
              <a:ext uri="{FF2B5EF4-FFF2-40B4-BE49-F238E27FC236}">
                <a16:creationId xmlns:a16="http://schemas.microsoft.com/office/drawing/2014/main" id="{942F0AE6-1914-4463-A851-3797B3CD32C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16" name="Google Shape;177;p21">
            <a:extLst>
              <a:ext uri="{FF2B5EF4-FFF2-40B4-BE49-F238E27FC236}">
                <a16:creationId xmlns:a16="http://schemas.microsoft.com/office/drawing/2014/main" id="{0AD21131-3443-4140-8439-080019250512}"/>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8" name="Google Shape;407;p44">
            <a:extLst>
              <a:ext uri="{FF2B5EF4-FFF2-40B4-BE49-F238E27FC236}">
                <a16:creationId xmlns:a16="http://schemas.microsoft.com/office/drawing/2014/main" id="{6D0C1FF2-ED9A-4389-8055-A547FCC973E5}"/>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TextBox 18">
            <a:extLst>
              <a:ext uri="{FF2B5EF4-FFF2-40B4-BE49-F238E27FC236}">
                <a16:creationId xmlns:a16="http://schemas.microsoft.com/office/drawing/2014/main" id="{7859BAA9-B659-4B11-BF5A-8555D8692229}"/>
              </a:ext>
            </a:extLst>
          </p:cNvPr>
          <p:cNvSpPr txBox="1"/>
          <p:nvPr/>
        </p:nvSpPr>
        <p:spPr>
          <a:xfrm>
            <a:off x="228599" y="1040813"/>
            <a:ext cx="8681544" cy="400110"/>
          </a:xfrm>
          <a:prstGeom prst="rect">
            <a:avLst/>
          </a:prstGeom>
          <a:solidFill>
            <a:srgbClr val="FD8008"/>
          </a:solidFill>
          <a:ln>
            <a:solidFill>
              <a:schemeClr val="tx1"/>
            </a:solidFill>
          </a:ln>
        </p:spPr>
        <p:txBody>
          <a:bodyPr wrap="square" rtlCol="0" anchor="t">
            <a:spAutoFit/>
          </a:bodyPr>
          <a:lstStyle/>
          <a:p>
            <a:pPr algn="ctr"/>
            <a:r>
              <a:rPr lang="en-US" sz="2000" b="1">
                <a:solidFill>
                  <a:schemeClr val="bg1"/>
                </a:solidFill>
                <a:latin typeface="Helvetica"/>
                <a:cs typeface="Helvetica"/>
              </a:rPr>
              <a:t>Passive: Descent Stability Control Design</a:t>
            </a:r>
          </a:p>
        </p:txBody>
      </p:sp>
      <p:sp>
        <p:nvSpPr>
          <p:cNvPr id="20" name="Google Shape;376;p41">
            <a:extLst>
              <a:ext uri="{FF2B5EF4-FFF2-40B4-BE49-F238E27FC236}">
                <a16:creationId xmlns:a16="http://schemas.microsoft.com/office/drawing/2014/main" id="{CB245DD8-4DEF-4656-B752-E3B6813CF846}"/>
              </a:ext>
            </a:extLst>
          </p:cNvPr>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a:buClr>
                <a:schemeClr val="accent2"/>
              </a:buClr>
            </a:pPr>
            <a:r>
              <a:rPr lang="en-US"/>
              <a:t>Descent Stability Control Design </a:t>
            </a:r>
            <a:r>
              <a:rPr lang="en-US" sz="2400" b="1" i="0" u="none" strike="noStrike" cap="none">
                <a:latin typeface="Arial"/>
                <a:ea typeface="Arial"/>
                <a:cs typeface="Arial"/>
                <a:sym typeface="Arial"/>
              </a:rPr>
              <a:t>[</a:t>
            </a:r>
            <a:r>
              <a:rPr lang="en-US"/>
              <a:t>1/2</a:t>
            </a:r>
            <a:r>
              <a:rPr lang="en-US" sz="2400" b="1" i="0" u="none" strike="noStrike" cap="none">
                <a:latin typeface="Arial"/>
                <a:ea typeface="Arial"/>
                <a:cs typeface="Arial"/>
                <a:sym typeface="Arial"/>
              </a:rPr>
              <a:t>]</a:t>
            </a:r>
            <a:endParaRPr lang="en-US"/>
          </a:p>
        </p:txBody>
      </p:sp>
      <p:sp>
        <p:nvSpPr>
          <p:cNvPr id="2" name="TextBox 1">
            <a:extLst>
              <a:ext uri="{FF2B5EF4-FFF2-40B4-BE49-F238E27FC236}">
                <a16:creationId xmlns:a16="http://schemas.microsoft.com/office/drawing/2014/main" id="{0B2A0F0A-254D-4A8E-A46F-6F02EF3AEDD6}"/>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cxnSp>
        <p:nvCxnSpPr>
          <p:cNvPr id="21" name="Straight Arrow Connector 20">
            <a:extLst>
              <a:ext uri="{FF2B5EF4-FFF2-40B4-BE49-F238E27FC236}">
                <a16:creationId xmlns:a16="http://schemas.microsoft.com/office/drawing/2014/main" id="{91F54BE5-D73E-46EC-913D-763943744185}"/>
              </a:ext>
            </a:extLst>
          </p:cNvPr>
          <p:cNvCxnSpPr>
            <a:cxnSpLocks/>
          </p:cNvCxnSpPr>
          <p:nvPr/>
        </p:nvCxnSpPr>
        <p:spPr>
          <a:xfrm flipH="1" flipV="1">
            <a:off x="1519672" y="3420192"/>
            <a:ext cx="1946605" cy="2994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3BBC7217-9E69-4FCF-B954-669035DC2444}"/>
              </a:ext>
            </a:extLst>
          </p:cNvPr>
          <p:cNvPicPr>
            <a:picLocks noChangeAspect="1"/>
          </p:cNvPicPr>
          <p:nvPr/>
        </p:nvPicPr>
        <p:blipFill rotWithShape="1">
          <a:blip r:embed="rId2"/>
          <a:srcRect l="33431" t="7910" r="48328" b="5670"/>
          <a:stretch/>
        </p:blipFill>
        <p:spPr>
          <a:xfrm rot="20160000">
            <a:off x="5120388" y="2614429"/>
            <a:ext cx="687764" cy="1745137"/>
          </a:xfrm>
          <a:prstGeom prst="rect">
            <a:avLst/>
          </a:prstGeom>
        </p:spPr>
      </p:pic>
      <p:pic>
        <p:nvPicPr>
          <p:cNvPr id="25" name="Picture 24" descr="A close up of a device&#10;&#10;Description generated with very high confidence">
            <a:extLst>
              <a:ext uri="{FF2B5EF4-FFF2-40B4-BE49-F238E27FC236}">
                <a16:creationId xmlns:a16="http://schemas.microsoft.com/office/drawing/2014/main" id="{5C5B121C-2D64-44ED-A697-050587DEDF25}"/>
              </a:ext>
            </a:extLst>
          </p:cNvPr>
          <p:cNvPicPr>
            <a:picLocks noChangeAspect="1"/>
          </p:cNvPicPr>
          <p:nvPr/>
        </p:nvPicPr>
        <p:blipFill rotWithShape="1">
          <a:blip r:embed="rId2"/>
          <a:srcRect l="33431" t="7910" r="48328" b="5670"/>
          <a:stretch/>
        </p:blipFill>
        <p:spPr>
          <a:xfrm rot="20880000">
            <a:off x="6635369" y="2519742"/>
            <a:ext cx="687764" cy="1745137"/>
          </a:xfrm>
          <a:prstGeom prst="rect">
            <a:avLst/>
          </a:prstGeom>
        </p:spPr>
      </p:pic>
      <p:pic>
        <p:nvPicPr>
          <p:cNvPr id="26" name="Picture 25" descr="A close up of a device&#10;&#10;Description generated with very high confidence">
            <a:extLst>
              <a:ext uri="{FF2B5EF4-FFF2-40B4-BE49-F238E27FC236}">
                <a16:creationId xmlns:a16="http://schemas.microsoft.com/office/drawing/2014/main" id="{D83199AE-E9D5-43AE-9D3B-B62D8614D35B}"/>
              </a:ext>
            </a:extLst>
          </p:cNvPr>
          <p:cNvPicPr>
            <a:picLocks noChangeAspect="1"/>
          </p:cNvPicPr>
          <p:nvPr/>
        </p:nvPicPr>
        <p:blipFill rotWithShape="1">
          <a:blip r:embed="rId2"/>
          <a:srcRect l="33431" t="7910" r="48328" b="5670"/>
          <a:stretch/>
        </p:blipFill>
        <p:spPr>
          <a:xfrm rot="21480000">
            <a:off x="7974505" y="2519742"/>
            <a:ext cx="687764" cy="1745137"/>
          </a:xfrm>
          <a:prstGeom prst="rect">
            <a:avLst/>
          </a:prstGeom>
        </p:spPr>
      </p:pic>
      <p:cxnSp>
        <p:nvCxnSpPr>
          <p:cNvPr id="5" name="Straight Arrow Connector 4">
            <a:extLst>
              <a:ext uri="{FF2B5EF4-FFF2-40B4-BE49-F238E27FC236}">
                <a16:creationId xmlns:a16="http://schemas.microsoft.com/office/drawing/2014/main" id="{56632C9B-E173-429F-BA2A-0082C3CE842B}"/>
              </a:ext>
            </a:extLst>
          </p:cNvPr>
          <p:cNvCxnSpPr/>
          <p:nvPr/>
        </p:nvCxnSpPr>
        <p:spPr>
          <a:xfrm>
            <a:off x="5036047" y="2541773"/>
            <a:ext cx="946864" cy="197488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857E48B-92E7-42E6-928D-8CE214B21C45}"/>
              </a:ext>
            </a:extLst>
          </p:cNvPr>
          <p:cNvCxnSpPr>
            <a:cxnSpLocks/>
          </p:cNvCxnSpPr>
          <p:nvPr/>
        </p:nvCxnSpPr>
        <p:spPr>
          <a:xfrm>
            <a:off x="6711911" y="2349575"/>
            <a:ext cx="500487" cy="206957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4D16BD35-1576-45A3-8139-714A267C890F}"/>
              </a:ext>
            </a:extLst>
          </p:cNvPr>
          <p:cNvCxnSpPr>
            <a:cxnSpLocks/>
          </p:cNvCxnSpPr>
          <p:nvPr/>
        </p:nvCxnSpPr>
        <p:spPr>
          <a:xfrm>
            <a:off x="8294525" y="2336047"/>
            <a:ext cx="54108" cy="2150731"/>
          </a:xfrm>
          <a:prstGeom prst="straightConnector1">
            <a:avLst/>
          </a:prstGeom>
        </p:spPr>
        <p:style>
          <a:lnRef idx="1">
            <a:schemeClr val="dk1"/>
          </a:lnRef>
          <a:fillRef idx="0">
            <a:schemeClr val="dk1"/>
          </a:fillRef>
          <a:effectRef idx="0">
            <a:schemeClr val="dk1"/>
          </a:effectRef>
          <a:fontRef idx="minor">
            <a:schemeClr val="tx1"/>
          </a:fontRef>
        </p:style>
      </p:cxnSp>
      <p:sp>
        <p:nvSpPr>
          <p:cNvPr id="6" name="Arrow: Curved Right 5">
            <a:extLst>
              <a:ext uri="{FF2B5EF4-FFF2-40B4-BE49-F238E27FC236}">
                <a16:creationId xmlns:a16="http://schemas.microsoft.com/office/drawing/2014/main" id="{4831C3E4-E93B-4502-B097-CCB1E6791E04}"/>
              </a:ext>
            </a:extLst>
          </p:cNvPr>
          <p:cNvSpPr/>
          <p:nvPr/>
        </p:nvSpPr>
        <p:spPr>
          <a:xfrm>
            <a:off x="4619647" y="2598580"/>
            <a:ext cx="229952" cy="36521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Up 8">
            <a:extLst>
              <a:ext uri="{FF2B5EF4-FFF2-40B4-BE49-F238E27FC236}">
                <a16:creationId xmlns:a16="http://schemas.microsoft.com/office/drawing/2014/main" id="{96FF445C-DC89-4F8D-BC27-24EB5F27E74F}"/>
              </a:ext>
            </a:extLst>
          </p:cNvPr>
          <p:cNvSpPr/>
          <p:nvPr/>
        </p:nvSpPr>
        <p:spPr>
          <a:xfrm rot="-5460000">
            <a:off x="7144372" y="2469758"/>
            <a:ext cx="432852" cy="27053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Straight Arrow Connector 28">
            <a:extLst>
              <a:ext uri="{FF2B5EF4-FFF2-40B4-BE49-F238E27FC236}">
                <a16:creationId xmlns:a16="http://schemas.microsoft.com/office/drawing/2014/main" id="{2BEBAAC2-18FB-4B2E-8B74-B1C15191EF29}"/>
              </a:ext>
            </a:extLst>
          </p:cNvPr>
          <p:cNvCxnSpPr/>
          <p:nvPr/>
        </p:nvCxnSpPr>
        <p:spPr>
          <a:xfrm flipV="1">
            <a:off x="5085430" y="2057190"/>
            <a:ext cx="21642" cy="546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39B000-2C77-456D-9A60-3C47F02D8B63}"/>
              </a:ext>
            </a:extLst>
          </p:cNvPr>
          <p:cNvCxnSpPr>
            <a:cxnSpLocks/>
          </p:cNvCxnSpPr>
          <p:nvPr/>
        </p:nvCxnSpPr>
        <p:spPr>
          <a:xfrm flipH="1">
            <a:off x="5959248" y="4483866"/>
            <a:ext cx="5412" cy="576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E7697D6-FF77-4994-BA7E-698D364FCC88}"/>
              </a:ext>
            </a:extLst>
          </p:cNvPr>
          <p:cNvSpPr/>
          <p:nvPr/>
        </p:nvSpPr>
        <p:spPr>
          <a:xfrm>
            <a:off x="4619476" y="1610667"/>
            <a:ext cx="1045254" cy="363728"/>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cs typeface="Arial"/>
              </a:rPr>
              <a:t>BUOYANT</a:t>
            </a:r>
          </a:p>
          <a:p>
            <a:pPr algn="ctr"/>
            <a:r>
              <a:rPr lang="en-US" sz="1100">
                <a:solidFill>
                  <a:schemeClr val="tx1"/>
                </a:solidFill>
                <a:cs typeface="Arial"/>
              </a:rPr>
              <a:t>FORCE</a:t>
            </a:r>
          </a:p>
        </p:txBody>
      </p:sp>
      <p:sp>
        <p:nvSpPr>
          <p:cNvPr id="33" name="Rectangle 32">
            <a:extLst>
              <a:ext uri="{FF2B5EF4-FFF2-40B4-BE49-F238E27FC236}">
                <a16:creationId xmlns:a16="http://schemas.microsoft.com/office/drawing/2014/main" id="{CE99C005-EF91-47EF-AA02-6FB670F03CA0}"/>
              </a:ext>
            </a:extLst>
          </p:cNvPr>
          <p:cNvSpPr/>
          <p:nvPr/>
        </p:nvSpPr>
        <p:spPr>
          <a:xfrm>
            <a:off x="5363441" y="5100537"/>
            <a:ext cx="1045254" cy="363728"/>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cs typeface="Arial"/>
              </a:rPr>
              <a:t>WEIGHT</a:t>
            </a:r>
          </a:p>
          <a:p>
            <a:pPr algn="ctr"/>
            <a:r>
              <a:rPr lang="en-US" sz="1100">
                <a:solidFill>
                  <a:schemeClr val="tx1"/>
                </a:solidFill>
                <a:cs typeface="Arial"/>
              </a:rPr>
              <a:t>FORCE</a:t>
            </a:r>
          </a:p>
        </p:txBody>
      </p:sp>
      <p:sp>
        <p:nvSpPr>
          <p:cNvPr id="34" name="Rectangle 33">
            <a:extLst>
              <a:ext uri="{FF2B5EF4-FFF2-40B4-BE49-F238E27FC236}">
                <a16:creationId xmlns:a16="http://schemas.microsoft.com/office/drawing/2014/main" id="{733F1041-1682-4FF9-B258-D4353ACE0125}"/>
              </a:ext>
            </a:extLst>
          </p:cNvPr>
          <p:cNvSpPr/>
          <p:nvPr/>
        </p:nvSpPr>
        <p:spPr>
          <a:xfrm>
            <a:off x="6459098" y="1935306"/>
            <a:ext cx="1045254" cy="363728"/>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cs typeface="Arial"/>
              </a:rPr>
              <a:t>OPPOSITE MOMENT</a:t>
            </a:r>
          </a:p>
        </p:txBody>
      </p:sp>
      <p:sp>
        <p:nvSpPr>
          <p:cNvPr id="35" name="Rectangle 34">
            <a:extLst>
              <a:ext uri="{FF2B5EF4-FFF2-40B4-BE49-F238E27FC236}">
                <a16:creationId xmlns:a16="http://schemas.microsoft.com/office/drawing/2014/main" id="{F360AB93-32DE-427E-9558-92C72CD3EF47}"/>
              </a:ext>
            </a:extLst>
          </p:cNvPr>
          <p:cNvSpPr/>
          <p:nvPr/>
        </p:nvSpPr>
        <p:spPr>
          <a:xfrm>
            <a:off x="7771180" y="4600050"/>
            <a:ext cx="1139940" cy="526048"/>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cs typeface="Arial"/>
              </a:rPr>
              <a:t>NADIR DIR</a:t>
            </a:r>
          </a:p>
          <a:p>
            <a:pPr algn="ctr"/>
            <a:r>
              <a:rPr lang="en-US" sz="1100">
                <a:solidFill>
                  <a:schemeClr val="tx1"/>
                </a:solidFill>
                <a:cs typeface="Arial"/>
              </a:rPr>
              <a:t>MAINTAINED</a:t>
            </a:r>
          </a:p>
        </p:txBody>
      </p:sp>
      <p:sp>
        <p:nvSpPr>
          <p:cNvPr id="36" name="Rectangle 35">
            <a:extLst>
              <a:ext uri="{FF2B5EF4-FFF2-40B4-BE49-F238E27FC236}">
                <a16:creationId xmlns:a16="http://schemas.microsoft.com/office/drawing/2014/main" id="{82D5E415-3C8A-43DB-9409-43BD64403254}"/>
              </a:ext>
            </a:extLst>
          </p:cNvPr>
          <p:cNvSpPr/>
          <p:nvPr/>
        </p:nvSpPr>
        <p:spPr>
          <a:xfrm>
            <a:off x="5431074" y="5695707"/>
            <a:ext cx="3141880" cy="526048"/>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cs typeface="Arial"/>
              </a:rPr>
              <a:t>DESIGN OF METHOD</a:t>
            </a:r>
          </a:p>
        </p:txBody>
      </p:sp>
    </p:spTree>
    <p:extLst>
      <p:ext uri="{BB962C8B-B14F-4D97-AF65-F5344CB8AC3E}">
        <p14:creationId xmlns:p14="http://schemas.microsoft.com/office/powerpoint/2010/main" val="1852084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 descr="A close up of text on a white background&#10;&#10;Description generated with high confidence">
            <a:extLst>
              <a:ext uri="{FF2B5EF4-FFF2-40B4-BE49-F238E27FC236}">
                <a16:creationId xmlns:a16="http://schemas.microsoft.com/office/drawing/2014/main" id="{B6EB144E-F464-4335-8AD9-657047797EE1}"/>
              </a:ext>
            </a:extLst>
          </p:cNvPr>
          <p:cNvPicPr>
            <a:picLocks noChangeAspect="1"/>
          </p:cNvPicPr>
          <p:nvPr/>
        </p:nvPicPr>
        <p:blipFill>
          <a:blip r:embed="rId2"/>
          <a:stretch>
            <a:fillRect/>
          </a:stretch>
        </p:blipFill>
        <p:spPr>
          <a:xfrm>
            <a:off x="5428433" y="1499375"/>
            <a:ext cx="2474092" cy="1835098"/>
          </a:xfrm>
          <a:prstGeom prst="rect">
            <a:avLst/>
          </a:prstGeom>
        </p:spPr>
      </p:pic>
      <p:sp>
        <p:nvSpPr>
          <p:cNvPr id="4" name="Slide Number Placeholder 3">
            <a:extLst>
              <a:ext uri="{FF2B5EF4-FFF2-40B4-BE49-F238E27FC236}">
                <a16:creationId xmlns:a16="http://schemas.microsoft.com/office/drawing/2014/main" id="{9EDEBCE6-34B3-46D4-95B4-12B5CB13BE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58</a:t>
            </a:fld>
            <a:endParaRPr lang="en-US"/>
          </a:p>
        </p:txBody>
      </p:sp>
      <p:sp>
        <p:nvSpPr>
          <p:cNvPr id="7" name="Google Shape;165;p20">
            <a:extLst>
              <a:ext uri="{FF2B5EF4-FFF2-40B4-BE49-F238E27FC236}">
                <a16:creationId xmlns:a16="http://schemas.microsoft.com/office/drawing/2014/main" id="{5BD4BB6A-4AFF-4CFB-8D21-0B49A8A408CC}"/>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8" name="Google Shape;177;p21">
            <a:extLst>
              <a:ext uri="{FF2B5EF4-FFF2-40B4-BE49-F238E27FC236}">
                <a16:creationId xmlns:a16="http://schemas.microsoft.com/office/drawing/2014/main" id="{FB491AE6-F2D7-44FF-9A7D-56104C712C22}"/>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9" name="Google Shape;407;p44">
            <a:extLst>
              <a:ext uri="{FF2B5EF4-FFF2-40B4-BE49-F238E27FC236}">
                <a16:creationId xmlns:a16="http://schemas.microsoft.com/office/drawing/2014/main" id="{FF5A6746-1DF1-4AAA-842C-880A4E809254}"/>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Text Placeholder 2">
            <a:extLst>
              <a:ext uri="{FF2B5EF4-FFF2-40B4-BE49-F238E27FC236}">
                <a16:creationId xmlns:a16="http://schemas.microsoft.com/office/drawing/2014/main" id="{2ED9E9CA-D87E-462A-BB3D-07E2E45208D7}"/>
              </a:ext>
            </a:extLst>
          </p:cNvPr>
          <p:cNvSpPr>
            <a:spLocks noGrp="1"/>
          </p:cNvSpPr>
          <p:nvPr>
            <p:ph type="body" idx="1"/>
          </p:nvPr>
        </p:nvSpPr>
        <p:spPr>
          <a:xfrm>
            <a:off x="228599" y="1539212"/>
            <a:ext cx="4106335" cy="4690040"/>
          </a:xfrm>
          <a:solidFill>
            <a:srgbClr val="F9F5E4"/>
          </a:solidFill>
          <a:ln>
            <a:solidFill>
              <a:schemeClr val="tx1"/>
            </a:solidFill>
          </a:ln>
        </p:spPr>
        <p:txBody>
          <a:bodyPr/>
          <a:lstStyle/>
          <a:p>
            <a:pPr algn="just"/>
            <a:r>
              <a:rPr lang="en-US" sz="1800" b="0">
                <a:latin typeface="Helvetica"/>
                <a:cs typeface="Helvetica"/>
              </a:rPr>
              <a:t>Center of buoyancy was found to be above the center of gravity due to which a self-aligning torque will nullify any forces acting to produce </a:t>
            </a:r>
            <a:r>
              <a:rPr lang="en-US" sz="1800">
                <a:latin typeface="Helvetica"/>
                <a:cs typeface="Helvetica"/>
              </a:rPr>
              <a:t>TUMBLING.</a:t>
            </a:r>
          </a:p>
          <a:p>
            <a:pPr marL="76200" indent="0" algn="just">
              <a:buNone/>
            </a:pPr>
            <a:endParaRPr lang="en-US" sz="1800">
              <a:latin typeface="Helvetica"/>
              <a:cs typeface="Helvetica"/>
            </a:endParaRPr>
          </a:p>
          <a:p>
            <a:pPr marL="419100" indent="-342900" algn="just"/>
            <a:r>
              <a:rPr lang="en-US" sz="1800" b="0">
                <a:latin typeface="Helvetica"/>
                <a:cs typeface="Helvetica"/>
              </a:rPr>
              <a:t>Since both the points are very far away based on our calculations, it will form a very</a:t>
            </a:r>
            <a:r>
              <a:rPr lang="en-US" sz="1800">
                <a:latin typeface="Helvetica"/>
                <a:cs typeface="Helvetica"/>
              </a:rPr>
              <a:t> STABLE Equilibrium.</a:t>
            </a:r>
          </a:p>
          <a:p>
            <a:pPr marL="361950" indent="-285750" algn="just"/>
            <a:endParaRPr lang="en-US" sz="1800">
              <a:latin typeface="Helvetica"/>
              <a:cs typeface="Helvetica"/>
            </a:endParaRPr>
          </a:p>
          <a:p>
            <a:pPr marL="361950" indent="-285750" algn="just"/>
            <a:r>
              <a:rPr lang="en-US" sz="1800" b="0">
                <a:latin typeface="Helvetica"/>
                <a:cs typeface="Helvetica"/>
              </a:rPr>
              <a:t>The inference drawn from above proves that it will always remain in the downward direction (</a:t>
            </a:r>
            <a:r>
              <a:rPr lang="en-US" sz="1800">
                <a:latin typeface="Helvetica"/>
                <a:cs typeface="Helvetica"/>
              </a:rPr>
              <a:t>NADIR direction).</a:t>
            </a:r>
            <a:r>
              <a:rPr lang="en-US" sz="1800" b="0">
                <a:latin typeface="Helvetica"/>
                <a:cs typeface="Helvetica"/>
              </a:rPr>
              <a:t> </a:t>
            </a:r>
            <a:endParaRPr lang="en-US" sz="1800">
              <a:latin typeface="Helvetica"/>
              <a:cs typeface="Helvetica"/>
            </a:endParaRPr>
          </a:p>
        </p:txBody>
      </p:sp>
      <p:sp>
        <p:nvSpPr>
          <p:cNvPr id="13" name="Google Shape;376;p41">
            <a:extLst>
              <a:ext uri="{FF2B5EF4-FFF2-40B4-BE49-F238E27FC236}">
                <a16:creationId xmlns:a16="http://schemas.microsoft.com/office/drawing/2014/main" id="{8B53E6B8-2DC8-4F85-B6CE-D1C99FE69B1E}"/>
              </a:ext>
            </a:extLst>
          </p:cNvPr>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a:buClr>
                <a:schemeClr val="accent2"/>
              </a:buClr>
            </a:pPr>
            <a:r>
              <a:rPr lang="en-US"/>
              <a:t>Descent Stability</a:t>
            </a:r>
            <a:r>
              <a:rPr lang="en-US" sz="2400" b="1" i="0" u="none" strike="noStrike" cap="none">
                <a:latin typeface="Arial"/>
                <a:ea typeface="Arial"/>
                <a:cs typeface="Arial"/>
                <a:sym typeface="Arial"/>
              </a:rPr>
              <a:t> </a:t>
            </a:r>
            <a:r>
              <a:rPr lang="en-US"/>
              <a:t>Control Design </a:t>
            </a:r>
            <a:r>
              <a:rPr lang="en-US" sz="2400" b="1" i="0" u="none" strike="noStrike" cap="none">
                <a:latin typeface="Arial"/>
                <a:ea typeface="Arial"/>
                <a:cs typeface="Arial"/>
                <a:sym typeface="Arial"/>
              </a:rPr>
              <a:t>[</a:t>
            </a:r>
            <a:r>
              <a:rPr lang="en-US"/>
              <a:t>2/2</a:t>
            </a:r>
            <a:r>
              <a:rPr lang="en-US" sz="2400" b="1" i="0" u="none" strike="noStrike" cap="none">
                <a:latin typeface="Arial"/>
                <a:ea typeface="Arial"/>
                <a:cs typeface="Arial"/>
                <a:sym typeface="Arial"/>
              </a:rPr>
              <a:t>]</a:t>
            </a:r>
            <a:endParaRPr lang="en-IN"/>
          </a:p>
        </p:txBody>
      </p:sp>
      <p:sp>
        <p:nvSpPr>
          <p:cNvPr id="14" name="TextBox 13">
            <a:extLst>
              <a:ext uri="{FF2B5EF4-FFF2-40B4-BE49-F238E27FC236}">
                <a16:creationId xmlns:a16="http://schemas.microsoft.com/office/drawing/2014/main" id="{C5B1302A-21EC-4B5D-AEA5-17DFA5AC3DF0}"/>
              </a:ext>
            </a:extLst>
          </p:cNvPr>
          <p:cNvSpPr txBox="1"/>
          <p:nvPr/>
        </p:nvSpPr>
        <p:spPr>
          <a:xfrm>
            <a:off x="228599" y="1026436"/>
            <a:ext cx="8681544" cy="400110"/>
          </a:xfrm>
          <a:prstGeom prst="rect">
            <a:avLst/>
          </a:prstGeom>
          <a:solidFill>
            <a:srgbClr val="FD8008"/>
          </a:solidFill>
          <a:ln>
            <a:solidFill>
              <a:schemeClr val="tx1"/>
            </a:solidFill>
          </a:ln>
        </p:spPr>
        <p:txBody>
          <a:bodyPr wrap="square" rtlCol="0" anchor="t">
            <a:spAutoFit/>
          </a:bodyPr>
          <a:lstStyle/>
          <a:p>
            <a:pPr algn="ctr"/>
            <a:r>
              <a:rPr lang="en-US" sz="2000" b="1">
                <a:solidFill>
                  <a:schemeClr val="bg1"/>
                </a:solidFill>
                <a:latin typeface="Helvetica"/>
                <a:cs typeface="Helvetica"/>
              </a:rPr>
              <a:t>Passive: Descent Stability Control Design For Payload</a:t>
            </a:r>
          </a:p>
        </p:txBody>
      </p:sp>
      <p:sp>
        <p:nvSpPr>
          <p:cNvPr id="15" name="TextBox 14">
            <a:extLst>
              <a:ext uri="{FF2B5EF4-FFF2-40B4-BE49-F238E27FC236}">
                <a16:creationId xmlns:a16="http://schemas.microsoft.com/office/drawing/2014/main" id="{DB872D72-EE45-47AF-B99B-A4593C821725}"/>
              </a:ext>
            </a:extLst>
          </p:cNvPr>
          <p:cNvSpPr txBox="1"/>
          <p:nvPr/>
        </p:nvSpPr>
        <p:spPr>
          <a:xfrm>
            <a:off x="4514492" y="3182264"/>
            <a:ext cx="4324708" cy="3231654"/>
          </a:xfrm>
          <a:prstGeom prst="rect">
            <a:avLst/>
          </a:prstGeom>
          <a:solidFill>
            <a:srgbClr val="F9F5E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u="sng">
                <a:latin typeface="Helvetica"/>
                <a:cs typeface="Helvetica"/>
              </a:rPr>
              <a:t>Design of Method </a:t>
            </a:r>
            <a:r>
              <a:rPr lang="en-US" sz="1200">
                <a:latin typeface="Helvetica"/>
                <a:cs typeface="Helvetica"/>
              </a:rPr>
              <a:t> </a:t>
            </a:r>
            <a:endParaRPr lang="en-US">
              <a:latin typeface="Helvetica"/>
              <a:cs typeface="Helvetica"/>
            </a:endParaRPr>
          </a:p>
          <a:p>
            <a:r>
              <a:rPr lang="en-US" sz="1200">
                <a:latin typeface="Helvetica"/>
                <a:cs typeface="Helvetica"/>
              </a:rPr>
              <a:t>  KM = KB + BM</a:t>
            </a:r>
            <a:endParaRPr lang="en-US">
              <a:latin typeface="Helvetica"/>
              <a:cs typeface="Helvetica"/>
            </a:endParaRPr>
          </a:p>
          <a:p>
            <a:r>
              <a:rPr lang="en-US" sz="1200">
                <a:latin typeface="Helvetica"/>
                <a:cs typeface="Helvetica"/>
              </a:rPr>
              <a:t>    BM = I/V</a:t>
            </a:r>
          </a:p>
          <a:p>
            <a:endParaRPr lang="en-US" sz="1200">
              <a:latin typeface="Helvetica" panose="020B0604020202020204" pitchFamily="34" charset="0"/>
              <a:cs typeface="Helvetica" panose="020B0604020202020204" pitchFamily="34" charset="0"/>
            </a:endParaRPr>
          </a:p>
          <a:p>
            <a:pPr algn="just"/>
            <a:r>
              <a:rPr lang="en-US" sz="1200">
                <a:latin typeface="Helvetica"/>
                <a:cs typeface="Helvetica"/>
              </a:rPr>
              <a:t>Where</a:t>
            </a:r>
            <a:r>
              <a:rPr lang="en-US" sz="1200" b="1">
                <a:latin typeface="Helvetica"/>
                <a:cs typeface="Helvetica"/>
              </a:rPr>
              <a:t> KB</a:t>
            </a:r>
            <a:r>
              <a:rPr lang="en-US" sz="1200">
                <a:latin typeface="Helvetica"/>
                <a:cs typeface="Helvetica"/>
              </a:rPr>
              <a:t> is the center of buoyancy (height above the keel)</a:t>
            </a:r>
            <a:r>
              <a:rPr lang="en-US" sz="1200" b="1">
                <a:latin typeface="Helvetica"/>
                <a:cs typeface="Helvetica"/>
              </a:rPr>
              <a:t>, I</a:t>
            </a:r>
            <a:r>
              <a:rPr lang="en-US" sz="1200">
                <a:latin typeface="Helvetica"/>
                <a:cs typeface="Helvetica"/>
              </a:rPr>
              <a:t> is the second moment of area of the waterplane in meters and</a:t>
            </a:r>
            <a:r>
              <a:rPr lang="en-US" sz="1200" b="1">
                <a:latin typeface="Helvetica"/>
                <a:cs typeface="Helvetica"/>
              </a:rPr>
              <a:t> V</a:t>
            </a:r>
            <a:r>
              <a:rPr lang="en-US" sz="1200">
                <a:latin typeface="Helvetica"/>
                <a:cs typeface="Helvetica"/>
              </a:rPr>
              <a:t> is the volume of displacement in meters .</a:t>
            </a:r>
            <a:r>
              <a:rPr lang="en-US" sz="1200" b="1">
                <a:latin typeface="Helvetica"/>
                <a:cs typeface="Helvetica"/>
              </a:rPr>
              <a:t> KM</a:t>
            </a:r>
            <a:r>
              <a:rPr lang="en-US" sz="1200">
                <a:latin typeface="Helvetica"/>
                <a:cs typeface="Helvetica"/>
              </a:rPr>
              <a:t> is the distance from the keel to the metacenter.</a:t>
            </a:r>
          </a:p>
          <a:p>
            <a:pPr algn="just"/>
            <a:endParaRPr lang="en-US" sz="1200">
              <a:latin typeface="Helvetica" panose="020B0604020202020204" pitchFamily="34" charset="0"/>
              <a:cs typeface="Helvetica" panose="020B0604020202020204" pitchFamily="34" charset="0"/>
            </a:endParaRPr>
          </a:p>
          <a:p>
            <a:pPr algn="just"/>
            <a:r>
              <a:rPr lang="en-US" sz="1200">
                <a:latin typeface="Helvetica"/>
                <a:cs typeface="Helvetica"/>
              </a:rPr>
              <a:t>Stable floating objects have a natural rolling frequency, just like a weight on a spring, where the frequency is increased as the spring gets stiffer. In a boat, the equivalent of the spring stiffness is the distance called "GM" or "metacentric height", being the distance between two points: "G" the center of gravity of the boat and "M", which is a point called the metacenter</a:t>
            </a:r>
          </a:p>
          <a:p>
            <a:endParaRPr lang="en-US" sz="1200">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54583994-DD00-46B2-B9AC-BEF20EB0D60B}"/>
              </a:ext>
            </a:extLst>
          </p:cNvPr>
          <p:cNvSpPr txBox="1"/>
          <p:nvPr/>
        </p:nvSpPr>
        <p:spPr>
          <a:xfrm>
            <a:off x="3202072"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Tree>
    <p:extLst>
      <p:ext uri="{BB962C8B-B14F-4D97-AF65-F5344CB8AC3E}">
        <p14:creationId xmlns:p14="http://schemas.microsoft.com/office/powerpoint/2010/main" val="3490438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8"/>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478" name="Google Shape;478;p5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59</a:t>
            </a:fld>
            <a:endParaRPr sz="1000" b="0" i="0" u="none" strike="noStrike" cap="none">
              <a:solidFill>
                <a:schemeClr val="dk1"/>
              </a:solidFill>
              <a:latin typeface="Arial"/>
              <a:ea typeface="Arial"/>
              <a:cs typeface="Arial"/>
              <a:sym typeface="Arial"/>
            </a:endParaRPr>
          </a:p>
        </p:txBody>
      </p:sp>
      <p:sp>
        <p:nvSpPr>
          <p:cNvPr id="479" name="Google Shape;479;p58"/>
          <p:cNvSpPr txBox="1">
            <a:spLocks noGrp="1"/>
          </p:cNvSpPr>
          <p:nvPr>
            <p:ph type="title"/>
          </p:nvPr>
        </p:nvSpPr>
        <p:spPr>
          <a:xfrm>
            <a:off x="1600200" y="76200"/>
            <a:ext cx="413004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Container</a:t>
            </a:r>
            <a:r>
              <a:rPr lang="en-US" sz="2400" b="1" i="0" u="none" strike="noStrike" cap="none">
                <a:solidFill>
                  <a:schemeClr val="accent2"/>
                </a:solidFill>
                <a:latin typeface="Arial"/>
                <a:ea typeface="Arial"/>
                <a:cs typeface="Arial"/>
                <a:sym typeface="Arial"/>
              </a:rPr>
              <a:t> Descent Control Hardware Summary [1/3]</a:t>
            </a:r>
            <a:endParaRPr/>
          </a:p>
        </p:txBody>
      </p:sp>
      <p:sp>
        <p:nvSpPr>
          <p:cNvPr id="481" name="Google Shape;481;p5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3530BD73-A519-4CDC-80DB-A1F6EE330D44}"/>
              </a:ext>
            </a:extLst>
          </p:cNvPr>
          <p:cNvSpPr txBox="1"/>
          <p:nvPr/>
        </p:nvSpPr>
        <p:spPr>
          <a:xfrm>
            <a:off x="2842639" y="6481597"/>
            <a:ext cx="3299702"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graphicFrame>
        <p:nvGraphicFramePr>
          <p:cNvPr id="10" name="Table 9">
            <a:extLst>
              <a:ext uri="{FF2B5EF4-FFF2-40B4-BE49-F238E27FC236}">
                <a16:creationId xmlns:a16="http://schemas.microsoft.com/office/drawing/2014/main" id="{9B91F480-9E34-4869-9248-0313D73FC4AD}"/>
              </a:ext>
            </a:extLst>
          </p:cNvPr>
          <p:cNvGraphicFramePr>
            <a:graphicFrameLocks noGrp="1"/>
          </p:cNvGraphicFramePr>
          <p:nvPr>
            <p:extLst>
              <p:ext uri="{D42A27DB-BD31-4B8C-83A1-F6EECF244321}">
                <p14:modId xmlns:p14="http://schemas.microsoft.com/office/powerpoint/2010/main" val="137136705"/>
              </p:ext>
            </p:extLst>
          </p:nvPr>
        </p:nvGraphicFramePr>
        <p:xfrm>
          <a:off x="295961" y="1769588"/>
          <a:ext cx="8543239" cy="3977949"/>
        </p:xfrm>
        <a:graphic>
          <a:graphicData uri="http://schemas.openxmlformats.org/drawingml/2006/table">
            <a:tbl>
              <a:tblPr>
                <a:effectLst>
                  <a:outerShdw blurRad="50800" dist="38100" dir="2700000" algn="tl" rotWithShape="0">
                    <a:prstClr val="black">
                      <a:alpha val="40000"/>
                    </a:prstClr>
                  </a:outerShdw>
                </a:effectLst>
              </a:tblPr>
              <a:tblGrid>
                <a:gridCol w="1619143">
                  <a:extLst>
                    <a:ext uri="{9D8B030D-6E8A-4147-A177-3AD203B41FA5}">
                      <a16:colId xmlns:a16="http://schemas.microsoft.com/office/drawing/2014/main" val="1822277101"/>
                    </a:ext>
                  </a:extLst>
                </a:gridCol>
                <a:gridCol w="3238292">
                  <a:extLst>
                    <a:ext uri="{9D8B030D-6E8A-4147-A177-3AD203B41FA5}">
                      <a16:colId xmlns:a16="http://schemas.microsoft.com/office/drawing/2014/main" val="830263998"/>
                    </a:ext>
                  </a:extLst>
                </a:gridCol>
                <a:gridCol w="954484">
                  <a:extLst>
                    <a:ext uri="{9D8B030D-6E8A-4147-A177-3AD203B41FA5}">
                      <a16:colId xmlns:a16="http://schemas.microsoft.com/office/drawing/2014/main" val="658734483"/>
                    </a:ext>
                  </a:extLst>
                </a:gridCol>
                <a:gridCol w="1365660">
                  <a:extLst>
                    <a:ext uri="{9D8B030D-6E8A-4147-A177-3AD203B41FA5}">
                      <a16:colId xmlns:a16="http://schemas.microsoft.com/office/drawing/2014/main" val="126007777"/>
                    </a:ext>
                  </a:extLst>
                </a:gridCol>
                <a:gridCol w="1365660">
                  <a:extLst>
                    <a:ext uri="{9D8B030D-6E8A-4147-A177-3AD203B41FA5}">
                      <a16:colId xmlns:a16="http://schemas.microsoft.com/office/drawing/2014/main" val="940071437"/>
                    </a:ext>
                  </a:extLst>
                </a:gridCol>
              </a:tblGrid>
              <a:tr h="0">
                <a:tc rowSpan="2">
                  <a:txBody>
                    <a:bodyPr/>
                    <a:lstStyle/>
                    <a:p>
                      <a:pPr lvl="0" algn="ctr">
                        <a:buNone/>
                      </a:pPr>
                      <a:r>
                        <a:rPr lang="en-US" b="1">
                          <a:solidFill>
                            <a:schemeClr val="bg1"/>
                          </a:solidFill>
                        </a:rPr>
                        <a:t>Component</a:t>
                      </a:r>
                      <a:endParaRPr lang="en-IN" b="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lvl="0" algn="ctr">
                        <a:buNone/>
                      </a:pPr>
                      <a:r>
                        <a:rPr lang="en-US" b="1">
                          <a:solidFill>
                            <a:schemeClr val="bg1"/>
                          </a:solidFill>
                        </a:rPr>
                        <a:t>Sensor Accuracy</a:t>
                      </a:r>
                      <a:endParaRPr lang="en-IN" sz="14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rowSpan="2">
                  <a:txBody>
                    <a:bodyPr/>
                    <a:lstStyle/>
                    <a:p>
                      <a:pPr lvl="0" algn="ctr">
                        <a:buNone/>
                      </a:pPr>
                      <a:r>
                        <a:rPr lang="en-US" b="1">
                          <a:solidFill>
                            <a:schemeClr val="bg1"/>
                          </a:solidFill>
                        </a:rPr>
                        <a:t>Data Format</a:t>
                      </a:r>
                      <a:endParaRPr lang="en-IN" b="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gridSpan="2">
                  <a:txBody>
                    <a:bodyPr/>
                    <a:lstStyle/>
                    <a:p>
                      <a:pPr lvl="0" algn="ctr">
                        <a:buNone/>
                      </a:pPr>
                      <a:r>
                        <a:rPr lang="en-US" b="1">
                          <a:solidFill>
                            <a:schemeClr val="bg1"/>
                          </a:solidFill>
                        </a:rPr>
                        <a:t>Overview of sensor Data Processing</a:t>
                      </a:r>
                      <a:endParaRPr lang="en-IN" b="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526059">
                <a:tc vMerge="1">
                  <a:txBody>
                    <a:bodyPr/>
                    <a:lstStyle/>
                    <a:p>
                      <a:endParaRPr lang="en-US" sz="13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vMerge="1">
                  <a:txBody>
                    <a:bodyPr/>
                    <a:lstStyle/>
                    <a:p>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ctr">
                        <a:buNone/>
                      </a:pPr>
                      <a:r>
                        <a:rPr lang="en-US" sz="1400" b="1" i="0" u="none" strike="noStrike" cap="none">
                          <a:solidFill>
                            <a:schemeClr val="bg1"/>
                          </a:solidFill>
                          <a:latin typeface="+mn-lt"/>
                          <a:ea typeface="+mn-ea"/>
                          <a:cs typeface="+mn-cs"/>
                          <a:sym typeface="Arial"/>
                        </a:rPr>
                        <a:t>Control Action</a:t>
                      </a:r>
                      <a:endParaRPr lang="en-IN" sz="1400" b="1" i="0" u="none" strike="noStrike" cap="none">
                        <a:solidFill>
                          <a:schemeClr val="bg1"/>
                        </a:solidFill>
                        <a:latin typeface="+mn-lt"/>
                        <a:ea typeface="+mn-ea"/>
                        <a:cs typeface="+mn-cs"/>
                        <a:sym typeface="Aria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lvl="0" algn="ctr">
                        <a:buNone/>
                      </a:pPr>
                      <a:r>
                        <a:rPr lang="en-US" sz="1400" b="1" i="0" u="none" strike="noStrike" cap="none">
                          <a:solidFill>
                            <a:schemeClr val="bg1"/>
                          </a:solidFill>
                          <a:latin typeface="+mn-lt"/>
                          <a:ea typeface="+mn-ea"/>
                          <a:cs typeface="+mn-cs"/>
                          <a:sym typeface="Arial"/>
                        </a:rPr>
                        <a:t>Command Rate</a:t>
                      </a:r>
                      <a:endParaRPr lang="en-IN" sz="1400" b="1" i="0" u="none" strike="noStrike" cap="none">
                        <a:solidFill>
                          <a:schemeClr val="bg1"/>
                        </a:solidFill>
                        <a:latin typeface="+mn-lt"/>
                        <a:ea typeface="+mn-ea"/>
                        <a:cs typeface="+mn-cs"/>
                        <a:sym typeface="Aria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4245818974"/>
                  </a:ext>
                </a:extLst>
              </a:tr>
              <a:tr h="218703">
                <a:tc>
                  <a:txBody>
                    <a:bodyPr/>
                    <a:lstStyle/>
                    <a:p>
                      <a:pPr lvl="0">
                        <a:buNone/>
                      </a:pPr>
                      <a:r>
                        <a:rPr lang="en-US" b="1">
                          <a:solidFill>
                            <a:schemeClr val="bg1"/>
                          </a:solidFill>
                        </a:rPr>
                        <a:t>BMP180</a:t>
                      </a:r>
                      <a:endParaRPr lang="en-US"/>
                    </a:p>
                    <a:p>
                      <a:pPr lvl="0">
                        <a:buNone/>
                      </a:pPr>
                      <a:r>
                        <a:rPr lang="en-US" b="1">
                          <a:solidFill>
                            <a:schemeClr val="bg1"/>
                          </a:solidFill>
                        </a:rPr>
                        <a:t>(Air Pressure and Temperature Control)</a:t>
                      </a:r>
                      <a:endParaRPr lang="en-IN" b="1">
                        <a:solidFill>
                          <a:schemeClr val="bg1"/>
                        </a:solidFill>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buNone/>
                      </a:pPr>
                      <a:r>
                        <a:rPr lang="en-US"/>
                        <a:t>• Quite high accuracy of 0.01hPa </a:t>
                      </a:r>
                    </a:p>
                    <a:p>
                      <a:pPr lvl="0">
                        <a:buNone/>
                      </a:pPr>
                      <a:r>
                        <a:rPr lang="en-US"/>
                        <a:t>• Temperature Coefficient of 0.01hPa per degree Celsius. </a:t>
                      </a:r>
                    </a:p>
                    <a:p>
                      <a:pPr lvl="0">
                        <a:buNone/>
                      </a:pPr>
                      <a:r>
                        <a:rPr lang="en-US"/>
                        <a:t>• Temperature resolution of 0.1°C </a:t>
                      </a:r>
                      <a:endParaRPr lang="en-IN"/>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US"/>
                        <a:t>I2C</a:t>
                      </a:r>
                      <a:endParaRPr lang="en-IN"/>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US"/>
                        <a:t>Triggers the servo motor at an altitude of 450m and audio beacon(continuous mode) at an altitude less than 5m.</a:t>
                      </a:r>
                      <a:endParaRPr lang="en-IN"/>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US"/>
                        <a:t>&lt;1 Hz as the telemetry rate</a:t>
                      </a:r>
                    </a:p>
                    <a:p>
                      <a:pPr lvl="0">
                        <a:buNone/>
                      </a:pPr>
                      <a:r>
                        <a:rPr lang="en-US"/>
                        <a:t>requirement is 1Hz. </a:t>
                      </a:r>
                      <a:endParaRPr lang="en-IN"/>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r h="218703">
                <a:tc>
                  <a:txBody>
                    <a:bodyPr/>
                    <a:lstStyle/>
                    <a:p>
                      <a:pPr lvl="0">
                        <a:buNone/>
                      </a:pPr>
                      <a:r>
                        <a:rPr lang="en-IN" b="1">
                          <a:solidFill>
                            <a:schemeClr val="bg1"/>
                          </a:solidFill>
                        </a:rPr>
                        <a:t>Voltage Divider Circuit</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buNone/>
                      </a:pPr>
                      <a:r>
                        <a:rPr lang="en-US"/>
                        <a:t>Accuracy is (5/210)V = 0.0049V because resolution of the ADC pin is 10bits</a:t>
                      </a:r>
                      <a:endParaRPr lang="en-IN"/>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IN"/>
                        <a:t>ADC </a:t>
                      </a:r>
                      <a:endParaRPr lang="en-US"/>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US"/>
                        <a:t> - </a:t>
                      </a:r>
                      <a:endParaRPr lang="en-IN"/>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buNone/>
                      </a:pPr>
                      <a:r>
                        <a:rPr lang="en-US"/>
                        <a:t>&lt;1 Hz as the telemetry rate</a:t>
                      </a:r>
                    </a:p>
                    <a:p>
                      <a:pPr lvl="0">
                        <a:buNone/>
                      </a:pPr>
                      <a:r>
                        <a:rPr lang="en-US"/>
                        <a:t>requirement is 1Hz. </a:t>
                      </a:r>
                    </a:p>
                    <a:p>
                      <a:pPr lvl="0">
                        <a:buNone/>
                      </a:pPr>
                      <a:endParaRPr lang="en-IN"/>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58522325"/>
                  </a:ext>
                </a:extLst>
              </a:tr>
            </a:tbl>
          </a:graphicData>
        </a:graphic>
      </p:graphicFrame>
      <p:sp>
        <p:nvSpPr>
          <p:cNvPr id="11" name="TextBox 10">
            <a:extLst>
              <a:ext uri="{FF2B5EF4-FFF2-40B4-BE49-F238E27FC236}">
                <a16:creationId xmlns:a16="http://schemas.microsoft.com/office/drawing/2014/main" id="{84BC6A01-B100-4BEF-AC89-CFC95329DA49}"/>
              </a:ext>
            </a:extLst>
          </p:cNvPr>
          <p:cNvSpPr txBox="1"/>
          <p:nvPr/>
        </p:nvSpPr>
        <p:spPr>
          <a:xfrm>
            <a:off x="2279997" y="1105617"/>
            <a:ext cx="4583999" cy="400110"/>
          </a:xfrm>
          <a:prstGeom prst="rect">
            <a:avLst/>
          </a:prstGeom>
          <a:solidFill>
            <a:srgbClr val="FD8008"/>
          </a:solidFill>
          <a:ln>
            <a:solidFill>
              <a:schemeClr val="tx1"/>
            </a:solidFill>
          </a:ln>
        </p:spPr>
        <p:txBody>
          <a:bodyPr wrap="square" rtlCol="0" anchor="t">
            <a:spAutoFit/>
          </a:bodyPr>
          <a:lstStyle/>
          <a:p>
            <a:pPr algn="ctr"/>
            <a:r>
              <a:rPr lang="en-US" sz="2000" b="1">
                <a:solidFill>
                  <a:schemeClr val="bg1"/>
                </a:solidFill>
                <a:latin typeface="Helvetica"/>
                <a:cs typeface="Helvetica"/>
              </a:rPr>
              <a:t>Active Components</a:t>
            </a:r>
          </a:p>
        </p:txBody>
      </p:sp>
      <p:sp>
        <p:nvSpPr>
          <p:cNvPr id="3" name="Google Shape;407;p44">
            <a:extLst>
              <a:ext uri="{FF2B5EF4-FFF2-40B4-BE49-F238E27FC236}">
                <a16:creationId xmlns:a16="http://schemas.microsoft.com/office/drawing/2014/main" id="{2B01422C-A9D3-4247-8E51-2A089C4D7DB9}"/>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Google Shape;114;p1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a:t>
            </a:fld>
            <a:endParaRPr sz="1000" b="0" i="0" u="none" strike="noStrike" cap="none">
              <a:solidFill>
                <a:schemeClr val="dk1"/>
              </a:solidFill>
              <a:latin typeface="Arial"/>
              <a:ea typeface="Arial"/>
              <a:cs typeface="Arial"/>
              <a:sym typeface="Arial"/>
            </a:endParaRPr>
          </a:p>
        </p:txBody>
      </p:sp>
      <p:sp>
        <p:nvSpPr>
          <p:cNvPr id="115" name="Google Shape;115;p1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Presentation </a:t>
            </a:r>
            <a:r>
              <a:rPr lang="en-US"/>
              <a:t>Outline [5/6]</a:t>
            </a:r>
          </a:p>
        </p:txBody>
      </p:sp>
      <p:sp>
        <p:nvSpPr>
          <p:cNvPr id="117" name="Google Shape;117;p1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a:solidFill>
                  <a:schemeClr val="dk1"/>
                </a:solidFill>
              </a:rPr>
              <a:t>Presenter:  Ishita </a:t>
            </a:r>
            <a:r>
              <a:rPr lang="en-US" sz="1000" err="1">
                <a:solidFill>
                  <a:schemeClr val="dk1"/>
                </a:solidFill>
              </a:rPr>
              <a:t>Kochar</a:t>
            </a:r>
            <a:endParaRPr lang="en-US" sz="1000"/>
          </a:p>
        </p:txBody>
      </p:sp>
      <p:sp>
        <p:nvSpPr>
          <p:cNvPr id="118" name="Google Shape;118;p1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1" name="object 10"/>
          <p:cNvSpPr txBox="1"/>
          <p:nvPr/>
        </p:nvSpPr>
        <p:spPr>
          <a:xfrm>
            <a:off x="228600" y="998807"/>
            <a:ext cx="8693727" cy="5455340"/>
          </a:xfrm>
          <a:prstGeom prst="rect">
            <a:avLst/>
          </a:prstGeom>
          <a:solidFill>
            <a:srgbClr val="F9F5E4"/>
          </a:solidFill>
          <a:ln>
            <a:solidFill>
              <a:srgbClr val="F9F5E4"/>
            </a:solidFill>
          </a:ln>
        </p:spPr>
        <p:txBody>
          <a:bodyPr vert="horz" wrap="square" lIns="0" tIns="53340" rIns="0" bIns="0" rtlCol="0" anchor="t">
            <a:spAutoFit/>
          </a:bodyPr>
          <a:lstStyle/>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12800" lvl="1" indent="-330835">
              <a:lnSpc>
                <a:spcPct val="100000"/>
              </a:lnSpc>
              <a:spcBef>
                <a:spcPts val="320"/>
              </a:spcBef>
              <a:buAutoNum type="arabicPeriod"/>
              <a:tabLst>
                <a:tab pos="812165" algn="l"/>
                <a:tab pos="812800" algn="l"/>
              </a:tabLst>
            </a:pPr>
            <a:endParaRPr lang="en-IN" sz="1300" spc="-5">
              <a:latin typeface="Helvetica Neue"/>
              <a:ea typeface="Helvetica Neue" panose="02000503000000020004" pitchFamily="2" charset="0"/>
              <a:cs typeface="Helvetica Neue" panose="02000503000000020004" pitchFamily="2" charset="0"/>
            </a:endParaRPr>
          </a:p>
          <a:p>
            <a:pPr marL="862965" lvl="1" indent="-330835">
              <a:spcBef>
                <a:spcPts val="320"/>
              </a:spcBef>
              <a:buFont typeface="Arial"/>
              <a:buAutoNum type="arabicPeriod"/>
              <a:tabLst>
                <a:tab pos="862965" algn="l"/>
                <a:tab pos="863600" algn="l"/>
              </a:tabLst>
            </a:pPr>
            <a:r>
              <a:rPr lang="en-US" spc="-5">
                <a:latin typeface="Helvetica Neue"/>
                <a:ea typeface="Helvetica Neue" panose="02000503000000020004" pitchFamily="2" charset="0"/>
                <a:cs typeface="Helvetica Neue" panose="02000503000000020004" pitchFamily="2" charset="0"/>
              </a:rPr>
              <a:t>CanSat Integration and Test Overview </a:t>
            </a:r>
            <a:r>
              <a:rPr lang="en-IN" b="1" spc="-5">
                <a:solidFill>
                  <a:schemeClr val="tx1"/>
                </a:solidFill>
                <a:latin typeface="Helvetica "/>
                <a:ea typeface="Helvetica Neue" panose="02000503000000020004" pitchFamily="2" charset="0"/>
                <a:cs typeface="Helvetica Neue" panose="02000503000000020004" pitchFamily="2" charset="0"/>
              </a:rPr>
              <a:t>[ 159]</a:t>
            </a:r>
            <a:r>
              <a:rPr lang="en-IN" spc="10">
                <a:solidFill>
                  <a:schemeClr val="tx1"/>
                </a:solidFill>
                <a:latin typeface="Helvetica "/>
                <a:ea typeface="Helvetica Neue" panose="02000503000000020004" pitchFamily="2" charset="0"/>
                <a:cs typeface="Helvetica Neue" panose="02000503000000020004" pitchFamily="2" charset="0"/>
              </a:rPr>
              <a:t> </a:t>
            </a:r>
            <a:endParaRPr lang="en-US">
              <a:solidFill>
                <a:schemeClr val="tx1"/>
              </a:solidFill>
              <a:latin typeface="Helvetica Neue"/>
              <a:ea typeface="Helvetica Neue" panose="02000503000000020004" pitchFamily="2" charset="0"/>
              <a:cs typeface="Helvetica Neue" panose="02000503000000020004" pitchFamily="2" charset="0"/>
            </a:endParaRPr>
          </a:p>
          <a:p>
            <a:pPr marL="824865" lvl="1" indent="-342900">
              <a:spcBef>
                <a:spcPts val="320"/>
              </a:spcBef>
              <a:buAutoNum type="arabicPeriod"/>
              <a:tabLst>
                <a:tab pos="862965" algn="l"/>
                <a:tab pos="863600" algn="l"/>
              </a:tabLst>
            </a:pPr>
            <a:r>
              <a:rPr lang="en-IN" spc="10">
                <a:latin typeface="Helvetica "/>
              </a:rPr>
              <a:t>  Test Procedure Descriptions </a:t>
            </a:r>
            <a:r>
              <a:rPr lang="en-IN" b="1" spc="10">
                <a:latin typeface="Helvetica "/>
              </a:rPr>
              <a:t>[161]</a:t>
            </a:r>
          </a:p>
          <a:p>
            <a:pPr marL="812800" lvl="1" indent="-330835">
              <a:spcBef>
                <a:spcPts val="320"/>
              </a:spcBef>
              <a:buAutoNum type="arabicPeriod"/>
              <a:tabLst>
                <a:tab pos="355600" algn="l"/>
              </a:tabLst>
            </a:pPr>
            <a:endParaRPr lang="en-IN" spc="10">
              <a:latin typeface="Helvetica "/>
            </a:endParaRPr>
          </a:p>
          <a:p>
            <a:pPr marL="812800" lvl="1" indent="-330835">
              <a:spcBef>
                <a:spcPts val="320"/>
              </a:spcBef>
              <a:buAutoNum type="arabicPeriod"/>
              <a:tabLst>
                <a:tab pos="812165" algn="l"/>
                <a:tab pos="812800" algn="l"/>
              </a:tabLst>
            </a:pPr>
            <a:endParaRPr lang="en-IN" spc="10">
              <a:latin typeface="Helvetica "/>
            </a:endParaRPr>
          </a:p>
          <a:p>
            <a:pPr marL="481965" lvl="1">
              <a:spcBef>
                <a:spcPts val="320"/>
              </a:spcBef>
              <a:tabLst>
                <a:tab pos="812165" algn="l"/>
                <a:tab pos="812800" algn="l"/>
              </a:tabLst>
            </a:pPr>
            <a:r>
              <a:rPr lang="en-IN" spc="10">
                <a:latin typeface="Helvetica "/>
              </a:rPr>
              <a:t> 1.   Overview of Mission Sequence of Events </a:t>
            </a:r>
            <a:r>
              <a:rPr lang="en-IN" b="1" spc="10">
                <a:latin typeface="Helvetica "/>
              </a:rPr>
              <a:t>[184]</a:t>
            </a:r>
            <a:endParaRPr lang="en-IN" b="1"/>
          </a:p>
          <a:p>
            <a:pPr lvl="1">
              <a:tabLst>
                <a:tab pos="355600" algn="l"/>
              </a:tabLst>
            </a:pPr>
            <a:r>
              <a:rPr lang="en-IN" spc="10">
                <a:latin typeface="Helvetica "/>
              </a:rPr>
              <a:t>          2.    Field Safety Rules Compliance </a:t>
            </a:r>
            <a:r>
              <a:rPr lang="en-IN" b="1" spc="10">
                <a:latin typeface="Helvetica "/>
              </a:rPr>
              <a:t>[187]</a:t>
            </a:r>
            <a:endParaRPr lang="en-IN" b="1"/>
          </a:p>
          <a:p>
            <a:pPr lvl="1">
              <a:tabLst>
                <a:tab pos="355600" algn="l"/>
              </a:tabLst>
            </a:pPr>
            <a:r>
              <a:rPr lang="en-IN" spc="10">
                <a:latin typeface="Helvetica "/>
              </a:rPr>
              <a:t>          3.    CanSat Location and Recovery </a:t>
            </a:r>
            <a:r>
              <a:rPr lang="en-IN" b="1" spc="10">
                <a:latin typeface="Helvetica "/>
              </a:rPr>
              <a:t>[189]</a:t>
            </a:r>
            <a:endParaRPr lang="en-IN" b="1"/>
          </a:p>
          <a:p>
            <a:pPr lvl="1">
              <a:tabLst>
                <a:tab pos="355600" algn="l"/>
              </a:tabLst>
            </a:pPr>
            <a:r>
              <a:rPr lang="en-IN" spc="10">
                <a:latin typeface="Helvetica "/>
              </a:rPr>
              <a:t>          4.     Mission Rehearsal Activities </a:t>
            </a:r>
            <a:r>
              <a:rPr lang="en-IN" b="1" spc="10">
                <a:latin typeface="Helvetica "/>
              </a:rPr>
              <a:t>[190]</a:t>
            </a:r>
            <a:endParaRPr lang="en-IN" b="1"/>
          </a:p>
          <a:p>
            <a:pPr marL="862965" lvl="1" indent="-330835">
              <a:spcBef>
                <a:spcPts val="290"/>
              </a:spcBef>
              <a:buAutoNum type="arabicPeriod"/>
              <a:tabLst>
                <a:tab pos="355600" algn="l"/>
              </a:tabLst>
            </a:pPr>
            <a:endParaRPr lang="en-US" spc="-5">
              <a:latin typeface="Helvetica Neue" panose="02000503000000020004" pitchFamily="2" charset="0"/>
              <a:ea typeface="Helvetica Neue" panose="02000503000000020004" pitchFamily="2" charset="0"/>
              <a:cs typeface="Helvetica Neue" panose="02000503000000020004" pitchFamily="2" charset="0"/>
            </a:endParaRPr>
          </a:p>
          <a:p>
            <a:pPr marL="862965" lvl="1" indent="-330835">
              <a:spcBef>
                <a:spcPts val="290"/>
              </a:spcBef>
              <a:buAutoNum type="arabicPeriod"/>
              <a:tabLst>
                <a:tab pos="355600" algn="l"/>
              </a:tabLst>
            </a:pPr>
            <a:endParaRPr lang="en-US" spc="-5">
              <a:latin typeface="Helvetica Neue"/>
              <a:ea typeface="Helvetica Neue" panose="02000503000000020004" pitchFamily="2" charset="0"/>
              <a:cs typeface="Helvetica Neue" panose="02000503000000020004" pitchFamily="2" charset="0"/>
            </a:endParaRPr>
          </a:p>
          <a:p>
            <a:pPr marL="875030" lvl="1" indent="-342900">
              <a:spcBef>
                <a:spcPts val="290"/>
              </a:spcBef>
              <a:buAutoNum type="arabicPeriod"/>
              <a:tabLst>
                <a:tab pos="355600" algn="l"/>
              </a:tabLst>
            </a:pPr>
            <a:r>
              <a:rPr lang="en-IN" spc="-5">
                <a:latin typeface="Helvetica Neue"/>
                <a:ea typeface="Helvetica Neue" panose="02000503000000020004" pitchFamily="2" charset="0"/>
                <a:cs typeface="Helvetica Neue" panose="02000503000000020004" pitchFamily="2" charset="0"/>
              </a:rPr>
              <a:t>Requirements Compliance Overview </a:t>
            </a:r>
            <a:r>
              <a:rPr lang="en-IN" b="1" spc="-5">
                <a:solidFill>
                  <a:schemeClr val="tx1"/>
                </a:solidFill>
                <a:latin typeface="Helvetica "/>
                <a:ea typeface="Helvetica Neue" panose="02000503000000020004" pitchFamily="2" charset="0"/>
                <a:cs typeface="Helvetica Neue" panose="02000503000000020004" pitchFamily="2" charset="0"/>
              </a:rPr>
              <a:t>[ 192]</a:t>
            </a:r>
          </a:p>
          <a:p>
            <a:pPr marL="875030" lvl="1" indent="-342900">
              <a:spcBef>
                <a:spcPts val="290"/>
              </a:spcBef>
              <a:buAutoNum type="arabicPeriod"/>
              <a:tabLst>
                <a:tab pos="355600" algn="l"/>
              </a:tabLst>
            </a:pPr>
            <a:r>
              <a:rPr lang="en-IN" spc="-5">
                <a:solidFill>
                  <a:schemeClr val="tx1"/>
                </a:solidFill>
                <a:latin typeface="Helvetica "/>
                <a:ea typeface="Helvetica Neue" panose="02000503000000020004" pitchFamily="2" charset="0"/>
                <a:cs typeface="Helvetica Neue" panose="02000503000000020004" pitchFamily="2" charset="0"/>
              </a:rPr>
              <a:t>Requirements Compliance</a:t>
            </a:r>
            <a:r>
              <a:rPr lang="en-IN" spc="10">
                <a:solidFill>
                  <a:schemeClr val="tx1"/>
                </a:solidFill>
                <a:latin typeface="Helvetica "/>
                <a:ea typeface="Helvetica Neue" panose="02000503000000020004" pitchFamily="2" charset="0"/>
                <a:cs typeface="Helvetica Neue" panose="02000503000000020004" pitchFamily="2" charset="0"/>
              </a:rPr>
              <a:t> </a:t>
            </a:r>
            <a:r>
              <a:rPr lang="en-IN" b="1" spc="10">
                <a:solidFill>
                  <a:schemeClr val="tx1"/>
                </a:solidFill>
                <a:latin typeface="Helvetica "/>
                <a:ea typeface="Helvetica Neue" panose="02000503000000020004" pitchFamily="2" charset="0"/>
                <a:cs typeface="Helvetica Neue" panose="02000503000000020004" pitchFamily="2" charset="0"/>
              </a:rPr>
              <a:t>[ 193 - 197 ]</a:t>
            </a:r>
            <a:endParaRPr lang="en-IN" spc="-5">
              <a:solidFill>
                <a:schemeClr val="tx1"/>
              </a:solidFill>
              <a:latin typeface="Helvetica Neue"/>
              <a:ea typeface="Helvetica Neue" panose="02000503000000020004" pitchFamily="2" charset="0"/>
              <a:cs typeface="Helvetica Neue" panose="02000503000000020004" pitchFamily="2" charset="0"/>
            </a:endParaRPr>
          </a:p>
          <a:p>
            <a:pPr marL="532130" lvl="1">
              <a:spcBef>
                <a:spcPts val="290"/>
              </a:spcBef>
              <a:tabLst>
                <a:tab pos="355600" algn="l"/>
              </a:tabLst>
            </a:pPr>
            <a:endParaRPr lang="en-IN" spc="-5">
              <a:latin typeface="Helvetica Neue"/>
              <a:ea typeface="Helvetica Neue" panose="02000503000000020004" pitchFamily="2" charset="0"/>
              <a:cs typeface="Helvetica Neue" panose="02000503000000020004" pitchFamily="2" charset="0"/>
            </a:endParaRPr>
          </a:p>
          <a:p>
            <a:pPr marL="532130" lvl="1">
              <a:spcBef>
                <a:spcPts val="290"/>
              </a:spcBef>
              <a:tabLst>
                <a:tab pos="355600" algn="l"/>
              </a:tabLst>
            </a:pPr>
            <a:endParaRPr lang="en-IN" spc="-5">
              <a:latin typeface="Helvetica Neue"/>
              <a:ea typeface="Helvetica Neue" panose="02000503000000020004" pitchFamily="2" charset="0"/>
              <a:cs typeface="Helvetica Neue" panose="02000503000000020004" pitchFamily="2" charset="0"/>
            </a:endParaRPr>
          </a:p>
          <a:p>
            <a:pPr marL="875030" lvl="1" indent="-342900">
              <a:spcBef>
                <a:spcPts val="290"/>
              </a:spcBef>
              <a:buAutoNum type="arabicPeriod"/>
              <a:tabLst>
                <a:tab pos="355600" algn="l"/>
              </a:tabLst>
            </a:pPr>
            <a:r>
              <a:rPr lang="en-IN" spc="-5">
                <a:latin typeface="Helvetica Neue"/>
              </a:rPr>
              <a:t>Status of Procurements </a:t>
            </a:r>
            <a:r>
              <a:rPr lang="en-IN" b="1" spc="-5">
                <a:latin typeface="Helvetica Neue"/>
              </a:rPr>
              <a:t>[199-200]</a:t>
            </a:r>
            <a:endParaRPr lang="en-IN" b="1"/>
          </a:p>
          <a:p>
            <a:pPr marL="824865" lvl="1" indent="-342900">
              <a:spcBef>
                <a:spcPts val="320"/>
              </a:spcBef>
              <a:buAutoNum type="arabicPeriod"/>
              <a:tabLst>
                <a:tab pos="812800" algn="l"/>
                <a:tab pos="813435" algn="l"/>
              </a:tabLst>
            </a:pPr>
            <a:r>
              <a:rPr lang="en-US" spc="-5">
                <a:latin typeface="Helvetica Neue"/>
                <a:ea typeface="Helvetica Neue" panose="02000503000000020004" pitchFamily="2" charset="0"/>
                <a:cs typeface="Helvetica Neue" panose="02000503000000020004" pitchFamily="2" charset="0"/>
              </a:rPr>
              <a:t>CanSat Budget – Hardware</a:t>
            </a:r>
            <a:r>
              <a:rPr lang="en-US" spc="45">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[ 201 - 205 ]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US">
              <a:solidFill>
                <a:schemeClr val="tx1"/>
              </a:solidFill>
              <a:latin typeface="Helvetica Neue"/>
              <a:ea typeface="Helvetica Neue" panose="02000503000000020004" pitchFamily="2" charset="0"/>
              <a:cs typeface="Helvetica Neue" panose="02000503000000020004" pitchFamily="2" charset="0"/>
            </a:endParaRPr>
          </a:p>
          <a:p>
            <a:pPr marL="824865" lvl="1" indent="-342900">
              <a:spcBef>
                <a:spcPts val="290"/>
              </a:spcBef>
              <a:buAutoNum type="arabicPeriod"/>
              <a:tabLst>
                <a:tab pos="812800" algn="l"/>
                <a:tab pos="813435" algn="l"/>
              </a:tabLst>
            </a:pPr>
            <a:r>
              <a:rPr lang="en-US" spc="-5">
                <a:latin typeface="Helvetica Neue"/>
                <a:ea typeface="Helvetica Neue" panose="02000503000000020004" pitchFamily="2" charset="0"/>
                <a:cs typeface="Helvetica Neue" panose="02000503000000020004" pitchFamily="2" charset="0"/>
              </a:rPr>
              <a:t>CanSat Budget – Other Costs</a:t>
            </a:r>
            <a:r>
              <a:rPr lang="en-US" spc="55">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[ 206 - 209 ]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US">
              <a:solidFill>
                <a:schemeClr val="tx1"/>
              </a:solidFill>
              <a:latin typeface="Helvetica Neue"/>
              <a:ea typeface="Helvetica Neue" panose="02000503000000020004" pitchFamily="2" charset="0"/>
              <a:cs typeface="Helvetica Neue" panose="02000503000000020004" pitchFamily="2" charset="0"/>
            </a:endParaRPr>
          </a:p>
          <a:p>
            <a:pPr marL="824865" lvl="1" indent="-342900">
              <a:spcBef>
                <a:spcPts val="290"/>
              </a:spcBef>
              <a:buAutoNum type="arabicPeriod"/>
              <a:tabLst>
                <a:tab pos="812800" algn="l"/>
                <a:tab pos="813435" algn="l"/>
              </a:tabLst>
            </a:pPr>
            <a:r>
              <a:rPr lang="en-US" spc="-5">
                <a:latin typeface="Helvetica Neue"/>
                <a:ea typeface="Helvetica Neue" panose="02000503000000020004" pitchFamily="2" charset="0"/>
                <a:cs typeface="Helvetica Neue" panose="02000503000000020004" pitchFamily="2" charset="0"/>
              </a:rPr>
              <a:t>Detailed Program Schedule</a:t>
            </a:r>
            <a:r>
              <a:rPr lang="en-US" spc="10">
                <a:latin typeface="Helvetica Neue"/>
                <a:ea typeface="Helvetica Neue" panose="02000503000000020004" pitchFamily="2" charset="0"/>
                <a:cs typeface="Helvetica Neue" panose="02000503000000020004" pitchFamily="2" charset="0"/>
              </a:rPr>
              <a:t> </a:t>
            </a:r>
            <a:r>
              <a:rPr lang="en-IN" b="1" spc="-5">
                <a:solidFill>
                  <a:schemeClr val="tx1"/>
                </a:solidFill>
                <a:latin typeface="Helvetica "/>
                <a:ea typeface="Helvetica Neue" panose="02000503000000020004" pitchFamily="2" charset="0"/>
                <a:cs typeface="Helvetica Neue" panose="02000503000000020004" pitchFamily="2" charset="0"/>
              </a:rPr>
              <a:t>[ 210 - 214]</a:t>
            </a:r>
            <a:r>
              <a:rPr lang="en-IN" spc="10">
                <a:solidFill>
                  <a:schemeClr val="tx1"/>
                </a:solidFill>
                <a:latin typeface="Helvetica "/>
                <a:ea typeface="Helvetica Neue" panose="02000503000000020004" pitchFamily="2" charset="0"/>
                <a:cs typeface="Helvetica Neue" panose="02000503000000020004" pitchFamily="2" charset="0"/>
              </a:rPr>
              <a:t> </a:t>
            </a:r>
            <a:endParaRPr lang="en-US">
              <a:solidFill>
                <a:schemeClr val="tx1"/>
              </a:solidFill>
              <a:latin typeface="Helvetica Neue"/>
              <a:ea typeface="Helvetica Neue" panose="02000503000000020004" pitchFamily="2" charset="0"/>
              <a:cs typeface="Helvetica Neue" panose="02000503000000020004" pitchFamily="2" charset="0"/>
            </a:endParaRPr>
          </a:p>
          <a:p>
            <a:pPr marL="824865" lvl="1" indent="-342900">
              <a:spcBef>
                <a:spcPts val="290"/>
              </a:spcBef>
              <a:buAutoNum type="arabicPeriod"/>
              <a:tabLst>
                <a:tab pos="812800" algn="l"/>
                <a:tab pos="813435" algn="l"/>
              </a:tabLst>
            </a:pPr>
            <a:r>
              <a:rPr lang="en-IN" spc="10">
                <a:solidFill>
                  <a:schemeClr val="tx1"/>
                </a:solidFill>
                <a:latin typeface="Helvetica "/>
                <a:ea typeface="Helvetica Neue" panose="02000503000000020004" pitchFamily="2" charset="0"/>
                <a:cs typeface="Helvetica Neue" panose="02000503000000020004" pitchFamily="2" charset="0"/>
              </a:rPr>
              <a:t>Shipping and transportation </a:t>
            </a:r>
            <a:r>
              <a:rPr lang="en-IN" b="1" spc="10">
                <a:solidFill>
                  <a:schemeClr val="tx1"/>
                </a:solidFill>
                <a:latin typeface="Helvetica "/>
                <a:ea typeface="Helvetica Neue" panose="02000503000000020004" pitchFamily="2" charset="0"/>
                <a:cs typeface="Helvetica Neue" panose="02000503000000020004" pitchFamily="2" charset="0"/>
              </a:rPr>
              <a:t>[215-216]</a:t>
            </a:r>
          </a:p>
          <a:p>
            <a:pPr marL="824865" lvl="1" indent="-342900">
              <a:spcBef>
                <a:spcPts val="290"/>
              </a:spcBef>
              <a:buAutoNum type="arabicPeriod"/>
              <a:tabLst>
                <a:tab pos="812800" algn="l"/>
                <a:tab pos="813435" algn="l"/>
              </a:tabLst>
            </a:pPr>
            <a:r>
              <a:rPr lang="en-US" spc="-5">
                <a:latin typeface="Helvetica Neue"/>
                <a:ea typeface="Helvetica Neue" panose="02000503000000020004" pitchFamily="2" charset="0"/>
                <a:cs typeface="Helvetica Neue" panose="02000503000000020004" pitchFamily="2" charset="0"/>
              </a:rPr>
              <a:t>Conclusions </a:t>
            </a:r>
            <a:r>
              <a:rPr lang="en-IN" b="1" spc="-5">
                <a:solidFill>
                  <a:schemeClr val="tx1"/>
                </a:solidFill>
                <a:latin typeface="Helvetica "/>
                <a:ea typeface="Helvetica Neue" panose="02000503000000020004" pitchFamily="2" charset="0"/>
                <a:cs typeface="Helvetica Neue" panose="02000503000000020004" pitchFamily="2" charset="0"/>
              </a:rPr>
              <a:t>[ 217 - 219  ]</a:t>
            </a:r>
            <a:r>
              <a:rPr lang="en-IN" spc="10">
                <a:solidFill>
                  <a:schemeClr val="tx1"/>
                </a:solidFill>
                <a:latin typeface="Helvetica "/>
                <a:ea typeface="Helvetica Neue" panose="02000503000000020004" pitchFamily="2" charset="0"/>
                <a:cs typeface="Helvetica Neue" panose="02000503000000020004" pitchFamily="2" charset="0"/>
              </a:rPr>
              <a:t> </a:t>
            </a:r>
            <a:endParaRPr lang="en-IN">
              <a:solidFill>
                <a:schemeClr val="tx1"/>
              </a:solidFill>
              <a:latin typeface="Helvetica "/>
              <a:ea typeface="Helvetica Neue" panose="02000503000000020004" pitchFamily="2" charset="0"/>
              <a:cs typeface="Helvetica Neue" panose="02000503000000020004" pitchFamily="2" charset="0"/>
            </a:endParaRPr>
          </a:p>
        </p:txBody>
      </p:sp>
      <p:sp>
        <p:nvSpPr>
          <p:cNvPr id="2" name="Rectangle: Rounded Corners 1">
            <a:extLst>
              <a:ext uri="{FF2B5EF4-FFF2-40B4-BE49-F238E27FC236}">
                <a16:creationId xmlns:a16="http://schemas.microsoft.com/office/drawing/2014/main" id="{3A6D5011-E866-4A74-B918-0685FED29B74}"/>
              </a:ext>
            </a:extLst>
          </p:cNvPr>
          <p:cNvSpPr/>
          <p:nvPr/>
        </p:nvSpPr>
        <p:spPr>
          <a:xfrm>
            <a:off x="222898" y="1045808"/>
            <a:ext cx="8688024" cy="390611"/>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US" sz="1600" b="1" spc="-5">
                <a:solidFill>
                  <a:schemeClr val="bg1"/>
                </a:solidFill>
                <a:latin typeface="Helvetica Neue"/>
                <a:ea typeface="Helvetica Neue" panose="02000503000000020004" pitchFamily="2" charset="0"/>
                <a:cs typeface="Helvetica Neue" panose="02000503000000020004" pitchFamily="2" charset="0"/>
              </a:rPr>
              <a:t>11.  CanSat Integration and Test  </a:t>
            </a:r>
            <a:r>
              <a:rPr lang="en-IN" sz="1600" b="1" spc="-5">
                <a:solidFill>
                  <a:schemeClr val="bg1"/>
                </a:solidFill>
                <a:latin typeface="Helvetica Neue"/>
                <a:ea typeface="Helvetica Neue" panose="02000503000000020004" pitchFamily="2" charset="0"/>
                <a:cs typeface="Helvetica Neue" panose="02000503000000020004" pitchFamily="2" charset="0"/>
              </a:rPr>
              <a:t>[ 159 -  182] </a:t>
            </a:r>
            <a:r>
              <a:rPr lang="en-US" sz="1600" b="1" spc="-5">
                <a:solidFill>
                  <a:schemeClr val="bg1"/>
                </a:solidFill>
                <a:latin typeface="Helvetica Neue"/>
                <a:ea typeface="Helvetica Neue" panose="02000503000000020004" pitchFamily="2" charset="0"/>
                <a:cs typeface="Helvetica Neue" panose="02000503000000020004" pitchFamily="2" charset="0"/>
              </a:rPr>
              <a:t>  		</a:t>
            </a:r>
          </a:p>
        </p:txBody>
      </p:sp>
      <p:sp>
        <p:nvSpPr>
          <p:cNvPr id="16" name="Rectangle: Rounded Corners 15">
            <a:extLst>
              <a:ext uri="{FF2B5EF4-FFF2-40B4-BE49-F238E27FC236}">
                <a16:creationId xmlns:a16="http://schemas.microsoft.com/office/drawing/2014/main" id="{CD945888-2723-423C-8435-584E1AD03F93}"/>
              </a:ext>
            </a:extLst>
          </p:cNvPr>
          <p:cNvSpPr/>
          <p:nvPr/>
        </p:nvSpPr>
        <p:spPr>
          <a:xfrm>
            <a:off x="222898" y="3470917"/>
            <a:ext cx="8688024" cy="365352"/>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IN" sz="1600" b="1" spc="-5">
                <a:solidFill>
                  <a:schemeClr val="bg1"/>
                </a:solidFill>
                <a:latin typeface="Helvetica Neue"/>
                <a:ea typeface="Helvetica Neue" panose="02000503000000020004" pitchFamily="2" charset="0"/>
                <a:cs typeface="Helvetica Neue" panose="02000503000000020004" pitchFamily="2" charset="0"/>
              </a:rPr>
              <a:t>13.  Requirements Compliance </a:t>
            </a:r>
            <a:r>
              <a:rPr lang="en-IN" b="1" spc="-5">
                <a:solidFill>
                  <a:schemeClr val="bg1"/>
                </a:solidFill>
                <a:latin typeface="Helvetica Neue"/>
                <a:ea typeface="Helvetica Neue" panose="02000503000000020004" pitchFamily="2" charset="0"/>
                <a:cs typeface="Helvetica Neue" panose="02000503000000020004" pitchFamily="2" charset="0"/>
              </a:rPr>
              <a:t>[ 192 - 197]</a:t>
            </a:r>
          </a:p>
        </p:txBody>
      </p:sp>
      <p:sp>
        <p:nvSpPr>
          <p:cNvPr id="17" name="Rectangle: Rounded Corners 16">
            <a:extLst>
              <a:ext uri="{FF2B5EF4-FFF2-40B4-BE49-F238E27FC236}">
                <a16:creationId xmlns:a16="http://schemas.microsoft.com/office/drawing/2014/main" id="{EA558110-B127-408B-95CF-18A4D0EDE77D}"/>
              </a:ext>
            </a:extLst>
          </p:cNvPr>
          <p:cNvSpPr/>
          <p:nvPr/>
        </p:nvSpPr>
        <p:spPr>
          <a:xfrm>
            <a:off x="222898" y="1991065"/>
            <a:ext cx="8688024" cy="390611"/>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US" sz="1600" b="1" spc="-5">
                <a:solidFill>
                  <a:schemeClr val="bg1"/>
                </a:solidFill>
                <a:latin typeface="Helvetica Neue"/>
                <a:ea typeface="Helvetica Neue" panose="02000503000000020004" pitchFamily="2" charset="0"/>
                <a:cs typeface="Helvetica Neue" panose="02000503000000020004" pitchFamily="2" charset="0"/>
              </a:rPr>
              <a:t>12.  Mission Operations and Analysis </a:t>
            </a:r>
            <a:r>
              <a:rPr lang="en-IN" b="1" spc="-5">
                <a:solidFill>
                  <a:schemeClr val="bg1"/>
                </a:solidFill>
                <a:latin typeface="Helvetica Neue"/>
                <a:ea typeface="Helvetica Neue" panose="02000503000000020004" pitchFamily="2" charset="0"/>
                <a:cs typeface="Helvetica Neue" panose="02000503000000020004" pitchFamily="2" charset="0"/>
              </a:rPr>
              <a:t>[ 184 - 190 ]</a:t>
            </a:r>
          </a:p>
        </p:txBody>
      </p:sp>
      <p:sp>
        <p:nvSpPr>
          <p:cNvPr id="12" name="Rectangle: Rounded Corners 11">
            <a:extLst>
              <a:ext uri="{FF2B5EF4-FFF2-40B4-BE49-F238E27FC236}">
                <a16:creationId xmlns:a16="http://schemas.microsoft.com/office/drawing/2014/main" id="{24DD42E4-46C0-46AE-B252-1D2A6F03065B}"/>
              </a:ext>
            </a:extLst>
          </p:cNvPr>
          <p:cNvSpPr/>
          <p:nvPr/>
        </p:nvSpPr>
        <p:spPr>
          <a:xfrm>
            <a:off x="222898" y="4528128"/>
            <a:ext cx="8688024" cy="340092"/>
          </a:xfrm>
          <a:prstGeom prst="roundRect">
            <a:avLst/>
          </a:prstGeom>
          <a:solidFill>
            <a:srgbClr val="FD8008"/>
          </a:solidFill>
          <a:ln>
            <a:solidFill>
              <a:srgbClr val="F9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spcBef>
                <a:spcPts val="325"/>
              </a:spcBef>
              <a:tabLst>
                <a:tab pos="354965" algn="l"/>
                <a:tab pos="355600" algn="l"/>
              </a:tabLst>
            </a:pPr>
            <a:r>
              <a:rPr lang="en-US" sz="1600" b="1" spc="-5">
                <a:solidFill>
                  <a:schemeClr val="bg1"/>
                </a:solidFill>
                <a:latin typeface="Helvetica Neue"/>
                <a:ea typeface="Helvetica Neue" panose="02000503000000020004" pitchFamily="2" charset="0"/>
                <a:cs typeface="Helvetica Neue" panose="02000503000000020004" pitchFamily="2" charset="0"/>
              </a:rPr>
              <a:t>14.  Management </a:t>
            </a:r>
            <a:r>
              <a:rPr lang="en-IN" sz="1600" b="1" spc="-5">
                <a:solidFill>
                  <a:schemeClr val="bg1"/>
                </a:solidFill>
                <a:latin typeface="Helvetica Neue"/>
                <a:ea typeface="Helvetica Neue" panose="02000503000000020004" pitchFamily="2" charset="0"/>
                <a:cs typeface="Helvetica Neue" panose="02000503000000020004" pitchFamily="2" charset="0"/>
              </a:rPr>
              <a:t>[ 199-219 ]</a:t>
            </a:r>
            <a:endParaRPr lang="en-US" sz="1600" b="1" spc="-5">
              <a:solidFill>
                <a:schemeClr val="bg1"/>
              </a:solidFill>
              <a:latin typeface="Helvetica Neue"/>
              <a:ea typeface="Helvetica Neue" panose="02000503000000020004" pitchFamily="2" charset="0"/>
              <a:cs typeface="Helvetica Neue" panose="02000503000000020004" pitchFamily="2" charset="0"/>
            </a:endParaRPr>
          </a:p>
        </p:txBody>
      </p:sp>
      <p:sp>
        <p:nvSpPr>
          <p:cNvPr id="13" name="Google Shape;217;p30">
            <a:extLst>
              <a:ext uri="{FF2B5EF4-FFF2-40B4-BE49-F238E27FC236}">
                <a16:creationId xmlns:a16="http://schemas.microsoft.com/office/drawing/2014/main" id="{AE0434E0-511A-9D40-BEE5-B56C1752E9FF}"/>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lvl="0"/>
            <a:r>
              <a:rPr lang="en-US"/>
              <a:t>CanSat 2019</a:t>
            </a:r>
            <a:r>
              <a:rPr lang="en-US" sz="1000" b="0" i="0" u="none" strike="noStrike" cap="none">
                <a:solidFill>
                  <a:schemeClr val="dk1"/>
                </a:solidFill>
                <a:latin typeface="Arial"/>
                <a:ea typeface="Arial"/>
                <a:cs typeface="Arial"/>
                <a:sym typeface="Arial"/>
              </a:rPr>
              <a:t> CDR:  Team </a:t>
            </a:r>
            <a:r>
              <a:rPr lang="en-US"/>
              <a:t>3279 (Team KALAM)</a:t>
            </a: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7841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E77B-EE93-485A-8506-9141AD5DC6A8}"/>
              </a:ext>
            </a:extLst>
          </p:cNvPr>
          <p:cNvSpPr>
            <a:spLocks noGrp="1"/>
          </p:cNvSpPr>
          <p:nvPr>
            <p:ph type="title"/>
          </p:nvPr>
        </p:nvSpPr>
        <p:spPr/>
        <p:txBody>
          <a:bodyPr/>
          <a:lstStyle/>
          <a:p>
            <a:r>
              <a:rPr lang="en-US"/>
              <a:t>Container Descent Control Hardware Summary [2/3]</a:t>
            </a:r>
          </a:p>
        </p:txBody>
      </p:sp>
      <p:sp>
        <p:nvSpPr>
          <p:cNvPr id="4" name="Slide Number Placeholder 3">
            <a:extLst>
              <a:ext uri="{FF2B5EF4-FFF2-40B4-BE49-F238E27FC236}">
                <a16:creationId xmlns:a16="http://schemas.microsoft.com/office/drawing/2014/main" id="{BE5E5CA0-8D4F-4CF8-899D-0430C1DF19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60</a:t>
            </a:fld>
            <a:endParaRPr lang="en-US"/>
          </a:p>
        </p:txBody>
      </p:sp>
      <p:graphicFrame>
        <p:nvGraphicFramePr>
          <p:cNvPr id="6" name="Table 5">
            <a:extLst>
              <a:ext uri="{FF2B5EF4-FFF2-40B4-BE49-F238E27FC236}">
                <a16:creationId xmlns:a16="http://schemas.microsoft.com/office/drawing/2014/main" id="{E832BEB7-DE11-4AAE-AFFA-3F783C5F9FE5}"/>
              </a:ext>
            </a:extLst>
          </p:cNvPr>
          <p:cNvGraphicFramePr>
            <a:graphicFrameLocks noGrp="1"/>
          </p:cNvGraphicFramePr>
          <p:nvPr>
            <p:extLst>
              <p:ext uri="{D42A27DB-BD31-4B8C-83A1-F6EECF244321}">
                <p14:modId xmlns:p14="http://schemas.microsoft.com/office/powerpoint/2010/main" val="3374559902"/>
              </p:ext>
            </p:extLst>
          </p:nvPr>
        </p:nvGraphicFramePr>
        <p:xfrm>
          <a:off x="267897" y="1862197"/>
          <a:ext cx="8608204" cy="3897622"/>
        </p:xfrm>
        <a:graphic>
          <a:graphicData uri="http://schemas.openxmlformats.org/drawingml/2006/table">
            <a:tbl>
              <a:tblPr>
                <a:effectLst>
                  <a:outerShdw blurRad="50800" dist="38100" dir="2700000" algn="tl" rotWithShape="0">
                    <a:prstClr val="black">
                      <a:alpha val="40000"/>
                    </a:prstClr>
                  </a:outerShdw>
                </a:effectLst>
              </a:tblPr>
              <a:tblGrid>
                <a:gridCol w="1941870">
                  <a:extLst>
                    <a:ext uri="{9D8B030D-6E8A-4147-A177-3AD203B41FA5}">
                      <a16:colId xmlns:a16="http://schemas.microsoft.com/office/drawing/2014/main" val="1822277101"/>
                    </a:ext>
                  </a:extLst>
                </a:gridCol>
                <a:gridCol w="1917314">
                  <a:extLst>
                    <a:ext uri="{9D8B030D-6E8A-4147-A177-3AD203B41FA5}">
                      <a16:colId xmlns:a16="http://schemas.microsoft.com/office/drawing/2014/main" val="830263998"/>
                    </a:ext>
                  </a:extLst>
                </a:gridCol>
                <a:gridCol w="2193684">
                  <a:extLst>
                    <a:ext uri="{9D8B030D-6E8A-4147-A177-3AD203B41FA5}">
                      <a16:colId xmlns:a16="http://schemas.microsoft.com/office/drawing/2014/main" val="658734483"/>
                    </a:ext>
                  </a:extLst>
                </a:gridCol>
                <a:gridCol w="2555336">
                  <a:extLst>
                    <a:ext uri="{9D8B030D-6E8A-4147-A177-3AD203B41FA5}">
                      <a16:colId xmlns:a16="http://schemas.microsoft.com/office/drawing/2014/main" val="126007777"/>
                    </a:ext>
                  </a:extLst>
                </a:gridCol>
              </a:tblGrid>
              <a:tr h="1122193">
                <a:tc>
                  <a:txBody>
                    <a:bodyPr/>
                    <a:lstStyle/>
                    <a:p>
                      <a:pPr lvl="0" algn="ctr">
                        <a:buNone/>
                      </a:pPr>
                      <a:r>
                        <a:rPr lang="en-US" sz="1400" b="1">
                          <a:solidFill>
                            <a:schemeClr val="bg1"/>
                          </a:solidFill>
                          <a:effectLst/>
                          <a:latin typeface="Helvetica Neue"/>
                          <a:ea typeface="Helvetica Neue" panose="02000503000000020004" pitchFamily="2" charset="0"/>
                          <a:cs typeface="Helvetica Neue" panose="02000503000000020004" pitchFamily="2" charset="0"/>
                        </a:rPr>
                        <a:t>Component</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chemeClr val="bg1"/>
                          </a:solidFill>
                          <a:effectLst/>
                          <a:latin typeface="Helvetica Neue"/>
                          <a:ea typeface="Helvetica Neue" panose="02000503000000020004" pitchFamily="2" charset="0"/>
                          <a:cs typeface="Helvetica Neue" panose="02000503000000020004" pitchFamily="2" charset="0"/>
                        </a:rPr>
                        <a:t>Component Size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chemeClr val="bg1"/>
                          </a:solidFill>
                          <a:effectLst/>
                          <a:latin typeface="Helvetica Neue"/>
                          <a:ea typeface="Helvetica Neue" panose="02000503000000020004" pitchFamily="2" charset="0"/>
                          <a:cs typeface="Helvetica Neue" panose="02000503000000020004" pitchFamily="2" charset="0"/>
                        </a:rPr>
                        <a:t>Color</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chemeClr val="bg1"/>
                          </a:solidFill>
                          <a:effectLst/>
                          <a:latin typeface="Helvetica Neue"/>
                          <a:ea typeface="Helvetica Neue" panose="02000503000000020004" pitchFamily="2" charset="0"/>
                          <a:cs typeface="Helvetica Neue" panose="02000503000000020004" pitchFamily="2" charset="0"/>
                        </a:rPr>
                        <a:t>Key Design Considerations</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1173203">
                <a:tc>
                  <a:txBody>
                    <a:bodyPr/>
                    <a:lstStyle/>
                    <a:p>
                      <a:pPr algn="l"/>
                      <a:r>
                        <a:rPr lang="en-US" sz="1300" b="1">
                          <a:solidFill>
                            <a:schemeClr val="bg1"/>
                          </a:solidFill>
                          <a:effectLst/>
                          <a:latin typeface="Helvetica Neue"/>
                          <a:ea typeface="Helvetica Neue" panose="02000503000000020004" pitchFamily="2" charset="0"/>
                          <a:cs typeface="Helvetica Neue" panose="02000503000000020004" pitchFamily="2" charset="0"/>
                        </a:rPr>
                        <a:t>Parachute </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1">
                          <a:latin typeface="Helvetica Neue"/>
                          <a:ea typeface="Helvetica Neue" panose="02000503000000020004" pitchFamily="2" charset="0"/>
                          <a:cs typeface="Helvetica Neue" panose="02000503000000020004" pitchFamily="2" charset="0"/>
                        </a:rPr>
                        <a:t>8 inch Diameter hexagonal chute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effectLst/>
                          <a:latin typeface="Helvetica Neue"/>
                          <a:ea typeface="Helvetica Neue" panose="02000503000000020004" pitchFamily="2" charset="0"/>
                        </a:rPr>
                        <a:t>Red and White</a:t>
                      </a:r>
                      <a:endParaRPr lang="mr-IN" sz="1200" err="1">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171450" indent="-171450" algn="l">
                        <a:buFont typeface="Arial"/>
                        <a:buChar char="•"/>
                      </a:pPr>
                      <a:r>
                        <a:rPr lang="en-US" sz="1200">
                          <a:effectLst/>
                          <a:latin typeface="Helvetica Neue"/>
                          <a:ea typeface="Helvetica Neue" panose="02000503000000020004" pitchFamily="2" charset="0"/>
                          <a:cs typeface="Helvetica Neue" panose="02000503000000020004" pitchFamily="2" charset="0"/>
                        </a:rPr>
                        <a:t>Takes little packing space, volume</a:t>
                      </a:r>
                    </a:p>
                    <a:p>
                      <a:pPr marL="171450" lvl="0" indent="-171450" algn="l">
                        <a:buFont typeface="Arial"/>
                        <a:buChar char="•"/>
                      </a:pPr>
                      <a:r>
                        <a:rPr lang="en-US" sz="1200">
                          <a:effectLst/>
                          <a:latin typeface="Helvetica Neue"/>
                        </a:rPr>
                        <a:t>Lightweight, sufficient drag force.</a:t>
                      </a:r>
                    </a:p>
                    <a:p>
                      <a:pPr marL="171450" lvl="0" indent="-171450" algn="l">
                        <a:buFont typeface="Arial"/>
                        <a:buChar char="•"/>
                      </a:pPr>
                      <a:r>
                        <a:rPr lang="en-US" sz="1200">
                          <a:effectLst/>
                          <a:latin typeface="Helvetica Neue"/>
                        </a:rPr>
                        <a:t>Can withstand brutal openings easily.</a:t>
                      </a:r>
                    </a:p>
                    <a:p>
                      <a:pPr marL="171450" lvl="0" indent="-171450" algn="l">
                        <a:buFont typeface="Arial"/>
                        <a:buChar char="•"/>
                      </a:pPr>
                      <a:r>
                        <a:rPr lang="en-US" sz="1200">
                          <a:effectLst/>
                          <a:latin typeface="Helvetica Neue"/>
                        </a:rPr>
                        <a:t>Gives us the desired descent rate of 20m/s for the CanSat and a smooth landing.</a:t>
                      </a:r>
                    </a:p>
                    <a:p>
                      <a:pPr marL="0" lvl="0" indent="0" algn="l">
                        <a:buNone/>
                      </a:pPr>
                      <a:endParaRPr lang="en-US" sz="1200">
                        <a:effectLst/>
                        <a:latin typeface="Helvetica Neue"/>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45818974"/>
                  </a:ext>
                </a:extLst>
              </a:tr>
              <a:tr h="1045679">
                <a:tc>
                  <a:txBody>
                    <a:bodyPr/>
                    <a:lstStyle/>
                    <a:p>
                      <a:pPr algn="l"/>
                      <a:r>
                        <a:rPr lang="is-IS" sz="1300" b="1">
                          <a:solidFill>
                            <a:schemeClr val="bg1"/>
                          </a:solidFill>
                          <a:effectLst/>
                          <a:latin typeface="Helvetica Neue"/>
                          <a:ea typeface="Helvetica Neue" panose="02000503000000020004" pitchFamily="2" charset="0"/>
                          <a:cs typeface="Helvetica Neue" panose="02000503000000020004" pitchFamily="2" charset="0"/>
                        </a:rPr>
                        <a:t>Cage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b="1">
                          <a:effectLst/>
                          <a:latin typeface="Helvetica Neue"/>
                          <a:ea typeface="Helvetica Neue" panose="02000503000000020004" pitchFamily="2" charset="0"/>
                          <a:cs typeface="Helvetica Neue" panose="02000503000000020004" pitchFamily="2" charset="0"/>
                        </a:rPr>
                        <a:t>Diameter = 90mm</a:t>
                      </a:r>
                    </a:p>
                    <a:p>
                      <a:pPr lvl="0" algn="l">
                        <a:buNone/>
                      </a:pPr>
                      <a:r>
                        <a:rPr lang="en-US" sz="1200" b="1">
                          <a:effectLst/>
                          <a:latin typeface="Helvetica Neue"/>
                          <a:ea typeface="Helvetica Neue" panose="02000503000000020004" pitchFamily="2" charset="0"/>
                          <a:cs typeface="Helvetica Neue" panose="02000503000000020004" pitchFamily="2" charset="0"/>
                        </a:rPr>
                        <a:t>Height = 55mm</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mr-IN" sz="1200">
                          <a:effectLst/>
                          <a:latin typeface="Helvetica Neue"/>
                          <a:ea typeface="Helvetica Neue" panose="02000503000000020004" pitchFamily="2" charset="0"/>
                        </a:rPr>
                        <a:t>Blue</a:t>
                      </a:r>
                      <a:endParaRPr lang="mr-IN" sz="1200" err="1">
                        <a:effectLst/>
                        <a:latin typeface="Helvetica Neue"/>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171450" indent="-171450" algn="l">
                        <a:buFont typeface="Arial"/>
                        <a:buChar char="•"/>
                      </a:pPr>
                      <a:r>
                        <a:rPr lang="en-US" sz="1200">
                          <a:effectLst/>
                          <a:latin typeface="Helvetica Neue"/>
                          <a:ea typeface="Helvetica Neue" panose="02000503000000020004" pitchFamily="2" charset="0"/>
                          <a:cs typeface="Helvetica Neue" panose="02000503000000020004" pitchFamily="2" charset="0"/>
                        </a:rPr>
                        <a:t>Cage has to be designed in such a way so that there are less chances of blades getting stuck.</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bl>
          </a:graphicData>
        </a:graphic>
      </p:graphicFrame>
      <p:sp>
        <p:nvSpPr>
          <p:cNvPr id="8" name="TextBox 7">
            <a:extLst>
              <a:ext uri="{FF2B5EF4-FFF2-40B4-BE49-F238E27FC236}">
                <a16:creationId xmlns:a16="http://schemas.microsoft.com/office/drawing/2014/main" id="{1AEA1FCE-D95B-421B-95F9-685940307F01}"/>
              </a:ext>
            </a:extLst>
          </p:cNvPr>
          <p:cNvSpPr txBox="1"/>
          <p:nvPr/>
        </p:nvSpPr>
        <p:spPr>
          <a:xfrm>
            <a:off x="2280000" y="1098181"/>
            <a:ext cx="4583999" cy="400110"/>
          </a:xfrm>
          <a:prstGeom prst="rect">
            <a:avLst/>
          </a:prstGeom>
          <a:solidFill>
            <a:srgbClr val="FD8008"/>
          </a:solidFill>
          <a:ln>
            <a:solidFill>
              <a:schemeClr val="tx1"/>
            </a:solidFill>
          </a:ln>
        </p:spPr>
        <p:txBody>
          <a:bodyPr wrap="square" rtlCol="0" anchor="t">
            <a:spAutoFit/>
          </a:bodyPr>
          <a:lstStyle/>
          <a:p>
            <a:pPr algn="ctr"/>
            <a:r>
              <a:rPr lang="en-US" sz="2000" b="1">
                <a:solidFill>
                  <a:schemeClr val="bg1"/>
                </a:solidFill>
                <a:latin typeface="Helvetica"/>
                <a:cs typeface="Helvetica"/>
              </a:rPr>
              <a:t>Passive Components</a:t>
            </a:r>
          </a:p>
        </p:txBody>
      </p:sp>
      <p:sp>
        <p:nvSpPr>
          <p:cNvPr id="7" name="Google Shape;459;p56">
            <a:extLst>
              <a:ext uri="{FF2B5EF4-FFF2-40B4-BE49-F238E27FC236}">
                <a16:creationId xmlns:a16="http://schemas.microsoft.com/office/drawing/2014/main" id="{48EE7F4B-7AFB-4CB5-BA16-74EA7C744EE4}"/>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err="1"/>
              <a:t>CanSat</a:t>
            </a:r>
            <a:r>
              <a:rPr lang="en-US"/>
              <a:t> 2019</a:t>
            </a:r>
            <a:r>
              <a:rPr lang="en-US" sz="1000" b="0" i="0" u="none" strike="noStrike" cap="none">
                <a:solidFill>
                  <a:schemeClr val="dk1"/>
                </a:solidFill>
                <a:latin typeface="Arial"/>
                <a:ea typeface="Arial"/>
                <a:cs typeface="Arial"/>
                <a:sym typeface="Arial"/>
              </a:rPr>
              <a:t> CDR:  Team 3279 (Team KALAM)</a:t>
            </a:r>
            <a:endParaRPr/>
          </a:p>
        </p:txBody>
      </p:sp>
      <p:sp>
        <p:nvSpPr>
          <p:cNvPr id="3" name="Google Shape;407;p44">
            <a:extLst>
              <a:ext uri="{FF2B5EF4-FFF2-40B4-BE49-F238E27FC236}">
                <a16:creationId xmlns:a16="http://schemas.microsoft.com/office/drawing/2014/main" id="{3413C53B-491F-42D4-867A-6EA8AC5E1EC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481;p58">
            <a:extLst>
              <a:ext uri="{FF2B5EF4-FFF2-40B4-BE49-F238E27FC236}">
                <a16:creationId xmlns:a16="http://schemas.microsoft.com/office/drawing/2014/main" id="{B71B6FF0-52F0-40EF-92A4-2F4C12DE26B1}"/>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549474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6" name="Picture 5">
            <a:extLst>
              <a:ext uri="{FF2B5EF4-FFF2-40B4-BE49-F238E27FC236}">
                <a16:creationId xmlns:a16="http://schemas.microsoft.com/office/drawing/2014/main" id="{7DDB13C0-5032-4079-8AD5-FFEA77E4368B}"/>
              </a:ext>
            </a:extLst>
          </p:cNvPr>
          <p:cNvPicPr>
            <a:picLocks noChangeAspect="1"/>
          </p:cNvPicPr>
          <p:nvPr/>
        </p:nvPicPr>
        <p:blipFill rotWithShape="1">
          <a:blip r:embed="rId3"/>
          <a:srcRect l="32334" t="4863" r="34005" b="6184"/>
          <a:stretch/>
        </p:blipFill>
        <p:spPr>
          <a:xfrm>
            <a:off x="6363308" y="1704890"/>
            <a:ext cx="2319776" cy="3448220"/>
          </a:xfrm>
          <a:prstGeom prst="rect">
            <a:avLst/>
          </a:prstGeom>
        </p:spPr>
      </p:pic>
      <p:sp>
        <p:nvSpPr>
          <p:cNvPr id="477" name="Google Shape;477;p58"/>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478" name="Google Shape;478;p5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61</a:t>
            </a:fld>
            <a:endParaRPr sz="1000" b="0" i="0" u="none" strike="noStrike" cap="none">
              <a:solidFill>
                <a:schemeClr val="dk1"/>
              </a:solidFill>
              <a:latin typeface="Arial"/>
              <a:ea typeface="Arial"/>
              <a:cs typeface="Arial"/>
              <a:sym typeface="Arial"/>
            </a:endParaRPr>
          </a:p>
        </p:txBody>
      </p:sp>
      <p:sp>
        <p:nvSpPr>
          <p:cNvPr id="479" name="Google Shape;479;p58"/>
          <p:cNvSpPr txBox="1">
            <a:spLocks noGrp="1"/>
          </p:cNvSpPr>
          <p:nvPr>
            <p:ph type="title"/>
          </p:nvPr>
        </p:nvSpPr>
        <p:spPr>
          <a:xfrm>
            <a:off x="1600200" y="76200"/>
            <a:ext cx="413004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Container</a:t>
            </a:r>
            <a:r>
              <a:rPr lang="en-US" sz="2400" b="1" i="0" u="none" strike="noStrike" cap="none">
                <a:solidFill>
                  <a:schemeClr val="accent2"/>
                </a:solidFill>
                <a:latin typeface="Arial"/>
                <a:ea typeface="Arial"/>
                <a:cs typeface="Arial"/>
                <a:sym typeface="Arial"/>
              </a:rPr>
              <a:t> Descent Control Hardware Summary [3/3]</a:t>
            </a:r>
            <a:endParaRPr/>
          </a:p>
        </p:txBody>
      </p:sp>
      <p:sp>
        <p:nvSpPr>
          <p:cNvPr id="481" name="Google Shape;481;p5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3530BD73-A519-4CDC-80DB-A1F6EE330D44}"/>
              </a:ext>
            </a:extLst>
          </p:cNvPr>
          <p:cNvSpPr txBox="1"/>
          <p:nvPr/>
        </p:nvSpPr>
        <p:spPr>
          <a:xfrm>
            <a:off x="2842639" y="6481597"/>
            <a:ext cx="3299702"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
        <p:nvSpPr>
          <p:cNvPr id="10" name="TextBox 9">
            <a:extLst>
              <a:ext uri="{FF2B5EF4-FFF2-40B4-BE49-F238E27FC236}">
                <a16:creationId xmlns:a16="http://schemas.microsoft.com/office/drawing/2014/main" id="{CA826830-9322-4A00-928A-4B972EFA8118}"/>
              </a:ext>
            </a:extLst>
          </p:cNvPr>
          <p:cNvSpPr txBox="1"/>
          <p:nvPr/>
        </p:nvSpPr>
        <p:spPr>
          <a:xfrm>
            <a:off x="2413850" y="1025103"/>
            <a:ext cx="4316296" cy="400110"/>
          </a:xfrm>
          <a:prstGeom prst="rect">
            <a:avLst/>
          </a:prstGeom>
          <a:solidFill>
            <a:srgbClr val="FD8008"/>
          </a:solidFill>
          <a:ln w="28575">
            <a:solidFill>
              <a:schemeClr val="tx1"/>
            </a:solidFill>
          </a:ln>
        </p:spPr>
        <p:txBody>
          <a:bodyPr wrap="square" rtlCol="0" anchor="t">
            <a:spAutoFit/>
          </a:bodyPr>
          <a:lstStyle/>
          <a:p>
            <a:pPr marL="76200" algn="ctr"/>
            <a:r>
              <a:rPr lang="en-US" sz="2000" b="1">
                <a:solidFill>
                  <a:schemeClr val="bg1"/>
                </a:solidFill>
                <a:latin typeface="Helvetica Neue"/>
                <a:ea typeface="Helvetica Neue" panose="02000503000000020004" pitchFamily="2" charset="0"/>
                <a:cs typeface="Helvetica Neue" panose="02000503000000020004" pitchFamily="2" charset="0"/>
              </a:rPr>
              <a:t>Container Configurations</a:t>
            </a:r>
            <a:endParaRPr lang="en-US" sz="2000" b="1">
              <a:solidFill>
                <a:schemeClr val="bg1"/>
              </a:solidFill>
              <a:latin typeface="Helvetica Neue"/>
            </a:endParaRPr>
          </a:p>
        </p:txBody>
      </p:sp>
      <p:pic>
        <p:nvPicPr>
          <p:cNvPr id="11" name="Picture 10">
            <a:extLst>
              <a:ext uri="{FF2B5EF4-FFF2-40B4-BE49-F238E27FC236}">
                <a16:creationId xmlns:a16="http://schemas.microsoft.com/office/drawing/2014/main" id="{2945A48A-9AB2-40A0-8570-373617C0CF4E}"/>
              </a:ext>
            </a:extLst>
          </p:cNvPr>
          <p:cNvPicPr>
            <a:picLocks noChangeAspect="1"/>
          </p:cNvPicPr>
          <p:nvPr/>
        </p:nvPicPr>
        <p:blipFill rotWithShape="1">
          <a:blip r:embed="rId4"/>
          <a:srcRect l="25580" t="3540" r="36555"/>
          <a:stretch/>
        </p:blipFill>
        <p:spPr>
          <a:xfrm>
            <a:off x="3331409" y="1752596"/>
            <a:ext cx="2481181" cy="3555435"/>
          </a:xfrm>
          <a:prstGeom prst="rect">
            <a:avLst/>
          </a:prstGeom>
        </p:spPr>
      </p:pic>
      <p:pic>
        <p:nvPicPr>
          <p:cNvPr id="12" name="Picture 11">
            <a:extLst>
              <a:ext uri="{FF2B5EF4-FFF2-40B4-BE49-F238E27FC236}">
                <a16:creationId xmlns:a16="http://schemas.microsoft.com/office/drawing/2014/main" id="{34E050B5-EE19-4247-BA55-4DF3DF50B263}"/>
              </a:ext>
            </a:extLst>
          </p:cNvPr>
          <p:cNvPicPr>
            <a:picLocks noChangeAspect="1"/>
          </p:cNvPicPr>
          <p:nvPr/>
        </p:nvPicPr>
        <p:blipFill rotWithShape="1">
          <a:blip r:embed="rId5"/>
          <a:srcRect l="36666" t="1947" r="48790"/>
          <a:stretch/>
        </p:blipFill>
        <p:spPr>
          <a:xfrm>
            <a:off x="1144932" y="1623639"/>
            <a:ext cx="1001010" cy="3796152"/>
          </a:xfrm>
          <a:prstGeom prst="rect">
            <a:avLst/>
          </a:prstGeom>
        </p:spPr>
      </p:pic>
      <p:sp>
        <p:nvSpPr>
          <p:cNvPr id="14" name="Rectangle 13">
            <a:extLst>
              <a:ext uri="{FF2B5EF4-FFF2-40B4-BE49-F238E27FC236}">
                <a16:creationId xmlns:a16="http://schemas.microsoft.com/office/drawing/2014/main" id="{BB5646BE-5D09-44C3-AEC3-F3F5E176BCCF}"/>
              </a:ext>
            </a:extLst>
          </p:cNvPr>
          <p:cNvSpPr/>
          <p:nvPr/>
        </p:nvSpPr>
        <p:spPr>
          <a:xfrm>
            <a:off x="334315" y="1543186"/>
            <a:ext cx="2622245" cy="481584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D8C65373-D5A3-4BA4-B4DB-FF9FB910AF94}"/>
              </a:ext>
            </a:extLst>
          </p:cNvPr>
          <p:cNvSpPr/>
          <p:nvPr/>
        </p:nvSpPr>
        <p:spPr>
          <a:xfrm>
            <a:off x="3260879" y="1543186"/>
            <a:ext cx="2622244" cy="481584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FFC8CA9E-D273-44BA-ABBD-BAB144131E52}"/>
              </a:ext>
            </a:extLst>
          </p:cNvPr>
          <p:cNvSpPr/>
          <p:nvPr/>
        </p:nvSpPr>
        <p:spPr>
          <a:xfrm>
            <a:off x="6187442" y="1543186"/>
            <a:ext cx="2622243" cy="481584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TextBox 16">
            <a:extLst>
              <a:ext uri="{FF2B5EF4-FFF2-40B4-BE49-F238E27FC236}">
                <a16:creationId xmlns:a16="http://schemas.microsoft.com/office/drawing/2014/main" id="{B52EFD5C-B7B0-4843-8347-7BA4FF9E09C2}"/>
              </a:ext>
            </a:extLst>
          </p:cNvPr>
          <p:cNvSpPr txBox="1"/>
          <p:nvPr/>
        </p:nvSpPr>
        <p:spPr>
          <a:xfrm>
            <a:off x="563552" y="5800694"/>
            <a:ext cx="2163769" cy="307777"/>
          </a:xfrm>
          <a:prstGeom prst="rect">
            <a:avLst/>
          </a:prstGeom>
          <a:solidFill>
            <a:srgbClr val="FFB366"/>
          </a:solidFill>
          <a:ln>
            <a:solidFill>
              <a:schemeClr val="tx1"/>
            </a:solidFill>
          </a:ln>
        </p:spPr>
        <p:txBody>
          <a:bodyPr wrap="square" rtlCol="0">
            <a:spAutoFit/>
          </a:bodyPr>
          <a:lstStyle/>
          <a:p>
            <a:pPr algn="ctr">
              <a:buClr>
                <a:srgbClr val="000000"/>
              </a:buClr>
              <a:buFont typeface="Arial"/>
              <a:buNone/>
            </a:pPr>
            <a:r>
              <a:rPr lang="en-IN" b="1">
                <a:latin typeface="Helvetica Neue" panose="02000503000000020004" pitchFamily="2" charset="0"/>
                <a:ea typeface="Helvetica Neue" panose="02000503000000020004" pitchFamily="2" charset="0"/>
                <a:cs typeface="Helvetica Neue" panose="02000503000000020004" pitchFamily="2" charset="0"/>
              </a:rPr>
              <a:t>Stowed Configuration</a:t>
            </a:r>
          </a:p>
        </p:txBody>
      </p:sp>
      <p:sp>
        <p:nvSpPr>
          <p:cNvPr id="18" name="TextBox 17">
            <a:extLst>
              <a:ext uri="{FF2B5EF4-FFF2-40B4-BE49-F238E27FC236}">
                <a16:creationId xmlns:a16="http://schemas.microsoft.com/office/drawing/2014/main" id="{DED51123-F541-4ED3-B6CD-6EFF88B45257}"/>
              </a:ext>
            </a:extLst>
          </p:cNvPr>
          <p:cNvSpPr txBox="1"/>
          <p:nvPr/>
        </p:nvSpPr>
        <p:spPr>
          <a:xfrm>
            <a:off x="3490114" y="5800694"/>
            <a:ext cx="2163769" cy="307777"/>
          </a:xfrm>
          <a:prstGeom prst="rect">
            <a:avLst/>
          </a:prstGeom>
          <a:solidFill>
            <a:srgbClr val="FFB366"/>
          </a:solidFill>
          <a:ln>
            <a:solidFill>
              <a:schemeClr val="tx1"/>
            </a:solidFill>
          </a:ln>
        </p:spPr>
        <p:txBody>
          <a:bodyPr wrap="square" rtlCol="0">
            <a:spAutoFit/>
          </a:bodyPr>
          <a:lstStyle/>
          <a:p>
            <a:pPr algn="ctr">
              <a:buClr>
                <a:srgbClr val="000000"/>
              </a:buClr>
              <a:buFont typeface="Arial"/>
              <a:buNone/>
            </a:pPr>
            <a:r>
              <a:rPr lang="en-IN" b="1">
                <a:latin typeface="Helvetica Neue" panose="02000503000000020004" pitchFamily="2" charset="0"/>
                <a:ea typeface="Helvetica Neue" panose="02000503000000020004" pitchFamily="2" charset="0"/>
                <a:cs typeface="Helvetica Neue" panose="02000503000000020004" pitchFamily="2" charset="0"/>
              </a:rPr>
              <a:t>Transition</a:t>
            </a:r>
          </a:p>
        </p:txBody>
      </p:sp>
      <p:sp>
        <p:nvSpPr>
          <p:cNvPr id="19" name="TextBox 18">
            <a:extLst>
              <a:ext uri="{FF2B5EF4-FFF2-40B4-BE49-F238E27FC236}">
                <a16:creationId xmlns:a16="http://schemas.microsoft.com/office/drawing/2014/main" id="{7EC4E0DB-298E-408A-9D57-71E519F4013A}"/>
              </a:ext>
            </a:extLst>
          </p:cNvPr>
          <p:cNvSpPr txBox="1"/>
          <p:nvPr/>
        </p:nvSpPr>
        <p:spPr>
          <a:xfrm>
            <a:off x="6376037" y="5800694"/>
            <a:ext cx="2245049" cy="307777"/>
          </a:xfrm>
          <a:prstGeom prst="rect">
            <a:avLst/>
          </a:prstGeom>
          <a:solidFill>
            <a:srgbClr val="FFB366"/>
          </a:solidFill>
          <a:ln>
            <a:solidFill>
              <a:schemeClr val="tx1"/>
            </a:solidFill>
          </a:ln>
        </p:spPr>
        <p:txBody>
          <a:bodyPr wrap="square" rtlCol="0">
            <a:spAutoFit/>
          </a:bodyPr>
          <a:lstStyle/>
          <a:p>
            <a:pPr algn="ctr">
              <a:buClr>
                <a:srgbClr val="000000"/>
              </a:buClr>
              <a:buFont typeface="Arial"/>
              <a:buNone/>
            </a:pPr>
            <a:r>
              <a:rPr lang="en-IN" b="1">
                <a:latin typeface="Helvetica Neue" panose="02000503000000020004" pitchFamily="2" charset="0"/>
                <a:ea typeface="Helvetica Neue" panose="02000503000000020004" pitchFamily="2" charset="0"/>
                <a:cs typeface="Helvetica Neue" panose="02000503000000020004" pitchFamily="2" charset="0"/>
              </a:rPr>
              <a:t>Deployed Configuration</a:t>
            </a:r>
          </a:p>
        </p:txBody>
      </p:sp>
      <p:sp>
        <p:nvSpPr>
          <p:cNvPr id="3" name="Google Shape;407;p44">
            <a:extLst>
              <a:ext uri="{FF2B5EF4-FFF2-40B4-BE49-F238E27FC236}">
                <a16:creationId xmlns:a16="http://schemas.microsoft.com/office/drawing/2014/main" id="{D55C5200-241E-4B04-8744-D795090D5BCA}"/>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38621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E20B-D7EA-43EA-AC7D-5C5CCFB35AB9}"/>
              </a:ext>
            </a:extLst>
          </p:cNvPr>
          <p:cNvSpPr>
            <a:spLocks noGrp="1"/>
          </p:cNvSpPr>
          <p:nvPr>
            <p:ph type="title"/>
          </p:nvPr>
        </p:nvSpPr>
        <p:spPr/>
        <p:txBody>
          <a:bodyPr/>
          <a:lstStyle/>
          <a:p>
            <a:r>
              <a:rPr lang="en-US"/>
              <a:t>Descent Rate Estimates [1/11]</a:t>
            </a:r>
          </a:p>
        </p:txBody>
      </p:sp>
      <p:sp>
        <p:nvSpPr>
          <p:cNvPr id="3" name="Text Placeholder 2">
            <a:extLst>
              <a:ext uri="{FF2B5EF4-FFF2-40B4-BE49-F238E27FC236}">
                <a16:creationId xmlns:a16="http://schemas.microsoft.com/office/drawing/2014/main" id="{0E084A65-BE8C-4E29-91F1-93D53B2DBA4D}"/>
              </a:ext>
            </a:extLst>
          </p:cNvPr>
          <p:cNvSpPr>
            <a:spLocks noGrp="1"/>
          </p:cNvSpPr>
          <p:nvPr>
            <p:ph type="body" idx="1"/>
          </p:nvPr>
        </p:nvSpPr>
        <p:spPr>
          <a:xfrm>
            <a:off x="300487" y="1960743"/>
            <a:ext cx="8543244" cy="3035432"/>
          </a:xfrm>
          <a:solidFill>
            <a:srgbClr val="F9F5E4"/>
          </a:solidFill>
          <a:ln w="19050">
            <a:solidFill>
              <a:schemeClr val="tx1"/>
            </a:solidFill>
          </a:ln>
        </p:spPr>
        <p:txBody>
          <a:bodyPr/>
          <a:lstStyle/>
          <a:p>
            <a:endParaRPr lang="en-US" sz="1400" b="0"/>
          </a:p>
          <a:p>
            <a:r>
              <a:rPr lang="en-US" sz="1800" b="0"/>
              <a:t>Weight of the falling object is equal to drag when it travels with constant velocity (terminal velocity).</a:t>
            </a:r>
            <a:endParaRPr lang="en-US" sz="1800"/>
          </a:p>
          <a:p>
            <a:r>
              <a:rPr lang="en-US" sz="1800" b="0"/>
              <a:t>Density of air is assumed to be 1.225 kg/m</a:t>
            </a:r>
          </a:p>
          <a:p>
            <a:r>
              <a:rPr lang="en-US" sz="1800" b="0"/>
              <a:t>No wind or air currents.</a:t>
            </a:r>
          </a:p>
          <a:p>
            <a:r>
              <a:rPr lang="en-US" sz="1800" b="0"/>
              <a:t>Mass of the CanSat (container + payload) = 0.5kg</a:t>
            </a:r>
          </a:p>
          <a:p>
            <a:r>
              <a:rPr lang="en-US" sz="1800" b="0"/>
              <a:t>Mass of container = 0.15kg</a:t>
            </a:r>
          </a:p>
          <a:p>
            <a:r>
              <a:rPr lang="en-US" sz="1800" b="0"/>
              <a:t>Drag coefficient of parachute = 0.75</a:t>
            </a:r>
            <a:endParaRPr lang="en-US" sz="1400" b="0"/>
          </a:p>
          <a:p>
            <a:pPr marL="76200" indent="0">
              <a:buNone/>
            </a:pPr>
            <a:endParaRPr lang="en-US"/>
          </a:p>
        </p:txBody>
      </p:sp>
      <p:sp>
        <p:nvSpPr>
          <p:cNvPr id="4" name="Slide Number Placeholder 3">
            <a:extLst>
              <a:ext uri="{FF2B5EF4-FFF2-40B4-BE49-F238E27FC236}">
                <a16:creationId xmlns:a16="http://schemas.microsoft.com/office/drawing/2014/main" id="{EB7A8BE5-AA6E-4936-8232-B11C9D0F2F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62</a:t>
            </a:fld>
            <a:endParaRPr lang="en-US"/>
          </a:p>
        </p:txBody>
      </p:sp>
      <p:sp>
        <p:nvSpPr>
          <p:cNvPr id="6" name="TextBox 4">
            <a:extLst>
              <a:ext uri="{FF2B5EF4-FFF2-40B4-BE49-F238E27FC236}">
                <a16:creationId xmlns:a16="http://schemas.microsoft.com/office/drawing/2014/main" id="{F9797012-E181-BD42-A449-BB43AB3CC548}"/>
              </a:ext>
            </a:extLst>
          </p:cNvPr>
          <p:cNvSpPr txBox="1"/>
          <p:nvPr/>
        </p:nvSpPr>
        <p:spPr>
          <a:xfrm>
            <a:off x="300486" y="1116846"/>
            <a:ext cx="8543244" cy="400110"/>
          </a:xfrm>
          <a:prstGeom prst="rect">
            <a:avLst/>
          </a:prstGeom>
          <a:solidFill>
            <a:srgbClr val="FD8008"/>
          </a:solidFill>
          <a:ln w="19050">
            <a:solidFill>
              <a:schemeClr val="tx1"/>
            </a:solidFill>
          </a:ln>
        </p:spPr>
        <p:txBody>
          <a:bodyPr wrap="square" rtlCol="0" anchor="t">
            <a:spAutoFit/>
          </a:bodyPr>
          <a:lstStyle/>
          <a:p>
            <a:pPr marL="76200" indent="0" algn="ctr">
              <a:buNone/>
            </a:pPr>
            <a:r>
              <a:rPr lang="en-US" sz="2000" b="1">
                <a:solidFill>
                  <a:schemeClr val="bg1"/>
                </a:solidFill>
                <a:latin typeface="Helvetica Neue"/>
                <a:ea typeface="Helvetica Neue" panose="02000503000000020004" pitchFamily="2" charset="0"/>
                <a:cs typeface="Helvetica Neue" panose="02000503000000020004" pitchFamily="2" charset="0"/>
              </a:rPr>
              <a:t>Assumptions</a:t>
            </a:r>
            <a:endParaRPr lang="en-US" sz="1100">
              <a:solidFill>
                <a:schemeClr val="bg1"/>
              </a:solidFill>
              <a:latin typeface="Helvetica Neue"/>
            </a:endParaRPr>
          </a:p>
        </p:txBody>
      </p:sp>
      <p:sp>
        <p:nvSpPr>
          <p:cNvPr id="5" name="TextBox 4">
            <a:extLst>
              <a:ext uri="{FF2B5EF4-FFF2-40B4-BE49-F238E27FC236}">
                <a16:creationId xmlns:a16="http://schemas.microsoft.com/office/drawing/2014/main" id="{CA7CC94B-87E9-4A97-9B5E-FC302DAD427B}"/>
              </a:ext>
            </a:extLst>
          </p:cNvPr>
          <p:cNvSpPr txBox="1"/>
          <p:nvPr/>
        </p:nvSpPr>
        <p:spPr>
          <a:xfrm>
            <a:off x="4990005" y="2868057"/>
            <a:ext cx="212785"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a:t>
            </a:r>
          </a:p>
        </p:txBody>
      </p:sp>
      <p:sp>
        <p:nvSpPr>
          <p:cNvPr id="7" name="Google Shape;165;p20">
            <a:extLst>
              <a:ext uri="{FF2B5EF4-FFF2-40B4-BE49-F238E27FC236}">
                <a16:creationId xmlns:a16="http://schemas.microsoft.com/office/drawing/2014/main" id="{07727373-9794-4745-AC84-F72216780E8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8" name="Google Shape;177;p21">
            <a:extLst>
              <a:ext uri="{FF2B5EF4-FFF2-40B4-BE49-F238E27FC236}">
                <a16:creationId xmlns:a16="http://schemas.microsoft.com/office/drawing/2014/main" id="{B3FE67E4-920C-4410-8401-BE37E9853143}"/>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9" name="Google Shape;407;p44">
            <a:extLst>
              <a:ext uri="{FF2B5EF4-FFF2-40B4-BE49-F238E27FC236}">
                <a16:creationId xmlns:a16="http://schemas.microsoft.com/office/drawing/2014/main" id="{B7A0FA0F-FEDA-420C-B703-47F4561F3A0E}"/>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56347CC8-2E78-4123-89CC-639D74FA9CAA}"/>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Tree>
    <p:extLst>
      <p:ext uri="{BB962C8B-B14F-4D97-AF65-F5344CB8AC3E}">
        <p14:creationId xmlns:p14="http://schemas.microsoft.com/office/powerpoint/2010/main" val="1455779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6A19-77D2-42A5-BA65-99A29B6B0E5B}"/>
              </a:ext>
            </a:extLst>
          </p:cNvPr>
          <p:cNvSpPr>
            <a:spLocks noGrp="1"/>
          </p:cNvSpPr>
          <p:nvPr>
            <p:ph type="title"/>
          </p:nvPr>
        </p:nvSpPr>
        <p:spPr/>
        <p:txBody>
          <a:bodyPr/>
          <a:lstStyle/>
          <a:p>
            <a:r>
              <a:rPr lang="en-US"/>
              <a:t>Descent Rate Estimates (Container &amp; Payload) [2/11]</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BDE2D16-3F22-42A4-899D-366F2049AA5B}"/>
                  </a:ext>
                </a:extLst>
              </p:cNvPr>
              <p:cNvSpPr>
                <a:spLocks noGrp="1"/>
              </p:cNvSpPr>
              <p:nvPr>
                <p:ph type="body" idx="1"/>
              </p:nvPr>
            </p:nvSpPr>
            <p:spPr>
              <a:xfrm>
                <a:off x="271732" y="1542705"/>
                <a:ext cx="8633275" cy="4780108"/>
              </a:xfrm>
              <a:solidFill>
                <a:srgbClr val="F9F5E4"/>
              </a:solidFill>
              <a:ln>
                <a:solidFill>
                  <a:schemeClr val="tx1"/>
                </a:solidFill>
              </a:ln>
            </p:spPr>
            <p:txBody>
              <a:bodyPr/>
              <a:lstStyle/>
              <a:p>
                <a:r>
                  <a:rPr lang="en-US" sz="2000" b="0">
                    <a:latin typeface="Helvetica Neue"/>
                  </a:rPr>
                  <a:t>The parachute will be used to control the speed of the payload's descent.</a:t>
                </a:r>
              </a:p>
              <a:p>
                <a:pPr marL="76200" indent="0">
                  <a:buNone/>
                </a:pPr>
                <a:endParaRPr lang="en-US" sz="1800" b="0">
                  <a:latin typeface="Helvetica Neue"/>
                </a:endParaRPr>
              </a:p>
              <a:p>
                <a:pPr marL="0" lvl="0" indent="0">
                  <a:buClr>
                    <a:srgbClr val="000000"/>
                  </a:buClr>
                  <a:buNone/>
                </a:pPr>
                <a:r>
                  <a:rPr lang="en-US" sz="1800" b="0">
                    <a:latin typeface="Helvetica Neue"/>
                  </a:rPr>
                  <a:t>	</a:t>
                </a:r>
                <a14:m>
                  <m:oMath xmlns:m="http://schemas.openxmlformats.org/officeDocument/2006/math">
                    <m:sSub>
                      <m:sSubPr>
                        <m:ctrlPr>
                          <a:rPr lang="en-IN" sz="2000" b="0" i="1">
                            <a:solidFill>
                              <a:srgbClr val="000000"/>
                            </a:solidFill>
                            <a:latin typeface="Cambria Math" panose="02040503050406030204" pitchFamily="18" charset="0"/>
                          </a:rPr>
                        </m:ctrlPr>
                      </m:sSubPr>
                      <m:e>
                        <m:r>
                          <a:rPr lang="en-IN" sz="2000" b="0" i="1">
                            <a:solidFill>
                              <a:srgbClr val="000000"/>
                            </a:solidFill>
                            <a:latin typeface="Cambria Math" panose="02040503050406030204" pitchFamily="18" charset="0"/>
                          </a:rPr>
                          <m:t>𝐹</m:t>
                        </m:r>
                      </m:e>
                      <m:sub>
                        <m:r>
                          <a:rPr lang="en-IN" sz="2000" b="0" i="1">
                            <a:solidFill>
                              <a:srgbClr val="000000"/>
                            </a:solidFill>
                            <a:latin typeface="Cambria Math" panose="02040503050406030204" pitchFamily="18" charset="0"/>
                          </a:rPr>
                          <m:t>𝑑</m:t>
                        </m:r>
                      </m:sub>
                    </m:sSub>
                  </m:oMath>
                </a14:m>
                <a:r>
                  <a:rPr lang="en-IN" sz="2000" b="0">
                    <a:solidFill>
                      <a:srgbClr val="000000"/>
                    </a:solidFill>
                    <a:latin typeface="Helvetica Neue"/>
                  </a:rPr>
                  <a:t> = </a:t>
                </a:r>
                <a14:m>
                  <m:oMath xmlns:m="http://schemas.openxmlformats.org/officeDocument/2006/math">
                    <m:f>
                      <m:fPr>
                        <m:ctrlPr>
                          <a:rPr lang="en-IN" sz="2000" b="0" i="1">
                            <a:solidFill>
                              <a:srgbClr val="000000"/>
                            </a:solidFill>
                            <a:latin typeface="Cambria Math" panose="02040503050406030204" pitchFamily="18" charset="0"/>
                          </a:rPr>
                        </m:ctrlPr>
                      </m:fPr>
                      <m:num>
                        <m:r>
                          <a:rPr lang="en-IN" sz="2000" b="0" i="1">
                            <a:solidFill>
                              <a:srgbClr val="000000"/>
                            </a:solidFill>
                            <a:latin typeface="Cambria Math" panose="02040503050406030204" pitchFamily="18" charset="0"/>
                          </a:rPr>
                          <m:t>1</m:t>
                        </m:r>
                      </m:num>
                      <m:den>
                        <m:r>
                          <a:rPr lang="en-IN" sz="2000" b="0" i="1">
                            <a:solidFill>
                              <a:srgbClr val="000000"/>
                            </a:solidFill>
                            <a:latin typeface="Cambria Math" panose="02040503050406030204" pitchFamily="18" charset="0"/>
                          </a:rPr>
                          <m:t>2</m:t>
                        </m:r>
                      </m:den>
                    </m:f>
                  </m:oMath>
                </a14:m>
                <a:r>
                  <a:rPr lang="en-IN" sz="2000" b="0">
                    <a:solidFill>
                      <a:srgbClr val="000000"/>
                    </a:solidFill>
                    <a:latin typeface="Helvetica Neue"/>
                  </a:rPr>
                  <a:t> </a:t>
                </a:r>
                <a14:m>
                  <m:oMath xmlns:m="http://schemas.openxmlformats.org/officeDocument/2006/math">
                    <m:r>
                      <a:rPr lang="en-IN" sz="2000" b="0" i="1" dirty="0">
                        <a:solidFill>
                          <a:srgbClr val="000000"/>
                        </a:solidFill>
                        <a:latin typeface="Cambria Math" panose="02040503050406030204" pitchFamily="18" charset="0"/>
                        <a:ea typeface="Cambria Math" panose="02040503050406030204" pitchFamily="18" charset="0"/>
                      </a:rPr>
                      <m:t>𝜌</m:t>
                    </m:r>
                    <m:r>
                      <a:rPr lang="en-IN" sz="2000" b="0" i="1" dirty="0">
                        <a:solidFill>
                          <a:srgbClr val="000000"/>
                        </a:solidFill>
                        <a:latin typeface="Cambria Math" panose="02040503050406030204" pitchFamily="18" charset="0"/>
                        <a:ea typeface="Cambria Math" panose="02040503050406030204" pitchFamily="18" charset="0"/>
                      </a:rPr>
                      <m:t> </m:t>
                    </m:r>
                    <m:sSub>
                      <m:sSubPr>
                        <m:ctrlPr>
                          <a:rPr lang="en-IN" sz="2000" b="0" i="1" dirty="0">
                            <a:solidFill>
                              <a:srgbClr val="000000"/>
                            </a:solidFill>
                            <a:latin typeface="Cambria Math" panose="02040503050406030204" pitchFamily="18" charset="0"/>
                            <a:ea typeface="Cambria Math" panose="02040503050406030204" pitchFamily="18" charset="0"/>
                          </a:rPr>
                        </m:ctrlPr>
                      </m:sSubPr>
                      <m:e>
                        <m:r>
                          <a:rPr lang="en-IN" sz="2000" b="0" i="1" dirty="0">
                            <a:solidFill>
                              <a:srgbClr val="000000"/>
                            </a:solidFill>
                            <a:latin typeface="Cambria Math" panose="02040503050406030204" pitchFamily="18" charset="0"/>
                            <a:ea typeface="Cambria Math" panose="02040503050406030204" pitchFamily="18" charset="0"/>
                          </a:rPr>
                          <m:t>𝐶</m:t>
                        </m:r>
                      </m:e>
                      <m:sub>
                        <m:r>
                          <a:rPr lang="en-IN" sz="2000" b="0" i="1" dirty="0">
                            <a:solidFill>
                              <a:srgbClr val="000000"/>
                            </a:solidFill>
                            <a:latin typeface="Cambria Math" panose="02040503050406030204" pitchFamily="18" charset="0"/>
                            <a:ea typeface="Cambria Math" panose="02040503050406030204" pitchFamily="18" charset="0"/>
                          </a:rPr>
                          <m:t>𝑑</m:t>
                        </m:r>
                      </m:sub>
                    </m:sSub>
                    <m:r>
                      <a:rPr lang="en-IN" sz="2000" b="0" i="1" dirty="0">
                        <a:solidFill>
                          <a:srgbClr val="000000"/>
                        </a:solidFill>
                        <a:latin typeface="Cambria Math" panose="02040503050406030204" pitchFamily="18" charset="0"/>
                        <a:ea typeface="Cambria Math" panose="02040503050406030204" pitchFamily="18" charset="0"/>
                      </a:rPr>
                      <m:t> </m:t>
                    </m:r>
                    <m:r>
                      <a:rPr lang="en-IN" sz="2000" b="0" i="1" dirty="0">
                        <a:solidFill>
                          <a:srgbClr val="000000"/>
                        </a:solidFill>
                        <a:latin typeface="Cambria Math" panose="02040503050406030204" pitchFamily="18" charset="0"/>
                        <a:ea typeface="Cambria Math" panose="02040503050406030204" pitchFamily="18" charset="0"/>
                      </a:rPr>
                      <m:t>𝐴</m:t>
                    </m:r>
                    <m:r>
                      <a:rPr lang="en-IN" sz="2000" b="0" i="1" dirty="0">
                        <a:solidFill>
                          <a:srgbClr val="000000"/>
                        </a:solidFill>
                        <a:latin typeface="Cambria Math" panose="02040503050406030204" pitchFamily="18" charset="0"/>
                        <a:ea typeface="Cambria Math" panose="02040503050406030204" pitchFamily="18" charset="0"/>
                      </a:rPr>
                      <m:t> </m:t>
                    </m:r>
                    <m:sSup>
                      <m:sSupPr>
                        <m:ctrlPr>
                          <a:rPr lang="en-IN" sz="2000" b="0" i="1" dirty="0">
                            <a:solidFill>
                              <a:srgbClr val="000000"/>
                            </a:solidFill>
                            <a:latin typeface="Cambria Math" panose="02040503050406030204" pitchFamily="18" charset="0"/>
                            <a:ea typeface="Cambria Math" panose="02040503050406030204" pitchFamily="18" charset="0"/>
                          </a:rPr>
                        </m:ctrlPr>
                      </m:sSupPr>
                      <m:e>
                        <m:r>
                          <a:rPr lang="en-IN" sz="2000" b="0" i="1" dirty="0">
                            <a:solidFill>
                              <a:srgbClr val="000000"/>
                            </a:solidFill>
                            <a:latin typeface="Cambria Math" panose="02040503050406030204" pitchFamily="18" charset="0"/>
                            <a:ea typeface="Cambria Math" panose="02040503050406030204" pitchFamily="18" charset="0"/>
                          </a:rPr>
                          <m:t>𝑉</m:t>
                        </m:r>
                      </m:e>
                      <m:sup>
                        <m:r>
                          <a:rPr lang="en-IN" sz="2000" b="0" i="1" dirty="0">
                            <a:solidFill>
                              <a:srgbClr val="000000"/>
                            </a:solidFill>
                            <a:latin typeface="Cambria Math" panose="02040503050406030204" pitchFamily="18" charset="0"/>
                            <a:ea typeface="Cambria Math" panose="02040503050406030204" pitchFamily="18" charset="0"/>
                          </a:rPr>
                          <m:t>2</m:t>
                        </m:r>
                      </m:sup>
                    </m:sSup>
                  </m:oMath>
                </a14:m>
                <a:r>
                  <a:rPr lang="en-IN" sz="2000" b="0">
                    <a:solidFill>
                      <a:srgbClr val="000000"/>
                    </a:solidFill>
                    <a:latin typeface="Helvetica Neue"/>
                  </a:rPr>
                  <a:t>		             (</a:t>
                </a:r>
                <a:r>
                  <a:rPr lang="en-IN" sz="2000" b="0" err="1">
                    <a:solidFill>
                      <a:srgbClr val="000000"/>
                    </a:solidFill>
                    <a:latin typeface="Helvetica Neue"/>
                  </a:rPr>
                  <a:t>i</a:t>
                </a:r>
                <a:r>
                  <a:rPr lang="en-IN" sz="2000" b="0">
                    <a:solidFill>
                      <a:srgbClr val="000000"/>
                    </a:solidFill>
                    <a:latin typeface="Helvetica Neue"/>
                  </a:rPr>
                  <a:t>)</a:t>
                </a:r>
              </a:p>
              <a:p>
                <a:pPr marL="0" lvl="0" indent="0">
                  <a:buClr>
                    <a:srgbClr val="000000"/>
                  </a:buClr>
                  <a:buNone/>
                </a:pPr>
                <a:r>
                  <a:rPr lang="en-IN" sz="2000" b="0">
                    <a:solidFill>
                      <a:srgbClr val="000000"/>
                    </a:solidFill>
                    <a:latin typeface="Helvetica Neue"/>
                  </a:rPr>
                  <a:t>	</a:t>
                </a:r>
              </a:p>
              <a:p>
                <a:pPr marL="0" lvl="0" indent="0">
                  <a:buClr>
                    <a:srgbClr val="000000"/>
                  </a:buClr>
                  <a:buNone/>
                </a:pPr>
                <a:r>
                  <a:rPr lang="en-IN" sz="2000" b="0">
                    <a:solidFill>
                      <a:srgbClr val="000000"/>
                    </a:solidFill>
                    <a:latin typeface="Helvetica Neue"/>
                  </a:rPr>
                  <a:t>	</a:t>
                </a:r>
                <a14:m>
                  <m:oMath xmlns:m="http://schemas.openxmlformats.org/officeDocument/2006/math">
                    <m:sSub>
                      <m:sSubPr>
                        <m:ctrlPr>
                          <a:rPr lang="en-IN" sz="2000" b="0" i="1">
                            <a:solidFill>
                              <a:srgbClr val="000000"/>
                            </a:solidFill>
                            <a:latin typeface="Cambria Math" panose="02040503050406030204" pitchFamily="18" charset="0"/>
                          </a:rPr>
                        </m:ctrlPr>
                      </m:sSubPr>
                      <m:e>
                        <m:r>
                          <a:rPr lang="en-IN" sz="2000" b="0" i="1">
                            <a:solidFill>
                              <a:srgbClr val="000000"/>
                            </a:solidFill>
                            <a:latin typeface="Cambria Math" panose="02040503050406030204" pitchFamily="18" charset="0"/>
                          </a:rPr>
                          <m:t>𝐹</m:t>
                        </m:r>
                      </m:e>
                      <m:sub>
                        <m:r>
                          <a:rPr lang="en-IN" sz="2000" b="0" i="1">
                            <a:solidFill>
                              <a:srgbClr val="000000"/>
                            </a:solidFill>
                            <a:latin typeface="Cambria Math" panose="02040503050406030204" pitchFamily="18" charset="0"/>
                          </a:rPr>
                          <m:t>𝑑</m:t>
                        </m:r>
                      </m:sub>
                    </m:sSub>
                  </m:oMath>
                </a14:m>
                <a:r>
                  <a:rPr lang="en-IN" sz="2000" b="0">
                    <a:solidFill>
                      <a:srgbClr val="000000"/>
                    </a:solidFill>
                    <a:latin typeface="Helvetica Neue"/>
                  </a:rPr>
                  <a:t> = mg			(ii)</a:t>
                </a:r>
              </a:p>
              <a:p>
                <a:pPr marL="0" lvl="0" indent="0">
                  <a:buClr>
                    <a:srgbClr val="000000"/>
                  </a:buClr>
                  <a:buNone/>
                </a:pPr>
                <a:r>
                  <a:rPr lang="en-IN" sz="2000" b="0">
                    <a:solidFill>
                      <a:srgbClr val="000000"/>
                    </a:solidFill>
                    <a:latin typeface="Helvetica Neue"/>
                  </a:rPr>
                  <a:t>	Area = </a:t>
                </a:r>
                <a14:m>
                  <m:oMath xmlns:m="http://schemas.openxmlformats.org/officeDocument/2006/math">
                    <m:f>
                      <m:fPr>
                        <m:ctrlPr>
                          <a:rPr lang="en-IN" sz="2000" b="0" i="1">
                            <a:solidFill>
                              <a:srgbClr val="000000"/>
                            </a:solidFill>
                            <a:latin typeface="Cambria Math" panose="02040503050406030204" pitchFamily="18" charset="0"/>
                          </a:rPr>
                        </m:ctrlPr>
                      </m:fPr>
                      <m:num>
                        <m:r>
                          <a:rPr lang="en-IN" sz="2000" b="0" i="1">
                            <a:solidFill>
                              <a:srgbClr val="000000"/>
                            </a:solidFill>
                            <a:latin typeface="Cambria Math" panose="02040503050406030204" pitchFamily="18" charset="0"/>
                          </a:rPr>
                          <m:t>3</m:t>
                        </m:r>
                        <m:rad>
                          <m:radPr>
                            <m:degHide m:val="on"/>
                            <m:ctrlPr>
                              <a:rPr lang="en-IN" sz="2000" b="0" i="1">
                                <a:solidFill>
                                  <a:srgbClr val="000000"/>
                                </a:solidFill>
                                <a:latin typeface="Cambria Math" panose="02040503050406030204" pitchFamily="18" charset="0"/>
                              </a:rPr>
                            </m:ctrlPr>
                          </m:radPr>
                          <m:deg/>
                          <m:e>
                            <m:r>
                              <a:rPr lang="en-IN" sz="2000" b="0" i="1">
                                <a:solidFill>
                                  <a:srgbClr val="000000"/>
                                </a:solidFill>
                                <a:latin typeface="Cambria Math" panose="02040503050406030204" pitchFamily="18" charset="0"/>
                              </a:rPr>
                              <m:t>3</m:t>
                            </m:r>
                          </m:e>
                        </m:rad>
                      </m:num>
                      <m:den>
                        <m:r>
                          <a:rPr lang="en-IN" sz="2000" b="0" i="1">
                            <a:solidFill>
                              <a:srgbClr val="000000"/>
                            </a:solidFill>
                            <a:latin typeface="Cambria Math" panose="02040503050406030204" pitchFamily="18" charset="0"/>
                          </a:rPr>
                          <m:t>2</m:t>
                        </m:r>
                      </m:den>
                    </m:f>
                  </m:oMath>
                </a14:m>
                <a:r>
                  <a:rPr lang="en-IN" sz="2000" b="0">
                    <a:solidFill>
                      <a:srgbClr val="000000"/>
                    </a:solidFill>
                    <a:latin typeface="Helvetica Neue"/>
                  </a:rPr>
                  <a:t> </a:t>
                </a:r>
                <a14:m>
                  <m:oMath xmlns:m="http://schemas.openxmlformats.org/officeDocument/2006/math">
                    <m:sSup>
                      <m:sSupPr>
                        <m:ctrlPr>
                          <a:rPr lang="en-IN" sz="2000" b="0" i="1" dirty="0">
                            <a:solidFill>
                              <a:srgbClr val="000000"/>
                            </a:solidFill>
                            <a:latin typeface="Cambria Math" panose="02040503050406030204" pitchFamily="18" charset="0"/>
                          </a:rPr>
                        </m:ctrlPr>
                      </m:sSupPr>
                      <m:e>
                        <m:r>
                          <a:rPr lang="en-IN" sz="2000" b="0" i="1" dirty="0">
                            <a:solidFill>
                              <a:srgbClr val="000000"/>
                            </a:solidFill>
                            <a:latin typeface="Cambria Math" panose="02040503050406030204" pitchFamily="18" charset="0"/>
                          </a:rPr>
                          <m:t>𝑎</m:t>
                        </m:r>
                      </m:e>
                      <m:sup>
                        <m:r>
                          <a:rPr lang="en-IN" sz="2000" b="0" i="1" dirty="0">
                            <a:solidFill>
                              <a:srgbClr val="000000"/>
                            </a:solidFill>
                            <a:latin typeface="Cambria Math" panose="02040503050406030204" pitchFamily="18" charset="0"/>
                          </a:rPr>
                          <m:t>2</m:t>
                        </m:r>
                      </m:sup>
                    </m:sSup>
                  </m:oMath>
                </a14:m>
                <a:r>
                  <a:rPr lang="en-IN" sz="2000" b="0">
                    <a:solidFill>
                      <a:srgbClr val="000000"/>
                    </a:solidFill>
                    <a:latin typeface="Helvetica Neue"/>
                  </a:rPr>
                  <a:t>     	</a:t>
                </a:r>
              </a:p>
              <a:p>
                <a:pPr marL="0" lvl="0" indent="0">
                  <a:buClr>
                    <a:srgbClr val="000000"/>
                  </a:buClr>
                  <a:buNone/>
                </a:pPr>
                <a:r>
                  <a:rPr lang="en-IN" sz="2000" b="0">
                    <a:solidFill>
                      <a:srgbClr val="000000"/>
                    </a:solidFill>
                    <a:latin typeface="Helvetica Neue"/>
                  </a:rPr>
                  <a:t>	</a:t>
                </a:r>
              </a:p>
              <a:p>
                <a:pPr marL="0" lvl="0" indent="0">
                  <a:buClr>
                    <a:srgbClr val="000000"/>
                  </a:buClr>
                  <a:buNone/>
                </a:pPr>
                <a:r>
                  <a:rPr lang="en-IN" sz="2000" b="0">
                    <a:solidFill>
                      <a:srgbClr val="000000"/>
                    </a:solidFill>
                    <a:latin typeface="Helvetica Neue"/>
                  </a:rPr>
                  <a:t>	From (</a:t>
                </a:r>
                <a:r>
                  <a:rPr lang="en-IN" sz="2000" b="0" err="1">
                    <a:solidFill>
                      <a:srgbClr val="000000"/>
                    </a:solidFill>
                    <a:latin typeface="Helvetica Neue"/>
                  </a:rPr>
                  <a:t>i</a:t>
                </a:r>
                <a:r>
                  <a:rPr lang="en-IN" sz="2000" b="0">
                    <a:solidFill>
                      <a:srgbClr val="000000"/>
                    </a:solidFill>
                    <a:latin typeface="Helvetica Neue"/>
                  </a:rPr>
                  <a:t>) and (ii)</a:t>
                </a:r>
              </a:p>
              <a:p>
                <a:pPr marL="0" lvl="0" indent="0">
                  <a:buClr>
                    <a:srgbClr val="000000"/>
                  </a:buClr>
                  <a:buNone/>
                </a:pPr>
                <a:r>
                  <a:rPr lang="en-IN" sz="2000" b="0">
                    <a:solidFill>
                      <a:srgbClr val="000000"/>
                    </a:solidFill>
                    <a:latin typeface="Helvetica Neue"/>
                  </a:rPr>
                  <a:t>	mg = </a:t>
                </a:r>
                <a14:m>
                  <m:oMath xmlns:m="http://schemas.openxmlformats.org/officeDocument/2006/math">
                    <m:f>
                      <m:fPr>
                        <m:ctrlPr>
                          <a:rPr lang="en-IN" sz="2000" b="0" i="1">
                            <a:solidFill>
                              <a:srgbClr val="000000"/>
                            </a:solidFill>
                            <a:latin typeface="Cambria Math" panose="02040503050406030204" pitchFamily="18" charset="0"/>
                          </a:rPr>
                        </m:ctrlPr>
                      </m:fPr>
                      <m:num>
                        <m:r>
                          <a:rPr lang="en-IN" sz="2000" b="0" i="1">
                            <a:solidFill>
                              <a:srgbClr val="000000"/>
                            </a:solidFill>
                            <a:latin typeface="Cambria Math" panose="02040503050406030204" pitchFamily="18" charset="0"/>
                          </a:rPr>
                          <m:t>1</m:t>
                        </m:r>
                      </m:num>
                      <m:den>
                        <m:r>
                          <a:rPr lang="en-IN" sz="2000" b="0" i="1">
                            <a:solidFill>
                              <a:srgbClr val="000000"/>
                            </a:solidFill>
                            <a:latin typeface="Cambria Math" panose="02040503050406030204" pitchFamily="18" charset="0"/>
                          </a:rPr>
                          <m:t>2</m:t>
                        </m:r>
                      </m:den>
                    </m:f>
                  </m:oMath>
                </a14:m>
                <a:r>
                  <a:rPr lang="en-IN" sz="2000" b="0">
                    <a:solidFill>
                      <a:srgbClr val="000000"/>
                    </a:solidFill>
                    <a:latin typeface="Helvetica Neue"/>
                  </a:rPr>
                  <a:t> </a:t>
                </a:r>
                <a14:m>
                  <m:oMath xmlns:m="http://schemas.openxmlformats.org/officeDocument/2006/math">
                    <m:r>
                      <a:rPr lang="en-IN" sz="2000" b="0" i="1" dirty="0">
                        <a:solidFill>
                          <a:srgbClr val="000000"/>
                        </a:solidFill>
                        <a:latin typeface="Cambria Math" panose="02040503050406030204" pitchFamily="18" charset="0"/>
                        <a:ea typeface="Cambria Math" panose="02040503050406030204" pitchFamily="18" charset="0"/>
                      </a:rPr>
                      <m:t>𝜌</m:t>
                    </m:r>
                    <m:r>
                      <a:rPr lang="en-IN" sz="2000" b="0" i="1" dirty="0">
                        <a:solidFill>
                          <a:srgbClr val="000000"/>
                        </a:solidFill>
                        <a:latin typeface="Cambria Math" panose="02040503050406030204" pitchFamily="18" charset="0"/>
                        <a:ea typeface="Cambria Math" panose="02040503050406030204" pitchFamily="18" charset="0"/>
                      </a:rPr>
                      <m:t> </m:t>
                    </m:r>
                    <m:sSub>
                      <m:sSubPr>
                        <m:ctrlPr>
                          <a:rPr lang="en-IN" sz="2000" b="0" i="1" dirty="0">
                            <a:solidFill>
                              <a:srgbClr val="000000"/>
                            </a:solidFill>
                            <a:latin typeface="Cambria Math" panose="02040503050406030204" pitchFamily="18" charset="0"/>
                            <a:ea typeface="Cambria Math" panose="02040503050406030204" pitchFamily="18" charset="0"/>
                          </a:rPr>
                        </m:ctrlPr>
                      </m:sSubPr>
                      <m:e>
                        <m:r>
                          <a:rPr lang="en-IN" sz="2000" b="0" i="1" dirty="0">
                            <a:solidFill>
                              <a:srgbClr val="000000"/>
                            </a:solidFill>
                            <a:latin typeface="Cambria Math" panose="02040503050406030204" pitchFamily="18" charset="0"/>
                            <a:ea typeface="Cambria Math" panose="02040503050406030204" pitchFamily="18" charset="0"/>
                          </a:rPr>
                          <m:t>𝐶</m:t>
                        </m:r>
                      </m:e>
                      <m:sub>
                        <m:r>
                          <a:rPr lang="en-IN" sz="2000" b="0" i="1" dirty="0">
                            <a:solidFill>
                              <a:srgbClr val="000000"/>
                            </a:solidFill>
                            <a:latin typeface="Cambria Math" panose="02040503050406030204" pitchFamily="18" charset="0"/>
                            <a:ea typeface="Cambria Math" panose="02040503050406030204" pitchFamily="18" charset="0"/>
                          </a:rPr>
                          <m:t>𝑑</m:t>
                        </m:r>
                      </m:sub>
                    </m:sSub>
                    <m:r>
                      <a:rPr lang="en-IN" sz="2000" b="0" i="1" dirty="0">
                        <a:solidFill>
                          <a:srgbClr val="000000"/>
                        </a:solidFill>
                        <a:latin typeface="Cambria Math" panose="02040503050406030204" pitchFamily="18" charset="0"/>
                        <a:ea typeface="Cambria Math" panose="02040503050406030204" pitchFamily="18" charset="0"/>
                      </a:rPr>
                      <m:t> </m:t>
                    </m:r>
                    <m:r>
                      <a:rPr lang="en-IN" sz="2000" b="0" i="1" dirty="0">
                        <a:solidFill>
                          <a:srgbClr val="000000"/>
                        </a:solidFill>
                        <a:latin typeface="Cambria Math" panose="02040503050406030204" pitchFamily="18" charset="0"/>
                        <a:ea typeface="Cambria Math" panose="02040503050406030204" pitchFamily="18" charset="0"/>
                      </a:rPr>
                      <m:t>𝐴</m:t>
                    </m:r>
                    <m:r>
                      <a:rPr lang="en-IN" sz="2000" b="0" i="1" dirty="0">
                        <a:solidFill>
                          <a:srgbClr val="000000"/>
                        </a:solidFill>
                        <a:latin typeface="Cambria Math" panose="02040503050406030204" pitchFamily="18" charset="0"/>
                        <a:ea typeface="Cambria Math" panose="02040503050406030204" pitchFamily="18" charset="0"/>
                      </a:rPr>
                      <m:t> </m:t>
                    </m:r>
                    <m:sSup>
                      <m:sSupPr>
                        <m:ctrlPr>
                          <a:rPr lang="en-IN" sz="2000" b="0" i="1" dirty="0">
                            <a:solidFill>
                              <a:srgbClr val="000000"/>
                            </a:solidFill>
                            <a:latin typeface="Cambria Math" panose="02040503050406030204" pitchFamily="18" charset="0"/>
                            <a:ea typeface="Cambria Math" panose="02040503050406030204" pitchFamily="18" charset="0"/>
                          </a:rPr>
                        </m:ctrlPr>
                      </m:sSupPr>
                      <m:e>
                        <m:r>
                          <a:rPr lang="en-IN" sz="2000" b="0" i="1" dirty="0">
                            <a:solidFill>
                              <a:srgbClr val="000000"/>
                            </a:solidFill>
                            <a:latin typeface="Cambria Math" panose="02040503050406030204" pitchFamily="18" charset="0"/>
                            <a:ea typeface="Cambria Math" panose="02040503050406030204" pitchFamily="18" charset="0"/>
                          </a:rPr>
                          <m:t>𝑉</m:t>
                        </m:r>
                      </m:e>
                      <m:sup>
                        <m:r>
                          <a:rPr lang="en-IN" sz="2000" b="0" i="1" dirty="0">
                            <a:solidFill>
                              <a:srgbClr val="000000"/>
                            </a:solidFill>
                            <a:latin typeface="Cambria Math" panose="02040503050406030204" pitchFamily="18" charset="0"/>
                            <a:ea typeface="Cambria Math" panose="02040503050406030204" pitchFamily="18" charset="0"/>
                          </a:rPr>
                          <m:t>2</m:t>
                        </m:r>
                      </m:sup>
                    </m:sSup>
                  </m:oMath>
                </a14:m>
                <a:endParaRPr lang="en-IN" sz="2000" b="0">
                  <a:solidFill>
                    <a:srgbClr val="000000"/>
                  </a:solidFill>
                  <a:latin typeface="Helvetica Neue"/>
                  <a:ea typeface="Cambria Math" panose="02040503050406030204" pitchFamily="18" charset="0"/>
                </a:endParaRPr>
              </a:p>
              <a:p>
                <a:pPr marL="0" lvl="0" indent="0">
                  <a:buClr>
                    <a:srgbClr val="000000"/>
                  </a:buClr>
                  <a:buNone/>
                </a:pPr>
                <a:r>
                  <a:rPr lang="en-IN" sz="2000" b="0">
                    <a:solidFill>
                      <a:srgbClr val="000000"/>
                    </a:solidFill>
                    <a:latin typeface="Helvetica Neue"/>
                  </a:rPr>
                  <a:t>	(0.5)(9.8) kg m/</a:t>
                </a:r>
                <a14:m>
                  <m:oMath xmlns:m="http://schemas.openxmlformats.org/officeDocument/2006/math">
                    <m:sSup>
                      <m:sSupPr>
                        <m:ctrlPr>
                          <a:rPr lang="en-IN" sz="2000" b="0" i="1">
                            <a:solidFill>
                              <a:srgbClr val="000000"/>
                            </a:solidFill>
                            <a:latin typeface="Cambria Math" panose="02040503050406030204" pitchFamily="18" charset="0"/>
                          </a:rPr>
                        </m:ctrlPr>
                      </m:sSupPr>
                      <m:e>
                        <m:r>
                          <a:rPr lang="en-IN" sz="2000" b="0" i="1">
                            <a:solidFill>
                              <a:srgbClr val="000000"/>
                            </a:solidFill>
                            <a:latin typeface="Cambria Math" panose="02040503050406030204" pitchFamily="18" charset="0"/>
                          </a:rPr>
                          <m:t>𝑠</m:t>
                        </m:r>
                      </m:e>
                      <m:sup>
                        <m:r>
                          <a:rPr lang="en-IN" sz="2000" b="0" i="1">
                            <a:solidFill>
                              <a:srgbClr val="000000"/>
                            </a:solidFill>
                            <a:latin typeface="Cambria Math" panose="02040503050406030204" pitchFamily="18" charset="0"/>
                          </a:rPr>
                          <m:t>2</m:t>
                        </m:r>
                      </m:sup>
                    </m:sSup>
                  </m:oMath>
                </a14:m>
                <a:r>
                  <a:rPr lang="en-IN" sz="2000" b="0">
                    <a:solidFill>
                      <a:srgbClr val="000000"/>
                    </a:solidFill>
                    <a:latin typeface="Helvetica Neue"/>
                  </a:rPr>
                  <a:t> = </a:t>
                </a:r>
                <a14:m>
                  <m:oMath xmlns:m="http://schemas.openxmlformats.org/officeDocument/2006/math">
                    <m:f>
                      <m:fPr>
                        <m:ctrlPr>
                          <a:rPr lang="en-IN" sz="2000" b="0" i="1">
                            <a:solidFill>
                              <a:srgbClr val="000000"/>
                            </a:solidFill>
                            <a:latin typeface="Cambria Math" panose="02040503050406030204" pitchFamily="18" charset="0"/>
                          </a:rPr>
                        </m:ctrlPr>
                      </m:fPr>
                      <m:num>
                        <m:r>
                          <a:rPr lang="en-IN" sz="2000" b="0" i="1">
                            <a:solidFill>
                              <a:srgbClr val="000000"/>
                            </a:solidFill>
                            <a:latin typeface="Cambria Math" panose="02040503050406030204" pitchFamily="18" charset="0"/>
                          </a:rPr>
                          <m:t>1</m:t>
                        </m:r>
                      </m:num>
                      <m:den>
                        <m:r>
                          <a:rPr lang="en-IN" sz="2000" b="0" i="1">
                            <a:solidFill>
                              <a:srgbClr val="000000"/>
                            </a:solidFill>
                            <a:latin typeface="Cambria Math" panose="02040503050406030204" pitchFamily="18" charset="0"/>
                          </a:rPr>
                          <m:t>2</m:t>
                        </m:r>
                      </m:den>
                    </m:f>
                  </m:oMath>
                </a14:m>
                <a:r>
                  <a:rPr lang="en-IN" sz="2000" b="0">
                    <a:solidFill>
                      <a:srgbClr val="000000"/>
                    </a:solidFill>
                    <a:latin typeface="Helvetica Neue"/>
                  </a:rPr>
                  <a:t> x 1.225 kg/</a:t>
                </a:r>
                <a14:m>
                  <m:oMath xmlns:m="http://schemas.openxmlformats.org/officeDocument/2006/math">
                    <m:sSup>
                      <m:sSupPr>
                        <m:ctrlPr>
                          <a:rPr lang="en-IN" sz="2000" b="0" i="1">
                            <a:solidFill>
                              <a:srgbClr val="000000"/>
                            </a:solidFill>
                            <a:latin typeface="Cambria Math" panose="02040503050406030204" pitchFamily="18" charset="0"/>
                          </a:rPr>
                        </m:ctrlPr>
                      </m:sSupPr>
                      <m:e>
                        <m:r>
                          <a:rPr lang="en-IN" sz="2000" b="0" i="1">
                            <a:solidFill>
                              <a:srgbClr val="000000"/>
                            </a:solidFill>
                            <a:latin typeface="Cambria Math" panose="02040503050406030204" pitchFamily="18" charset="0"/>
                          </a:rPr>
                          <m:t>𝑚</m:t>
                        </m:r>
                      </m:e>
                      <m:sup>
                        <m:r>
                          <a:rPr lang="en-IN" sz="2000" b="0" i="1">
                            <a:solidFill>
                              <a:srgbClr val="000000"/>
                            </a:solidFill>
                            <a:latin typeface="Cambria Math" panose="02040503050406030204" pitchFamily="18" charset="0"/>
                          </a:rPr>
                          <m:t>3 </m:t>
                        </m:r>
                      </m:sup>
                    </m:sSup>
                  </m:oMath>
                </a14:m>
                <a:r>
                  <a:rPr lang="en-IN" sz="2000" b="0">
                    <a:solidFill>
                      <a:srgbClr val="000000"/>
                    </a:solidFill>
                    <a:latin typeface="Helvetica Neue"/>
                  </a:rPr>
                  <a:t>x 0.75 x </a:t>
                </a:r>
                <a14:m>
                  <m:oMath xmlns:m="http://schemas.openxmlformats.org/officeDocument/2006/math">
                    <m:f>
                      <m:fPr>
                        <m:ctrlPr>
                          <a:rPr lang="en-IN" sz="2000" b="0" i="1">
                            <a:solidFill>
                              <a:srgbClr val="000000"/>
                            </a:solidFill>
                            <a:latin typeface="Cambria Math" panose="02040503050406030204" pitchFamily="18" charset="0"/>
                          </a:rPr>
                        </m:ctrlPr>
                      </m:fPr>
                      <m:num>
                        <m:r>
                          <a:rPr lang="en-IN" sz="2000" b="0" i="1">
                            <a:solidFill>
                              <a:srgbClr val="000000"/>
                            </a:solidFill>
                            <a:latin typeface="Cambria Math" panose="02040503050406030204" pitchFamily="18" charset="0"/>
                          </a:rPr>
                          <m:t>3</m:t>
                        </m:r>
                        <m:rad>
                          <m:radPr>
                            <m:degHide m:val="on"/>
                            <m:ctrlPr>
                              <a:rPr lang="en-IN" sz="2000" b="0" i="1">
                                <a:solidFill>
                                  <a:srgbClr val="000000"/>
                                </a:solidFill>
                                <a:latin typeface="Cambria Math" panose="02040503050406030204" pitchFamily="18" charset="0"/>
                              </a:rPr>
                            </m:ctrlPr>
                          </m:radPr>
                          <m:deg/>
                          <m:e>
                            <m:r>
                              <a:rPr lang="en-IN" sz="2000" b="0" i="1">
                                <a:solidFill>
                                  <a:srgbClr val="000000"/>
                                </a:solidFill>
                                <a:latin typeface="Cambria Math" panose="02040503050406030204" pitchFamily="18" charset="0"/>
                              </a:rPr>
                              <m:t>3</m:t>
                            </m:r>
                          </m:e>
                        </m:rad>
                      </m:num>
                      <m:den>
                        <m:r>
                          <a:rPr lang="en-IN" sz="2000" b="0" i="1">
                            <a:solidFill>
                              <a:srgbClr val="000000"/>
                            </a:solidFill>
                            <a:latin typeface="Cambria Math" panose="02040503050406030204" pitchFamily="18" charset="0"/>
                          </a:rPr>
                          <m:t>2</m:t>
                        </m:r>
                      </m:den>
                    </m:f>
                  </m:oMath>
                </a14:m>
                <a:r>
                  <a:rPr lang="en-IN" sz="2000" b="0">
                    <a:solidFill>
                      <a:srgbClr val="000000"/>
                    </a:solidFill>
                    <a:latin typeface="Helvetica Neue"/>
                  </a:rPr>
                  <a:t> x </a:t>
                </a:r>
                <a14:m>
                  <m:oMath xmlns:m="http://schemas.openxmlformats.org/officeDocument/2006/math">
                    <m:sSup>
                      <m:sSupPr>
                        <m:ctrlPr>
                          <a:rPr lang="en-IN" sz="2000" b="0" i="1">
                            <a:solidFill>
                              <a:srgbClr val="000000"/>
                            </a:solidFill>
                            <a:latin typeface="Cambria Math" panose="02040503050406030204" pitchFamily="18" charset="0"/>
                          </a:rPr>
                        </m:ctrlPr>
                      </m:sSupPr>
                      <m:e>
                        <m:r>
                          <a:rPr lang="en-IN" sz="2000" b="0" i="1">
                            <a:solidFill>
                              <a:srgbClr val="000000"/>
                            </a:solidFill>
                            <a:latin typeface="Cambria Math" panose="02040503050406030204" pitchFamily="18" charset="0"/>
                          </a:rPr>
                          <m:t>𝑎</m:t>
                        </m:r>
                      </m:e>
                      <m:sup>
                        <m:r>
                          <a:rPr lang="en-IN" sz="2000" b="0" i="1">
                            <a:solidFill>
                              <a:srgbClr val="000000"/>
                            </a:solidFill>
                            <a:latin typeface="Cambria Math" panose="02040503050406030204" pitchFamily="18" charset="0"/>
                          </a:rPr>
                          <m:t>2</m:t>
                        </m:r>
                      </m:sup>
                    </m:sSup>
                  </m:oMath>
                </a14:m>
                <a:r>
                  <a:rPr lang="en-IN" sz="2000" b="0">
                    <a:solidFill>
                      <a:srgbClr val="000000"/>
                    </a:solidFill>
                    <a:latin typeface="Helvetica Neue"/>
                  </a:rPr>
                  <a:t> x 400 </a:t>
                </a:r>
                <a14:m>
                  <m:oMath xmlns:m="http://schemas.openxmlformats.org/officeDocument/2006/math">
                    <m:sSup>
                      <m:sSupPr>
                        <m:ctrlPr>
                          <a:rPr lang="en-IN" sz="2000" b="0" i="1">
                            <a:solidFill>
                              <a:srgbClr val="000000"/>
                            </a:solidFill>
                            <a:latin typeface="Cambria Math" panose="02040503050406030204" pitchFamily="18" charset="0"/>
                          </a:rPr>
                        </m:ctrlPr>
                      </m:sSupPr>
                      <m:e>
                        <m:r>
                          <a:rPr lang="en-IN" sz="2000" b="0" i="1">
                            <a:solidFill>
                              <a:srgbClr val="000000"/>
                            </a:solidFill>
                            <a:latin typeface="Cambria Math" panose="02040503050406030204" pitchFamily="18" charset="0"/>
                          </a:rPr>
                          <m:t>𝑚</m:t>
                        </m:r>
                      </m:e>
                      <m:sup>
                        <m:r>
                          <a:rPr lang="en-IN" sz="2000" b="0" i="1">
                            <a:solidFill>
                              <a:srgbClr val="000000"/>
                            </a:solidFill>
                            <a:latin typeface="Cambria Math" panose="02040503050406030204" pitchFamily="18" charset="0"/>
                          </a:rPr>
                          <m:t>2</m:t>
                        </m:r>
                      </m:sup>
                    </m:sSup>
                  </m:oMath>
                </a14:m>
                <a:r>
                  <a:rPr lang="en-IN" sz="2000" b="0">
                    <a:solidFill>
                      <a:srgbClr val="000000"/>
                    </a:solidFill>
                    <a:latin typeface="Helvetica Neue"/>
                  </a:rPr>
                  <a:t>/</a:t>
                </a:r>
                <a14:m>
                  <m:oMath xmlns:m="http://schemas.openxmlformats.org/officeDocument/2006/math">
                    <m:sSup>
                      <m:sSupPr>
                        <m:ctrlPr>
                          <a:rPr lang="en-IN" sz="2000" b="0" i="1" dirty="0">
                            <a:solidFill>
                              <a:srgbClr val="000000"/>
                            </a:solidFill>
                            <a:latin typeface="Cambria Math" panose="02040503050406030204" pitchFamily="18" charset="0"/>
                          </a:rPr>
                        </m:ctrlPr>
                      </m:sSupPr>
                      <m:e>
                        <m:r>
                          <a:rPr lang="en-IN" sz="2000" b="0" i="1" dirty="0">
                            <a:solidFill>
                              <a:srgbClr val="000000"/>
                            </a:solidFill>
                            <a:latin typeface="Cambria Math" panose="02040503050406030204" pitchFamily="18" charset="0"/>
                          </a:rPr>
                          <m:t>𝑠</m:t>
                        </m:r>
                      </m:e>
                      <m:sup>
                        <m:r>
                          <a:rPr lang="en-IN" sz="2000" b="0" i="1" dirty="0">
                            <a:solidFill>
                              <a:srgbClr val="000000"/>
                            </a:solidFill>
                            <a:latin typeface="Cambria Math" panose="02040503050406030204" pitchFamily="18" charset="0"/>
                          </a:rPr>
                          <m:t>2</m:t>
                        </m:r>
                      </m:sup>
                    </m:sSup>
                  </m:oMath>
                </a14:m>
                <a:endParaRPr lang="en-IN" sz="2000" b="0">
                  <a:solidFill>
                    <a:srgbClr val="000000"/>
                  </a:solidFill>
                  <a:latin typeface="Helvetica Neue"/>
                </a:endParaRPr>
              </a:p>
              <a:p>
                <a:pPr marL="76200" indent="0">
                  <a:buNone/>
                </a:pPr>
                <a:endParaRPr lang="en-US" sz="1800" b="0"/>
              </a:p>
              <a:p>
                <a:pPr marL="0" indent="0">
                  <a:buNone/>
                </a:pPr>
                <a:r>
                  <a:rPr lang="en-US" sz="1800" b="0"/>
                  <a:t>         </a:t>
                </a:r>
              </a:p>
              <a:p>
                <a:pPr marL="76200" indent="0">
                  <a:buNone/>
                </a:pPr>
                <a:endParaRPr lang="en-US" sz="1800" b="0"/>
              </a:p>
              <a:p>
                <a:endParaRPr lang="en-US" sz="1800" b="0"/>
              </a:p>
              <a:p>
                <a:pPr lvl="2"/>
                <a:endParaRPr lang="en-US" sz="1400"/>
              </a:p>
            </p:txBody>
          </p:sp>
        </mc:Choice>
        <mc:Fallback>
          <p:sp>
            <p:nvSpPr>
              <p:cNvPr id="3" name="Text Placeholder 2">
                <a:extLst>
                  <a:ext uri="{FF2B5EF4-FFF2-40B4-BE49-F238E27FC236}">
                    <a16:creationId xmlns:a16="http://schemas.microsoft.com/office/drawing/2014/main" id="{5BDE2D16-3F22-42A4-899D-366F2049AA5B}"/>
                  </a:ext>
                </a:extLst>
              </p:cNvPr>
              <p:cNvSpPr>
                <a:spLocks noGrp="1" noRot="1" noChangeAspect="1" noMove="1" noResize="1" noEditPoints="1" noAdjustHandles="1" noChangeArrowheads="1" noChangeShapeType="1" noTextEdit="1"/>
              </p:cNvSpPr>
              <p:nvPr>
                <p:ph type="body" idx="1"/>
              </p:nvPr>
            </p:nvSpPr>
            <p:spPr>
              <a:xfrm>
                <a:off x="271732" y="1542705"/>
                <a:ext cx="8633275" cy="4780108"/>
              </a:xfrm>
              <a:blipFill>
                <a:blip r:embed="rId2"/>
                <a:stretch>
                  <a:fillRect/>
                </a:stretch>
              </a:blipFill>
              <a:ln>
                <a:solidFill>
                  <a:schemeClr val="tx1"/>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EF64DC5-F716-406B-9391-1C19C038FC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63</a:t>
            </a:fld>
            <a:endParaRPr lang="en-US"/>
          </a:p>
        </p:txBody>
      </p:sp>
      <p:pic>
        <p:nvPicPr>
          <p:cNvPr id="5" name="Picture 5">
            <a:extLst>
              <a:ext uri="{FF2B5EF4-FFF2-40B4-BE49-F238E27FC236}">
                <a16:creationId xmlns:a16="http://schemas.microsoft.com/office/drawing/2014/main" id="{4656F7BD-0B4C-4068-8217-2E328CB89B20}"/>
              </a:ext>
            </a:extLst>
          </p:cNvPr>
          <p:cNvPicPr>
            <a:picLocks noChangeAspect="1"/>
          </p:cNvPicPr>
          <p:nvPr/>
        </p:nvPicPr>
        <p:blipFill>
          <a:blip r:embed="rId3"/>
          <a:stretch>
            <a:fillRect/>
          </a:stretch>
        </p:blipFill>
        <p:spPr>
          <a:xfrm>
            <a:off x="5331591" y="2229137"/>
            <a:ext cx="2708542" cy="2220702"/>
          </a:xfrm>
          <a:prstGeom prst="rect">
            <a:avLst/>
          </a:prstGeom>
        </p:spPr>
      </p:pic>
      <p:sp>
        <p:nvSpPr>
          <p:cNvPr id="9" name="TextBox 8">
            <a:extLst>
              <a:ext uri="{FF2B5EF4-FFF2-40B4-BE49-F238E27FC236}">
                <a16:creationId xmlns:a16="http://schemas.microsoft.com/office/drawing/2014/main" id="{AD923D96-D2AF-4333-9818-F18A2F12FFB8}"/>
              </a:ext>
            </a:extLst>
          </p:cNvPr>
          <p:cNvSpPr txBox="1"/>
          <p:nvPr/>
        </p:nvSpPr>
        <p:spPr>
          <a:xfrm>
            <a:off x="5417544" y="4439797"/>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Hexagon made of 6 equilateral triangles</a:t>
            </a:r>
          </a:p>
        </p:txBody>
      </p:sp>
      <p:sp>
        <p:nvSpPr>
          <p:cNvPr id="6" name="TextBox 5">
            <a:extLst>
              <a:ext uri="{FF2B5EF4-FFF2-40B4-BE49-F238E27FC236}">
                <a16:creationId xmlns:a16="http://schemas.microsoft.com/office/drawing/2014/main" id="{A0DCADE0-9A99-4127-A3B5-23ADC90CE233}"/>
              </a:ext>
            </a:extLst>
          </p:cNvPr>
          <p:cNvSpPr txBox="1"/>
          <p:nvPr/>
        </p:nvSpPr>
        <p:spPr>
          <a:xfrm>
            <a:off x="271731" y="1067088"/>
            <a:ext cx="8633275" cy="369332"/>
          </a:xfrm>
          <a:prstGeom prst="rect">
            <a:avLst/>
          </a:prstGeom>
          <a:solidFill>
            <a:srgbClr val="FD8008"/>
          </a:solidFill>
        </p:spPr>
        <p:txBody>
          <a:bodyPr wrap="square" rtlCol="0" anchor="t">
            <a:spAutoFit/>
          </a:bodyPr>
          <a:lstStyle/>
          <a:p>
            <a:pPr algn="ctr"/>
            <a:r>
              <a:rPr lang="en-US" sz="1800" b="1" err="1">
                <a:solidFill>
                  <a:schemeClr val="bg1"/>
                </a:solidFill>
                <a:latin typeface="Helvetica Neue"/>
              </a:rPr>
              <a:t>CanSat's</a:t>
            </a:r>
            <a:r>
              <a:rPr lang="en-US" sz="1800" b="1">
                <a:solidFill>
                  <a:schemeClr val="bg1"/>
                </a:solidFill>
                <a:latin typeface="Helvetica Neue"/>
              </a:rPr>
              <a:t> (Container + Payload) Parachute landing Calculations</a:t>
            </a:r>
          </a:p>
        </p:txBody>
      </p:sp>
      <p:sp>
        <p:nvSpPr>
          <p:cNvPr id="7" name="Rectangle 6">
            <a:extLst>
              <a:ext uri="{FF2B5EF4-FFF2-40B4-BE49-F238E27FC236}">
                <a16:creationId xmlns:a16="http://schemas.microsoft.com/office/drawing/2014/main" id="{C79EF45B-6BE9-4C71-8080-A1DBC2D30731}"/>
              </a:ext>
            </a:extLst>
          </p:cNvPr>
          <p:cNvSpPr/>
          <p:nvPr/>
        </p:nvSpPr>
        <p:spPr>
          <a:xfrm>
            <a:off x="7253288" y="3433762"/>
            <a:ext cx="85725" cy="66675"/>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cs typeface="Arial"/>
              </a:rPr>
              <a:t>o</a:t>
            </a:r>
            <a:endParaRPr lang="en-US" sz="800"/>
          </a:p>
        </p:txBody>
      </p:sp>
      <p:sp>
        <p:nvSpPr>
          <p:cNvPr id="10" name="Google Shape;165;p20">
            <a:extLst>
              <a:ext uri="{FF2B5EF4-FFF2-40B4-BE49-F238E27FC236}">
                <a16:creationId xmlns:a16="http://schemas.microsoft.com/office/drawing/2014/main" id="{1E5DD745-4494-454D-B489-656B088FF674}"/>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11" name="Google Shape;177;p21">
            <a:extLst>
              <a:ext uri="{FF2B5EF4-FFF2-40B4-BE49-F238E27FC236}">
                <a16:creationId xmlns:a16="http://schemas.microsoft.com/office/drawing/2014/main" id="{BF0B6511-A6BE-4E06-8830-87A4425428BC}"/>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2" name="Google Shape;407;p44">
            <a:extLst>
              <a:ext uri="{FF2B5EF4-FFF2-40B4-BE49-F238E27FC236}">
                <a16:creationId xmlns:a16="http://schemas.microsoft.com/office/drawing/2014/main" id="{FA02EEC7-37C2-41B4-930F-AE9D00AA86A6}"/>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7812C0E0-B788-4BC6-B4BF-ED1803C2A5CB}"/>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
        <p:nvSpPr>
          <p:cNvPr id="14" name="TextBox 13">
            <a:extLst>
              <a:ext uri="{FF2B5EF4-FFF2-40B4-BE49-F238E27FC236}">
                <a16:creationId xmlns:a16="http://schemas.microsoft.com/office/drawing/2014/main" id="{D8477A03-0ECC-4E24-9F32-8943DA33BEE0}"/>
              </a:ext>
            </a:extLst>
          </p:cNvPr>
          <p:cNvSpPr txBox="1"/>
          <p:nvPr/>
        </p:nvSpPr>
        <p:spPr>
          <a:xfrm>
            <a:off x="5055080" y="5083834"/>
            <a:ext cx="3275162"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Diameter = 7.34 inches  ( desired value of diameter)</a:t>
            </a:r>
            <a:endParaRPr lang="en-US" sz="1600"/>
          </a:p>
        </p:txBody>
      </p:sp>
    </p:spTree>
    <p:extLst>
      <p:ext uri="{BB962C8B-B14F-4D97-AF65-F5344CB8AC3E}">
        <p14:creationId xmlns:p14="http://schemas.microsoft.com/office/powerpoint/2010/main" val="152010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Descent Rate Estimates </a:t>
            </a:r>
            <a:r>
              <a:rPr lang="en-US"/>
              <a:t>(Container &amp; Payload) [3/11]</a:t>
            </a:r>
            <a:endParaRPr lang="en-IN"/>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310880" y="1038225"/>
                <a:ext cx="8532634" cy="5181600"/>
              </a:xfrm>
              <a:solidFill>
                <a:srgbClr val="F9F5E4"/>
              </a:solidFill>
              <a:ln>
                <a:solidFill>
                  <a:schemeClr val="tx1"/>
                </a:solidFill>
              </a:ln>
            </p:spPr>
            <p:txBody>
              <a:bodyPr/>
              <a:lstStyle/>
              <a:p>
                <a:pPr marL="400050" lvl="1" indent="0">
                  <a:buNone/>
                </a:pPr>
                <a:endParaRPr lang="en-IN" sz="1350"/>
              </a:p>
              <a:p>
                <a:pPr marL="400050" lvl="1" indent="0">
                  <a:buNone/>
                </a:pPr>
                <a:endParaRPr lang="en-IN" sz="1350"/>
              </a:p>
              <a:p>
                <a:pPr marL="400050" lvl="1" indent="0">
                  <a:buNone/>
                </a:pPr>
                <a:endParaRPr lang="en-IN" sz="1350"/>
              </a:p>
              <a:p>
                <a:pPr marL="400050" lvl="1" indent="0">
                  <a:buNone/>
                </a:pPr>
                <a:endParaRPr lang="en-IN" sz="1350"/>
              </a:p>
              <a:p>
                <a:pPr marL="400050" lvl="1" indent="0">
                  <a:buNone/>
                </a:pPr>
                <a:r>
                  <a:rPr lang="en-IN" sz="1350"/>
                  <a:t>mg = </a:t>
                </a:r>
                <a14:m>
                  <m:oMath xmlns:m="http://schemas.openxmlformats.org/officeDocument/2006/math">
                    <m:f>
                      <m:fPr>
                        <m:ctrlPr>
                          <a:rPr lang="en-IN" sz="1350" i="1">
                            <a:latin typeface="Cambria Math" panose="02040503050406030204" pitchFamily="18" charset="0"/>
                          </a:rPr>
                        </m:ctrlPr>
                      </m:fPr>
                      <m:num>
                        <m:r>
                          <a:rPr lang="en-IN" sz="1350" i="1">
                            <a:latin typeface="Cambria Math" panose="02040503050406030204" pitchFamily="18" charset="0"/>
                          </a:rPr>
                          <m:t>1</m:t>
                        </m:r>
                      </m:num>
                      <m:den>
                        <m:r>
                          <a:rPr lang="en-IN" sz="1350" i="1">
                            <a:latin typeface="Cambria Math" panose="02040503050406030204" pitchFamily="18" charset="0"/>
                          </a:rPr>
                          <m:t>2</m:t>
                        </m:r>
                      </m:den>
                    </m:f>
                  </m:oMath>
                </a14:m>
                <a:r>
                  <a:rPr lang="en-IN" sz="1350"/>
                  <a:t> </a:t>
                </a:r>
                <a14:m>
                  <m:oMath xmlns:m="http://schemas.openxmlformats.org/officeDocument/2006/math">
                    <m:r>
                      <a:rPr lang="en-IN" sz="1350" i="1" dirty="0">
                        <a:latin typeface="Cambria Math" panose="02040503050406030204" pitchFamily="18" charset="0"/>
                        <a:ea typeface="Cambria Math" panose="02040503050406030204" pitchFamily="18" charset="0"/>
                      </a:rPr>
                      <m:t>𝜌</m:t>
                    </m:r>
                    <m:r>
                      <a:rPr lang="en-IN" sz="1350" i="1" dirty="0">
                        <a:latin typeface="Cambria Math" panose="02040503050406030204" pitchFamily="18" charset="0"/>
                        <a:ea typeface="Cambria Math" panose="02040503050406030204" pitchFamily="18" charset="0"/>
                      </a:rPr>
                      <m:t> </m:t>
                    </m:r>
                    <m:sSub>
                      <m:sSubPr>
                        <m:ctrlPr>
                          <a:rPr lang="en-IN" sz="1350" i="1" dirty="0">
                            <a:latin typeface="Cambria Math" panose="02040503050406030204" pitchFamily="18" charset="0"/>
                            <a:ea typeface="Cambria Math" panose="02040503050406030204" pitchFamily="18" charset="0"/>
                          </a:rPr>
                        </m:ctrlPr>
                      </m:sSubPr>
                      <m:e>
                        <m:r>
                          <a:rPr lang="en-IN" sz="1350" i="1" dirty="0">
                            <a:latin typeface="Cambria Math" panose="02040503050406030204" pitchFamily="18" charset="0"/>
                            <a:ea typeface="Cambria Math" panose="02040503050406030204" pitchFamily="18" charset="0"/>
                          </a:rPr>
                          <m:t>𝐶</m:t>
                        </m:r>
                      </m:e>
                      <m:sub>
                        <m:r>
                          <a:rPr lang="en-IN" sz="1350" i="1" dirty="0">
                            <a:latin typeface="Cambria Math" panose="02040503050406030204" pitchFamily="18" charset="0"/>
                            <a:ea typeface="Cambria Math" panose="02040503050406030204" pitchFamily="18" charset="0"/>
                          </a:rPr>
                          <m:t>𝑑</m:t>
                        </m:r>
                      </m:sub>
                    </m:sSub>
                    <m:r>
                      <a:rPr lang="en-IN" sz="1350" i="1" dirty="0">
                        <a:latin typeface="Cambria Math" panose="02040503050406030204" pitchFamily="18" charset="0"/>
                        <a:ea typeface="Cambria Math" panose="02040503050406030204" pitchFamily="18" charset="0"/>
                      </a:rPr>
                      <m:t> </m:t>
                    </m:r>
                    <m:r>
                      <a:rPr lang="en-IN" sz="1350" i="1" dirty="0">
                        <a:latin typeface="Cambria Math" panose="02040503050406030204" pitchFamily="18" charset="0"/>
                        <a:ea typeface="Cambria Math" panose="02040503050406030204" pitchFamily="18" charset="0"/>
                      </a:rPr>
                      <m:t>𝐴</m:t>
                    </m:r>
                    <m:r>
                      <a:rPr lang="en-IN" sz="1350" i="1" dirty="0">
                        <a:latin typeface="Cambria Math" panose="02040503050406030204" pitchFamily="18" charset="0"/>
                        <a:ea typeface="Cambria Math" panose="02040503050406030204" pitchFamily="18" charset="0"/>
                      </a:rPr>
                      <m:t> </m:t>
                    </m:r>
                    <m:sSup>
                      <m:sSupPr>
                        <m:ctrlPr>
                          <a:rPr lang="en-IN" sz="1350" i="1" dirty="0">
                            <a:latin typeface="Cambria Math" panose="02040503050406030204" pitchFamily="18" charset="0"/>
                            <a:ea typeface="Cambria Math" panose="02040503050406030204" pitchFamily="18" charset="0"/>
                          </a:rPr>
                        </m:ctrlPr>
                      </m:sSupPr>
                      <m:e>
                        <m:r>
                          <a:rPr lang="en-IN" sz="1350" i="1" dirty="0">
                            <a:latin typeface="Cambria Math" panose="02040503050406030204" pitchFamily="18" charset="0"/>
                            <a:ea typeface="Cambria Math" panose="02040503050406030204" pitchFamily="18" charset="0"/>
                          </a:rPr>
                          <m:t>𝑉</m:t>
                        </m:r>
                      </m:e>
                      <m:sup>
                        <m:r>
                          <a:rPr lang="en-IN" sz="1350" i="1" dirty="0">
                            <a:latin typeface="Cambria Math" panose="02040503050406030204" pitchFamily="18" charset="0"/>
                            <a:ea typeface="Cambria Math" panose="02040503050406030204" pitchFamily="18" charset="0"/>
                          </a:rPr>
                          <m:t>2</m:t>
                        </m:r>
                      </m:sup>
                    </m:sSup>
                  </m:oMath>
                </a14:m>
                <a:r>
                  <a:rPr lang="en-IN"/>
                  <a:t> 	</a:t>
                </a:r>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310880" y="1038225"/>
                <a:ext cx="8532634" cy="5181600"/>
              </a:xfrm>
              <a:blipFill>
                <a:blip r:embed="rId2"/>
                <a:stretch>
                  <a:fillRect/>
                </a:stretch>
              </a:blipFill>
              <a:ln>
                <a:solidFill>
                  <a:schemeClr val="tx1"/>
                </a:solidFill>
              </a:ln>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a:buClr>
                <a:srgbClr val="000000"/>
              </a:buClr>
            </a:pPr>
            <a:fld id="{00000000-1234-1234-1234-123412341234}" type="slidenum">
              <a:rPr lang="en-US" smtClean="0">
                <a:solidFill>
                  <a:srgbClr val="000000"/>
                </a:solidFill>
              </a:rPr>
              <a:pPr>
                <a:buClr>
                  <a:srgbClr val="000000"/>
                </a:buClr>
              </a:pPr>
              <a:t>64</a:t>
            </a:fld>
            <a:endParaRPr lang="en-US">
              <a:solidFill>
                <a:srgbClr val="000000"/>
              </a:solidFill>
            </a:endParaRPr>
          </a:p>
        </p:txBody>
      </p:sp>
      <mc:AlternateContent xmlns:mc="http://schemas.openxmlformats.org/markup-compatibility/2006">
        <mc:Choice xmlns:a14="http://schemas.microsoft.com/office/drawing/2010/main" Requires="a14">
          <p:sp>
            <p:nvSpPr>
              <p:cNvPr id="8" name="Rectangle 7"/>
              <p:cNvSpPr/>
              <p:nvPr/>
            </p:nvSpPr>
            <p:spPr>
              <a:xfrm>
                <a:off x="655969" y="2889249"/>
                <a:ext cx="4242499" cy="2917594"/>
              </a:xfrm>
              <a:prstGeom prst="rect">
                <a:avLst/>
              </a:prstGeom>
            </p:spPr>
            <p:txBody>
              <a:bodyPr wrap="square">
                <a:spAutoFit/>
              </a:bodyPr>
              <a:lstStyle/>
              <a:p>
                <a:pPr>
                  <a:spcBef>
                    <a:spcPts val="360"/>
                  </a:spcBef>
                  <a:buSzPts val="2400"/>
                </a:pPr>
                <a:r>
                  <a:rPr lang="en-IN" sz="1050">
                    <a:latin typeface="Helvetica Neue" panose="02000503000000020004" pitchFamily="2" charset="0"/>
                    <a:ea typeface="Helvetica Neue" panose="02000503000000020004" pitchFamily="2" charset="0"/>
                    <a:cs typeface="Helvetica Neue" panose="02000503000000020004" pitchFamily="2" charset="0"/>
                  </a:rPr>
                  <a:t>Area = </a:t>
                </a:r>
                <a14:m>
                  <m:oMath xmlns:m="http://schemas.openxmlformats.org/officeDocument/2006/math">
                    <m:f>
                      <m:fPr>
                        <m:ctrlPr>
                          <a:rPr lang="en-IN" sz="1050" i="1">
                            <a:latin typeface="Cambria Math" panose="02040503050406030204" pitchFamily="18" charset="0"/>
                          </a:rPr>
                        </m:ctrlPr>
                      </m:fPr>
                      <m:num>
                        <m:r>
                          <a:rPr lang="en-IN" sz="1050" i="1">
                            <a:latin typeface="Cambria Math" panose="02040503050406030204" pitchFamily="18" charset="0"/>
                          </a:rPr>
                          <m:t>3</m:t>
                        </m:r>
                        <m:rad>
                          <m:radPr>
                            <m:degHide m:val="on"/>
                            <m:ctrlPr>
                              <a:rPr lang="en-IN" sz="1050" i="1">
                                <a:latin typeface="Cambria Math" panose="02040503050406030204" pitchFamily="18" charset="0"/>
                              </a:rPr>
                            </m:ctrlPr>
                          </m:radPr>
                          <m:deg/>
                          <m:e>
                            <m:r>
                              <a:rPr lang="en-IN" sz="1050" i="1">
                                <a:latin typeface="Cambria Math" panose="02040503050406030204" pitchFamily="18" charset="0"/>
                              </a:rPr>
                              <m:t>3</m:t>
                            </m:r>
                          </m:e>
                        </m:rad>
                      </m:num>
                      <m:den>
                        <m:r>
                          <a:rPr lang="en-IN" sz="1050" i="1">
                            <a:latin typeface="Cambria Math" panose="02040503050406030204" pitchFamily="18" charset="0"/>
                          </a:rPr>
                          <m:t>2</m:t>
                        </m:r>
                      </m:den>
                    </m:f>
                  </m:oMath>
                </a14:m>
                <a:r>
                  <a:rPr lang="en-IN" sz="105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p>
                      <m:sSupPr>
                        <m:ctrlPr>
                          <a:rPr lang="en-IN" sz="1050" i="1" dirty="0">
                            <a:latin typeface="Cambria Math" panose="02040503050406030204" pitchFamily="18" charset="0"/>
                          </a:rPr>
                        </m:ctrlPr>
                      </m:sSupPr>
                      <m:e>
                        <m:r>
                          <a:rPr lang="en-IN" sz="1050" i="1" dirty="0">
                            <a:latin typeface="Cambria Math" panose="02040503050406030204" pitchFamily="18" charset="0"/>
                          </a:rPr>
                          <m:t>𝑎</m:t>
                        </m:r>
                      </m:e>
                      <m:sup>
                        <m:r>
                          <a:rPr lang="en-IN" sz="1050" i="1" dirty="0">
                            <a:latin typeface="Cambria Math" panose="02040503050406030204" pitchFamily="18" charset="0"/>
                          </a:rPr>
                          <m:t>2</m:t>
                        </m:r>
                      </m:sup>
                    </m:sSup>
                  </m:oMath>
                </a14:m>
                <a:r>
                  <a:rPr lang="en-IN" sz="1050">
                    <a:latin typeface="Helvetica Neue" panose="02000503000000020004" pitchFamily="2" charset="0"/>
                    <a:ea typeface="Helvetica Neue" panose="02000503000000020004" pitchFamily="2" charset="0"/>
                    <a:cs typeface="Helvetica Neue" panose="02000503000000020004" pitchFamily="2" charset="0"/>
                  </a:rPr>
                  <a:t>    </a:t>
                </a:r>
              </a:p>
              <a:p>
                <a:pPr>
                  <a:spcBef>
                    <a:spcPts val="360"/>
                  </a:spcBef>
                  <a:buSzPts val="2400"/>
                </a:pPr>
                <a:r>
                  <a:rPr lang="en-IN" sz="1050">
                    <a:latin typeface="Helvetica Neue" panose="02000503000000020004" pitchFamily="2" charset="0"/>
                    <a:ea typeface="Helvetica Neue" panose="02000503000000020004" pitchFamily="2" charset="0"/>
                    <a:cs typeface="Helvetica Neue" panose="02000503000000020004" pitchFamily="2" charset="0"/>
                  </a:rPr>
                  <a:t>For our parachute a = 0.11284m</a:t>
                </a:r>
                <a:r>
                  <a:rPr lang="en-IN" sz="1500">
                    <a:latin typeface="Helvetica Neue" panose="02000503000000020004" pitchFamily="2" charset="0"/>
                    <a:ea typeface="Helvetica Neue" panose="02000503000000020004" pitchFamily="2" charset="0"/>
                    <a:cs typeface="Helvetica Neue" panose="02000503000000020004" pitchFamily="2" charset="0"/>
                  </a:rPr>
                  <a:t>	</a:t>
                </a:r>
              </a:p>
              <a:p>
                <a:pPr>
                  <a:spcBef>
                    <a:spcPts val="360"/>
                  </a:spcBef>
                  <a:buSzPts val="2400"/>
                </a:pPr>
                <a:r>
                  <a:rPr lang="en-IN" sz="1500">
                    <a:latin typeface="Helvetica Neue" panose="02000503000000020004" pitchFamily="2" charset="0"/>
                    <a:ea typeface="Helvetica Neue" panose="02000503000000020004" pitchFamily="2" charset="0"/>
                    <a:cs typeface="Helvetica Neue" panose="02000503000000020004" pitchFamily="2" charset="0"/>
                  </a:rPr>
                  <a:t>v = </a:t>
                </a:r>
                <a14:m>
                  <m:oMath xmlns:m="http://schemas.openxmlformats.org/officeDocument/2006/math">
                    <m:rad>
                      <m:radPr>
                        <m:degHide m:val="on"/>
                        <m:ctrlPr>
                          <a:rPr lang="en-IN" sz="1800" i="1">
                            <a:latin typeface="Cambria Math" panose="02040503050406030204" pitchFamily="18" charset="0"/>
                          </a:rPr>
                        </m:ctrlPr>
                      </m:radPr>
                      <m:deg/>
                      <m:e>
                        <m:f>
                          <m:fPr>
                            <m:ctrlPr>
                              <a:rPr lang="en-IN" sz="1800" i="1">
                                <a:latin typeface="Cambria Math" panose="02040503050406030204" pitchFamily="18" charset="0"/>
                              </a:rPr>
                            </m:ctrlPr>
                          </m:fPr>
                          <m:num>
                            <m:r>
                              <a:rPr lang="en-IN" sz="1800" i="1">
                                <a:latin typeface="Cambria Math" panose="02040503050406030204" pitchFamily="18" charset="0"/>
                              </a:rPr>
                              <m:t>2</m:t>
                            </m:r>
                            <m:r>
                              <a:rPr lang="en-IN" sz="1800" i="1">
                                <a:latin typeface="Cambria Math" panose="02040503050406030204" pitchFamily="18" charset="0"/>
                              </a:rPr>
                              <m:t>𝑚𝑔</m:t>
                            </m:r>
                          </m:num>
                          <m:den>
                            <m:r>
                              <a:rPr lang="en-IN" sz="1800" i="1">
                                <a:latin typeface="Cambria Math" panose="02040503050406030204" pitchFamily="18" charset="0"/>
                                <a:ea typeface="Cambria Math" panose="02040503050406030204" pitchFamily="18" charset="0"/>
                              </a:rPr>
                              <m:t>𝜌</m:t>
                            </m:r>
                            <m:sSub>
                              <m:sSubPr>
                                <m:ctrlPr>
                                  <a:rPr lang="en-IN" sz="1800" i="1">
                                    <a:latin typeface="Cambria Math" panose="02040503050406030204" pitchFamily="18" charset="0"/>
                                    <a:ea typeface="Cambria Math" panose="02040503050406030204" pitchFamily="18" charset="0"/>
                                  </a:rPr>
                                </m:ctrlPr>
                              </m:sSubPr>
                              <m:e>
                                <m:r>
                                  <a:rPr lang="en-IN" sz="1800" i="1">
                                    <a:latin typeface="Cambria Math" panose="02040503050406030204" pitchFamily="18" charset="0"/>
                                    <a:ea typeface="Cambria Math" panose="02040503050406030204" pitchFamily="18" charset="0"/>
                                  </a:rPr>
                                  <m:t>𝐶</m:t>
                                </m:r>
                              </m:e>
                              <m:sub>
                                <m:r>
                                  <a:rPr lang="en-IN" sz="1800" i="1">
                                    <a:latin typeface="Cambria Math" panose="02040503050406030204" pitchFamily="18" charset="0"/>
                                    <a:ea typeface="Cambria Math" panose="02040503050406030204" pitchFamily="18" charset="0"/>
                                  </a:rPr>
                                  <m:t>𝑑</m:t>
                                </m:r>
                              </m:sub>
                            </m:sSub>
                            <m:r>
                              <a:rPr lang="en-IN" sz="1800" i="1">
                                <a:latin typeface="Cambria Math" panose="02040503050406030204" pitchFamily="18" charset="0"/>
                                <a:ea typeface="Cambria Math" panose="02040503050406030204" pitchFamily="18" charset="0"/>
                              </a:rPr>
                              <m:t>𝐴</m:t>
                            </m:r>
                          </m:den>
                        </m:f>
                      </m:e>
                    </m:rad>
                  </m:oMath>
                </a14:m>
                <a:r>
                  <a:rPr lang="en-IN" sz="1500">
                    <a:latin typeface="Helvetica Neue" panose="02000503000000020004" pitchFamily="2" charset="0"/>
                    <a:ea typeface="Helvetica Neue" panose="02000503000000020004" pitchFamily="2" charset="0"/>
                    <a:cs typeface="Helvetica Neue" panose="02000503000000020004" pitchFamily="2" charset="0"/>
                  </a:rPr>
                  <a:t> m/s</a:t>
                </a:r>
              </a:p>
              <a:p>
                <a:pPr>
                  <a:spcBef>
                    <a:spcPts val="360"/>
                  </a:spcBef>
                  <a:buSzPts val="2400"/>
                </a:pPr>
                <a:r>
                  <a:rPr lang="en-IN" sz="1500">
                    <a:latin typeface="Helvetica Neue" panose="02000503000000020004" pitchFamily="2" charset="0"/>
                    <a:ea typeface="Helvetica Neue" panose="02000503000000020004" pitchFamily="2" charset="0"/>
                    <a:cs typeface="Helvetica Neue" panose="02000503000000020004" pitchFamily="2" charset="0"/>
                  </a:rPr>
                  <a:t>v = </a:t>
                </a:r>
                <a14:m>
                  <m:oMath xmlns:m="http://schemas.openxmlformats.org/officeDocument/2006/math">
                    <m:rad>
                      <m:radPr>
                        <m:degHide m:val="on"/>
                        <m:ctrlPr>
                          <a:rPr lang="en-IN" sz="1500" i="1">
                            <a:latin typeface="Cambria Math" panose="02040503050406030204" pitchFamily="18" charset="0"/>
                          </a:rPr>
                        </m:ctrlPr>
                      </m:radPr>
                      <m:deg/>
                      <m:e>
                        <m:f>
                          <m:fPr>
                            <m:ctrlPr>
                              <a:rPr lang="en-IN" sz="1500" i="1">
                                <a:latin typeface="Cambria Math" panose="02040503050406030204" pitchFamily="18" charset="0"/>
                              </a:rPr>
                            </m:ctrlPr>
                          </m:fPr>
                          <m:num>
                            <m:r>
                              <a:rPr lang="en-IN" sz="1500" i="1">
                                <a:latin typeface="Cambria Math" panose="02040503050406030204" pitchFamily="18" charset="0"/>
                              </a:rPr>
                              <m:t>2(0.5)(9.8)(2)</m:t>
                            </m:r>
                          </m:num>
                          <m:den>
                            <m:r>
                              <a:rPr lang="en-IN" sz="1500" i="1">
                                <a:latin typeface="Cambria Math" panose="02040503050406030204" pitchFamily="18" charset="0"/>
                              </a:rPr>
                              <m:t>1.225(0.75)(3</m:t>
                            </m:r>
                            <m:rad>
                              <m:radPr>
                                <m:degHide m:val="on"/>
                                <m:ctrlPr>
                                  <a:rPr lang="en-IN" sz="1500" i="1">
                                    <a:latin typeface="Cambria Math" panose="02040503050406030204" pitchFamily="18" charset="0"/>
                                  </a:rPr>
                                </m:ctrlPr>
                              </m:radPr>
                              <m:deg/>
                              <m:e>
                                <m:r>
                                  <a:rPr lang="en-IN" sz="1500" i="1">
                                    <a:latin typeface="Cambria Math" panose="02040503050406030204" pitchFamily="18" charset="0"/>
                                  </a:rPr>
                                  <m:t>3</m:t>
                                </m:r>
                              </m:e>
                            </m:rad>
                            <m:r>
                              <a:rPr lang="en-IN" sz="1500" i="1">
                                <a:latin typeface="Cambria Math" panose="02040503050406030204" pitchFamily="18" charset="0"/>
                              </a:rPr>
                              <m:t> )</m:t>
                            </m:r>
                            <m:sSup>
                              <m:sSupPr>
                                <m:ctrlPr>
                                  <a:rPr lang="en-IN" sz="1500" i="1">
                                    <a:latin typeface="Cambria Math" panose="02040503050406030204" pitchFamily="18" charset="0"/>
                                  </a:rPr>
                                </m:ctrlPr>
                              </m:sSupPr>
                              <m:e>
                                <m:r>
                                  <a:rPr lang="en-IN" sz="1500" i="1">
                                    <a:latin typeface="Cambria Math" panose="02040503050406030204" pitchFamily="18" charset="0"/>
                                  </a:rPr>
                                  <m:t>(0.11284)</m:t>
                                </m:r>
                              </m:e>
                              <m:sup>
                                <m:r>
                                  <a:rPr lang="en-IN" sz="1500" i="1">
                                    <a:latin typeface="Cambria Math" panose="02040503050406030204" pitchFamily="18" charset="0"/>
                                  </a:rPr>
                                  <m:t>2</m:t>
                                </m:r>
                              </m:sup>
                            </m:sSup>
                          </m:den>
                        </m:f>
                      </m:e>
                    </m:rad>
                  </m:oMath>
                </a14:m>
                <a:r>
                  <a:rPr lang="en-IN" sz="1500">
                    <a:latin typeface="Helvetica Neue" panose="02000503000000020004" pitchFamily="2" charset="0"/>
                    <a:ea typeface="Helvetica Neue" panose="02000503000000020004" pitchFamily="2" charset="0"/>
                    <a:cs typeface="Helvetica Neue" panose="02000503000000020004" pitchFamily="2" charset="0"/>
                  </a:rPr>
                  <a:t> m/s</a:t>
                </a:r>
              </a:p>
              <a:p>
                <a:pPr>
                  <a:spcBef>
                    <a:spcPts val="360"/>
                  </a:spcBef>
                  <a:buSzPts val="2400"/>
                </a:pPr>
                <a:r>
                  <a:rPr lang="en-IN" sz="1500">
                    <a:latin typeface="Helvetica Neue" panose="02000503000000020004" pitchFamily="2" charset="0"/>
                    <a:ea typeface="Helvetica Neue" panose="02000503000000020004" pitchFamily="2" charset="0"/>
                    <a:cs typeface="Helvetica Neue" panose="02000503000000020004" pitchFamily="2" charset="0"/>
                  </a:rPr>
                  <a:t>v = </a:t>
                </a:r>
                <a14:m>
                  <m:oMath xmlns:m="http://schemas.openxmlformats.org/officeDocument/2006/math">
                    <m:rad>
                      <m:radPr>
                        <m:degHide m:val="on"/>
                        <m:ctrlPr>
                          <a:rPr lang="en-IN" sz="1500" i="1">
                            <a:latin typeface="Cambria Math" panose="02040503050406030204" pitchFamily="18" charset="0"/>
                          </a:rPr>
                        </m:ctrlPr>
                      </m:radPr>
                      <m:deg/>
                      <m:e>
                        <m:r>
                          <a:rPr lang="en-IN" sz="1500" i="1">
                            <a:latin typeface="Cambria Math" panose="02040503050406030204" pitchFamily="18" charset="0"/>
                          </a:rPr>
                          <m:t>366.39</m:t>
                        </m:r>
                      </m:e>
                    </m:rad>
                  </m:oMath>
                </a14:m>
                <a:r>
                  <a:rPr lang="en-IN" sz="1500">
                    <a:latin typeface="Helvetica Neue" panose="02000503000000020004" pitchFamily="2" charset="0"/>
                    <a:ea typeface="Helvetica Neue" panose="02000503000000020004" pitchFamily="2" charset="0"/>
                    <a:cs typeface="Helvetica Neue" panose="02000503000000020004" pitchFamily="2" charset="0"/>
                  </a:rPr>
                  <a:t>m/s</a:t>
                </a:r>
              </a:p>
              <a:p>
                <a:pPr>
                  <a:spcBef>
                    <a:spcPts val="360"/>
                  </a:spcBef>
                  <a:buSzPts val="2400"/>
                </a:pPr>
                <a:r>
                  <a:rPr lang="en-IN" sz="1500">
                    <a:latin typeface="Helvetica Neue" panose="02000503000000020004" pitchFamily="2" charset="0"/>
                    <a:ea typeface="Helvetica Neue" panose="02000503000000020004" pitchFamily="2" charset="0"/>
                    <a:cs typeface="Helvetica Neue" panose="02000503000000020004" pitchFamily="2" charset="0"/>
                  </a:rPr>
                  <a:t>v = 19.14 m/s</a:t>
                </a:r>
              </a:p>
              <a:p>
                <a:pPr>
                  <a:spcBef>
                    <a:spcPts val="360"/>
                  </a:spcBef>
                  <a:buSzPts val="2400"/>
                </a:pPr>
                <a:r>
                  <a:rPr lang="en-IN" sz="1500">
                    <a:latin typeface="Helvetica Neue" panose="02000503000000020004" pitchFamily="2" charset="0"/>
                    <a:ea typeface="Helvetica Neue" panose="02000503000000020004" pitchFamily="2" charset="0"/>
                    <a:cs typeface="Helvetica Neue" panose="02000503000000020004" pitchFamily="2" charset="0"/>
                  </a:rPr>
                  <a:t>T = 32.12 s </a:t>
                </a:r>
              </a:p>
              <a:p>
                <a:pPr>
                  <a:spcBef>
                    <a:spcPts val="360"/>
                  </a:spcBef>
                  <a:buSzPts val="2400"/>
                </a:pPr>
                <a:r>
                  <a:rPr lang="en-IN" sz="1500">
                    <a:latin typeface="Helvetica Neue" panose="02000503000000020004" pitchFamily="2" charset="0"/>
                    <a:ea typeface="Helvetica Neue" panose="02000503000000020004" pitchFamily="2" charset="0"/>
                    <a:cs typeface="Helvetica Neue" panose="02000503000000020004" pitchFamily="2" charset="0"/>
                  </a:rPr>
                  <a:t>Our Parachute will land with this velocity. </a:t>
                </a:r>
              </a:p>
            </p:txBody>
          </p:sp>
        </mc:Choice>
        <mc:Fallback>
          <p:sp>
            <p:nvSpPr>
              <p:cNvPr id="8" name="Rectangle 7"/>
              <p:cNvSpPr>
                <a:spLocks noRot="1" noChangeAspect="1" noMove="1" noResize="1" noEditPoints="1" noAdjustHandles="1" noChangeArrowheads="1" noChangeShapeType="1" noTextEdit="1"/>
              </p:cNvSpPr>
              <p:nvPr/>
            </p:nvSpPr>
            <p:spPr>
              <a:xfrm>
                <a:off x="655969" y="2889249"/>
                <a:ext cx="4242499" cy="2917594"/>
              </a:xfrm>
              <a:prstGeom prst="rect">
                <a:avLst/>
              </a:prstGeom>
              <a:blipFill>
                <a:blip r:embed="rId3"/>
                <a:stretch>
                  <a:fillRect l="-575" b="-1253"/>
                </a:stretch>
              </a:blipFill>
            </p:spPr>
            <p:txBody>
              <a:bodyPr/>
              <a:lstStyle/>
              <a:p>
                <a:r>
                  <a:rPr lang="en-US">
                    <a:noFill/>
                  </a:rPr>
                  <a:t> </a:t>
                </a:r>
              </a:p>
            </p:txBody>
          </p:sp>
        </mc:Fallback>
      </mc:AlternateContent>
      <p:sp>
        <p:nvSpPr>
          <p:cNvPr id="10" name="TextBox 9"/>
          <p:cNvSpPr txBox="1"/>
          <p:nvPr/>
        </p:nvSpPr>
        <p:spPr>
          <a:xfrm>
            <a:off x="6343025" y="5110152"/>
            <a:ext cx="1447768" cy="415498"/>
          </a:xfrm>
          <a:prstGeom prst="rect">
            <a:avLst/>
          </a:prstGeom>
          <a:solidFill>
            <a:srgbClr val="FFB366"/>
          </a:solidFill>
          <a:ln>
            <a:solidFill>
              <a:srgbClr val="F5AD09"/>
            </a:solidFill>
          </a:ln>
        </p:spPr>
        <p:txBody>
          <a:bodyPr wrap="square" rtlCol="0">
            <a:spAutoFit/>
          </a:bodyPr>
          <a:lstStyle/>
          <a:p>
            <a:pPr>
              <a:buClr>
                <a:srgbClr val="000000"/>
              </a:buClr>
              <a:buFont typeface="Arial"/>
              <a:buNone/>
            </a:pPr>
            <a:r>
              <a:rPr lang="en-IN" sz="1050"/>
              <a:t>Hexagon made of 6 equilateral triangles. </a:t>
            </a:r>
          </a:p>
        </p:txBody>
      </p:sp>
      <p:sp>
        <p:nvSpPr>
          <p:cNvPr id="14" name="AutoShape 6" descr="data:image/jpg;base64,%20/9j/4AAQSkZJRgABAQEAYABgAAD/2wBDAAUDBAQEAwUEBAQFBQUGBwwIBwcHBw8LCwkMEQ8SEhEPERETFhwXExQaFRERGCEYGh0dHx8fExciJCIeJBweHx7/2wBDAQUFBQcGBw4ICA4eFBEUHh4eHh4eHh4eHh4eHh4eHh4eHh4eHh4eHh4eHh4eHh4eHh4eHh4eHh4eHh4eHh4eHh7/wAARCACbALw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5X4j/EHwj8PtJ/tHxXrENirhvs8H3p7lhj5Yox8znJA4GBkZIHNAHUlgAT2HU1S0XWNJ1ywXUNF1Oy1OzZiq3FpcLNGWBwRuUkZBr5/hsPih8foJJNbkvvh38PJyDDZQps1TUEGP9YzfcjOWI4wRj5WGGrzj9mrwB4/034R2vxB+FXiZhq811cR3ug6lhrC9RJto24x5b7UHzZyegZaAPtWivLPhB8aNF8b3T+HdWsrjwx4ytVH2zQ9QUxyg4XLRlgNyktwPvY5xjmvUgeaAFooooAKKKKACiiigAooooAKKKKACiiigAooooAKKKCaACkYgKSSAB1JrlviR8QvCXw90hdS8VatHZrKStvCql57luBtjjX5mPI6cDPOBXjkGmfFD49qZfETXnw++HkpVk02L5dS1FRsYGRyPkQ/NjGPdW4NAG344+N11qutjwZ8F9Nj8XeIXYJcagFZtN04ZXLSyDh8An7p4OByflrI0X4X3ng3x1pnxI+Il1P471C5Qrqd7Jbhk0Wb5GjnhiHAhXa6swXKjYwCqHr2zwL4R8O+CfD0Gg+GNKt9OsYgPkiXBkYADe7dWc4GWPJrdIyCD3oAhsri3vLSG8tJo57eeNZIpY2DK6MMhgR1BBzmvFf2Hf8Ak3nS/wDr+vf/AEe9d5p/w/TSImtPD3izxLo2nbt0VhBNBNDbjAG2Pz4pGROMhA20ZOAOlcH+w5/ybxpfOf8ATr3n/tu9AHZ/Fj4U+EPiRYiPWrI2+pQkNaarZ4jvLZgQQVkx0+UcHI9MHBHmdp46+InwRaz0n4sQv4m8Jllih8WWMTF7VPkVVuowM8E/eyWbsWORX0TUV5b293bPbXdvFcQSDa8cqBlYehB4NAFXw9rOleINHttX0XULe/sblFkingfcrAgEfQ4I4PIq/XzVdfDfxX4J8Y6rrPwAuvs+nWbRnUPDl1cbrHUJyR5kcJc4jZUUZOcgnaCBxXonwf8AjR4b8eFtIvEl8O+LLbCXuiaj+6mV8Lkxg/fTJ46H1A4yAeo0lcX8WPGM3hDR1urOOC4uvLmuPIeGaVniiXc+BEpKjkZdsKuRnrWfe3y6xruqazJrE+h2GjadFALtdp8uWbbLMQGBUsIxEoJU4LtwaXQD0Slrnfh1JrU3hGym195nvXMjBp41jmaIyN5RkVQAsnl7NwAABzwK6KmAUUUUAFFFFABRRRQAUUUUAJurw7xt8bbzWtWk8H/BXSl8V69vEdzqe1jp2m/Mo3ySYw/BPCnjHfpXn/7VF58TPFPxgHw58Jm7v9Bh0KDVdU0i0nS3kvIRc7ZFEhGcn5AAPc4Nerfs2+Lvhbqnhb/hHfh7aJok2nnbd6PdRCG9R1Cqzyr1kboC+TyME9qAIvhr8ELPTddTxv8AEHVH8ZeNZFVnu7tVNvauAuPs8eAF2leGwD7CvYAOaUdKKACiiigArw/9hz/k3nS/+v69/wDR717hXh/7Dn/JvOl/9f17/wCj3oA9wrD8b69/wj/h+W9jt5bq7kZYLS3iUs8szcKAByQOWOAThTgE8VuVy2kf8T7xfc60w36fpYksbDPR5w5W5lx6qUEQOONsmDhzQA/4dTaP/wAIvDaaZqS3r2uReuwKS+exLyNKjfMjMxZvm5Oc85zXl3xn8KaD8QbCXxDd2N+17HItr4Tm0orFe3FwAJTPHIcYU7GA3/KEiaQdQa9Y8T+FtP1wmYzXdhfeU0Qu7OZonKHqr44dfZs4yduCc1T8UQQ2ut+Bra2hjhhi1eSOOONQqoo068AUAcAAcYoA8KHijxf8PU0zQf2ivDGmeJ/DqlY7TxPbQfa0t3OxP9I3gEfeILlQzHoG617tomjeDtd8IstrBYa7oOrym+/eqlxDcFmDA4IwQCFwO20elQ/Fbxf4H8IeFJrrx7d2UelXIMJt7mLzvtRwSYxFg7+AeMY9a+VPhrqfinwh8U/Dvirwl4fuvCfw58Y67Bpdpod9dPILhJQM3aRn/V5AVgc9TgFloA+zdF0nTNFsVsdI0+1sLRWLLDbxCNATyTgcc1eoooAKKKKACiiigAooooAKKKKAPDrT/k+W9/7EBf8A0tWuk+Kvwb8P+NtQXxFZXV14a8YQIq2mvacxWaPHTeoIEgxlSDzg4zXLC6tbT9uG8luriG3T/hAlUNLIFBP2xeMmvUvEPjbw/o8UGbl9Ru7mQxWtlpqG5uJ3CliFRM4AAJLNhR3IoA8d8O/GPxN8NtVtvBnx2sGgZ2SLT/FFnGWs7xM7czH+B+MkgDAPKjqfoCxu7W/sob2xuobq1njEkM0MgeORCMhlYcEEdCK4TTPBp8VTX+u/EDTYrltStPskGi3CpJFp9qSrNGxGQ8rOoZ3Bx8qBfu5PnF94C+IfwT87VvhLdXHibwsZjPe+FL8mSWGPOSLNx82cFsL14GRIaAPoiiuC+E/xY8IfEa0KaReG11iFN17o92PLvLUggMGQ8kAkfMMjkdDxXe5FABXh/wCw5/ybzpf/AF/Xv/o969wrw/8AYd/5N50v/r+vf/R70AeoeNtQurewh03S5jFquqTC1tXADGEHmSbHcRoGbngkKuRuBrV0fT7TSdLtdMsYvKtbWJYoUyTtVRgcnrWB4Q/4neqXPi6UAwyq1npYHT7KrkmUHv5rANkcFEiI9TZ8eeNfC3gbRTrHizWrXSrTdtQzN80rf3UQZZ29lB456UAdDXgnxa+LcepeK7DwT8LNMHjDxlY3a3YeCYfY7DarI5llHBG1yjKCOHI3BsCstbj4ofHy6Q2jal8O/hyGDedtaPVNUGFPHOEjIJww44z8/Qe1fDzwL4V8AaJ/Y/hLR4NNtGYPIEyzytgDc7nLMcDqTQB5v8M/gi668nj74r6kvi/xpIgKecgNppy4/wBVFH91tpLYbAxnIAPJi/af/wCRu+Dv/Y7Wte5V4d+1D/yN/wAHv+x2taAPcaKKKACiiigAooooAKKKKACiiigDwS403TtU/bdvLfU9PtL6EeAlcR3MKyKGF4oyAwPPJ5969r0rQ9F0l3fStI0+waQAOba2SIsB0B2gZrx6z/5Pmvf+xAX/ANLVr3GgAoPNFFAHmHxa+DPh/wAcajb+IbO8u/DXiy0dXt9b03CzErjCyj/loowMAkEY64yDx3h/4weKPh9r8HhL482cFn57BNP8VWcLCwuzhcLJgYR/vZOAB6Bfmr6ANUNf0XSNf0uXS9c0y01Kxl/1lvdQrIjfgeKALdvNDcQpNBIksTjcrowZWHqCOtfNv7Kc017+z5oPhWykkhudTvb555kODDapc/vWBHIZgwRT0y2T0wa/ivRfEP7NUdz4n8G+IrW/8CFg9z4Y1i7Cyo5KqTaykZJHHy+mc7jg15T+ytZeNPiFoEvg/QfE8PhbRbaRjqt3b3SnUrmEy+YIIk+9En7yQmQD5ixBLABQAfRvj/40WWj69B8P/hjoY8X+KgFj+xWeVtNPT5QGmkA2qoDDgHjHJXiq/gD4JXV34jj8c/GHWE8X+KRhre32j+z7D7hAiiwAWBX72AD1xnmvQ/hl8O/CPw50FdH8KaUlpF96aZjvmnfABd3PJJwOOAOwArrKAOF+M8+tReHLeDRbTVJpJ52V5bCSdXixG5UnyAZMFgo4wuSNx25rpfCEmoTeFNIl1ZZE1B7GFrpZF2sJSg35HY7s8VqHrRQDFrw79qH/AJG/4Pf9jta17jXh37UP/I3/AAe/7Ha1oA9xooooAKKKKACiiigAooooAKKKKAPDrP8A5Pmvf+xAX/0tWvca8Os/+T5r3/sQF/8AS1a9xoAKKKyfFfiLQ/C+h3GteINUttNsLdSzzTyBRwCcD+8xxwoyT2FAGtmvI/iZ8a7DQ/Eg8E+C9IuPGPjSUlP7PtGAhs2+UBrmToijcM/kSvWuOj8VfEj47XzW/gVrnwX8OwzRT69MuLzU03bWFspH7vowz26k5+WvWvhR8MvCPwz0T+zfDGmrE8nNzeygPc3JznMkmMkDsOg7DrQB594C+C+ra14hg8efGzVI/EniKNhJZ6ZG7HTtM5Ujy06M3yjP8Of7x+avN/hR8IdJ8f2vj3WLK/uPDvivSvHupDTNZsxh4cNEyo6jG9Ac4XIxuOOpz9eV4d+yH/x5fEz/ALKBqf8AKKgDO8NfGLxT4B1ez8JfHfSV05pXNvY+KLb5rO/YFQC4UYjJB3E8Ad1XmvfbW4t7u1iurWeKe3mQPFLE4ZHUjIYEcEEd6peJdC0jxLol1omvafb6hp12nlz28y5Vh/MEHkEcggEV4Xe+BfiR8GtQj1L4U3Fz4q8H7sXHhO9nLSWqkqWa2kY55+b5exOcPk4APoaqep6ppmlrC2p6jZ2KzyCKI3EyxiRz0VdxGT7DmuP+EvxY8HfEuylfw/eSRX9vkXemXiiK7tyMbt0eeQCwG4ZGeM1k/FTSvE03jSw1XQk1N3Ww+z2ZtVjaKOczozeeHBxGUHJHPynvijqkHRnd3/ibQrO21Kd9Tt5v7MAN7HbuJZIM9AyLlgfbFeS/tQHPi74On/qdrWtv4ceG7631uGHVNBaCOxsry2v5541Md68t0JFZTnLjALEkcFsda5j9prVNLn+IXwj0uDUbOW/h8Z2kktqk6mWND0ZkByAfXFHQHue+0UUUAFFFFABRRRQAUUUUAFFFFAHh1n/yfNe/9iAv/pate4k18/avrek+Hf2zNX1rXNQt9P0+1+HnmTTzNhVUXin6k+wyT2qtP40+I/xwvJdL+Gay+FPA2XhuvFF3bN9ovF+dT9kU4+Xgc8MDjlcYIB2fxT+Nej+F9bj8H+GbGbxZ40ugy22k6ewcRSYOPPfOIwMZIPIUE8Dmud8HfBjWvFniWHx58cr6DW9Vhcvp2gQjOn6aNxOMZIlyAvX05L8Y1fCXw48P/CXxX4Zk8OrcyDV5LnTdVvbudXuLyV0a4jklYgbiGhdRtx9/oeteyUAMjijiiWKJFjRAFVVGAoHQAU+iigArw79kP/jy+Jn/AGUDU/5RV7jXh37If/Hl8TP+ygan/KKgD3Gg0UUAeV/Fr4LaL4z1iHxRo2qXnhPxhbkNDrem8SPgYCyrkeYuAB1BwAM44rkPDPxm8QfD7UU8I/HrTzpsyJ/ofia1heSxvlVR98qDiU4OcAdRlVyCfoOsvxV4f0fxR4evNA16wivtNvYzHPBIOGHqO4IOCCOQQCKAOF8L+H3+ImmReLPGsstxp+qQpPp2hR3LC0t7VgGTzgpAnlYHLbsqM7QMAluQ/aJ0nS9G8R/Byz0jTbPTrYeN7YiG1gWJASeTtUAVSn8EfEb4Hl9R+F1zd+LvB/m+bd+F74mW5t0yoP2RxyTjdhfYZDnmue+IvxV8IfEzXPg9PoGoBNQh8aWv23S7j5Lq0bgMHQ8kAnG4ZUnjOcgAH1XRRRQAUUUUAFFFFABRRRQAUUUUAfMv7S/wu1u9+Lej/FO38HwePNIsrRLS90AOVmKqZCJQP+WmC/3ACcgcEZx698GPiT4L+IXhxJvCs8VvJaqEutLaPyprJsDKFMDgE43L8p9c5Fd5XknxX+B2heKtYHi7w5ez+E/GkO1rfV7EkB2VgR50Q+WQcYzwTxkkACgDqPilPbyR+HdJ8gXF9fa/YtaxgKSogmWeWT5iMBYon5HPIH8VdnXzD4K+IfiTwh8ULe2/aEgbTtSa3bTdD1iGFRpswLoZH3KDiSQ7CzEqqqoBVOa+mreaG4hjnt5ElikUPHIjBldSMggjggjvQBJRRRQAV4d+yH/x5fEz/soGp/yir3GvDv2Q/wDjy+Jn/ZQNT/lFQB7jRRRQAUUGvJfix8a9O8M6wvg7wlpsvi3xvOwji0u0OUtySvzXDj/Vrhwf54HNAHoHjTxV4f8AB2gXGu+JtWt9M0+3GXllJ9cYVRlmOSOFBNfOGjeH5PjX8ZvDnxG0LwKnhXwxo16uoDXbmHyrvWmUoyqIgcFCwP7w54zhs5U9p4R+C+r+J/EFr44+Nuqp4g1eILLZ6HDldO0x8IcKu4h2BXB6qe+7rXuUUSRRpHEqxoihVVRgKB0AFAD6KKKACiiigAooooAKKKKACiiigAoIzRRQBleLPDeh+K9BudC8RaZb6lp1yu2WCYZB5yCCOVIIBBBBBGQa8Gm8GfEn4F3Rvvhgtx4y8FO+648NXUv+k2mdgLwSdWzhuMcZ+63JH0dSHpQBw/wk+KfhL4maP9s8PXwF3EP9L06f5Lm2fA3BkPJALAbh8pPeu5HSvJfiv8D9C8X6wni3QLybwp42t2WS31qyByWXbjzY8gSDau3scHnI4rm/Cfxm8SeDNcs/Bnx20eLRLufbFYeIbd91jfsNoO49I2+YEngDPIXHIB79Xzp+zDdeKYU+JK6HoukX1ufHmpl5LvVZLZw37vgKsEgIxjnI6njjJ+h7aeG5t47i2mjmhlUPHJGwZXUjIII4IPrXiX7In/Hl8TP+ygan/KKgD03wh4ok1i4vdL1TS5NH1uwkK3Fm7+Yjpn5ZoZNqiWNgRyACpO1gDV/xT4i0Xwtoc+t+ItTttM063x5lxO2FBJwB7knsOa8i+P8A8S9D0HxLoWmeGI2174jQXQFhptiiyuYnKieGZufKR0GfUFFboM1X8LfBnXfGWrWHjH46aomualbkS2WgwADTrEEIdrJj94+R82cqcDJYUAZcni74lfHa6/s/wBbah4G8DfL9q8Q3imO9vYyVOLUD7uRu5zgg5JB+WvWfhV8L/B/w20n7J4b0uNLqVALvUJfnurpgBkvIecEjO0YUEnArsbaGK3t44IYkiijUIiIoVVUDAAA6ADtUlAAKKKKACiiigAooooAKKKKACiiigAooooAKKKKACiiigArL8U+HtF8UaHcaJ4g0231LTrgDzbedcq2DkH2IIByOa1KKAPnKbwP8SvgbczX3wpV/F3gxi0k3he8mIntCSpY28nJYn5jjHc/Kx5rzj4G/8Lg8c6X4l07wTbt4O8MeIPFF5ql34huVzdRrIV/cwpkZI2gFh1JI3Lg19qGm96AOJ+Enwt8I/DLRhY+HNPH2mQD7VqE+HublsDJZ+uCRnaMKD0FdxQOlFABRRRQAUUUUAFFFFABRRRQAUUUUAf/Z"/>
          <p:cNvSpPr>
            <a:spLocks noChangeAspect="1" noChangeArrowheads="1"/>
          </p:cNvSpPr>
          <p:nvPr/>
        </p:nvSpPr>
        <p:spPr bwMode="auto">
          <a:xfrm>
            <a:off x="1302544"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buClr>
                <a:srgbClr val="000000"/>
              </a:buClr>
              <a:buFont typeface="Arial"/>
              <a:buNone/>
            </a:pPr>
            <a:endParaRPr lang="en-IN" sz="1050"/>
          </a:p>
        </p:txBody>
      </p:sp>
      <p:pic>
        <p:nvPicPr>
          <p:cNvPr id="15" name="Picture 14"/>
          <p:cNvPicPr>
            <a:picLocks noChangeAspect="1"/>
          </p:cNvPicPr>
          <p:nvPr/>
        </p:nvPicPr>
        <p:blipFill>
          <a:blip r:embed="rId4"/>
          <a:stretch>
            <a:fillRect/>
          </a:stretch>
        </p:blipFill>
        <p:spPr>
          <a:xfrm>
            <a:off x="5496593" y="2640595"/>
            <a:ext cx="3140632" cy="2476112"/>
          </a:xfrm>
          <a:prstGeom prst="rect">
            <a:avLst/>
          </a:prstGeom>
          <a:solidFill>
            <a:srgbClr val="F9F5E4"/>
          </a:solidFill>
          <a:ln>
            <a:solidFill>
              <a:schemeClr val="tx1"/>
            </a:solidFill>
          </a:ln>
        </p:spPr>
      </p:pic>
      <p:sp>
        <p:nvSpPr>
          <p:cNvPr id="5" name="Rectangle 4">
            <a:extLst>
              <a:ext uri="{FF2B5EF4-FFF2-40B4-BE49-F238E27FC236}">
                <a16:creationId xmlns:a16="http://schemas.microsoft.com/office/drawing/2014/main" id="{7E2C7C9C-2244-40A5-9757-280E582E1D89}"/>
              </a:ext>
            </a:extLst>
          </p:cNvPr>
          <p:cNvSpPr/>
          <p:nvPr/>
        </p:nvSpPr>
        <p:spPr>
          <a:xfrm>
            <a:off x="7729538" y="4010025"/>
            <a:ext cx="95250" cy="3810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cs typeface="Arial"/>
              </a:rPr>
              <a:t>o</a:t>
            </a:r>
            <a:endParaRPr lang="en-US" sz="800"/>
          </a:p>
        </p:txBody>
      </p:sp>
      <p:sp>
        <p:nvSpPr>
          <p:cNvPr id="11" name="Google Shape;165;p20">
            <a:extLst>
              <a:ext uri="{FF2B5EF4-FFF2-40B4-BE49-F238E27FC236}">
                <a16:creationId xmlns:a16="http://schemas.microsoft.com/office/drawing/2014/main" id="{4937D2CC-F8A6-4352-BAF9-36042C8C0CE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12" name="Google Shape;177;p21">
            <a:extLst>
              <a:ext uri="{FF2B5EF4-FFF2-40B4-BE49-F238E27FC236}">
                <a16:creationId xmlns:a16="http://schemas.microsoft.com/office/drawing/2014/main" id="{A0E5F91C-4DB9-4F86-9704-611526BCA82C}"/>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3" name="Google Shape;407;p44">
            <a:extLst>
              <a:ext uri="{FF2B5EF4-FFF2-40B4-BE49-F238E27FC236}">
                <a16:creationId xmlns:a16="http://schemas.microsoft.com/office/drawing/2014/main" id="{9375CE81-E7D1-4FD6-934C-F575AC7080F5}"/>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4AD3F6DC-3EC8-4C35-B366-F0228FBB2027}"/>
              </a:ext>
            </a:extLst>
          </p:cNvPr>
          <p:cNvSpPr txBox="1"/>
          <p:nvPr/>
        </p:nvSpPr>
        <p:spPr>
          <a:xfrm>
            <a:off x="314863" y="1038333"/>
            <a:ext cx="8532634" cy="646331"/>
          </a:xfrm>
          <a:prstGeom prst="rect">
            <a:avLst/>
          </a:prstGeom>
          <a:solidFill>
            <a:srgbClr val="FD8008"/>
          </a:solidFill>
          <a:ln>
            <a:solidFill>
              <a:schemeClr val="tx1"/>
            </a:solidFill>
          </a:ln>
        </p:spPr>
        <p:txBody>
          <a:bodyPr wrap="square" rtlCol="0" anchor="t">
            <a:spAutoFit/>
          </a:bodyPr>
          <a:lstStyle/>
          <a:p>
            <a:pPr algn="ctr"/>
            <a:r>
              <a:rPr lang="en-US" sz="1800" b="1">
                <a:solidFill>
                  <a:schemeClr val="bg1"/>
                </a:solidFill>
                <a:latin typeface="Helvetica Neue"/>
              </a:rPr>
              <a:t>CanSat (Container + Payload) Parachute Landing calculation For 8 inch Hexagonal Parachute</a:t>
            </a:r>
          </a:p>
        </p:txBody>
      </p:sp>
      <p:sp>
        <p:nvSpPr>
          <p:cNvPr id="6" name="TextBox 5">
            <a:extLst>
              <a:ext uri="{FF2B5EF4-FFF2-40B4-BE49-F238E27FC236}">
                <a16:creationId xmlns:a16="http://schemas.microsoft.com/office/drawing/2014/main" id="{A1B97403-2423-48C3-B522-E17E42F9E8F2}"/>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Tree>
    <p:extLst>
      <p:ext uri="{BB962C8B-B14F-4D97-AF65-F5344CB8AC3E}">
        <p14:creationId xmlns:p14="http://schemas.microsoft.com/office/powerpoint/2010/main" val="1413497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Descent Rate Estimates </a:t>
            </a:r>
            <a:r>
              <a:rPr lang="en-US"/>
              <a:t>(Container) [4/11]</a:t>
            </a:r>
            <a:endParaRPr lang="en-IN"/>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242977" y="1512599"/>
                <a:ext cx="8672423" cy="4735801"/>
              </a:xfrm>
              <a:solidFill>
                <a:srgbClr val="F9F5E4"/>
              </a:solidFill>
              <a:ln>
                <a:solidFill>
                  <a:schemeClr val="tx1"/>
                </a:solidFill>
              </a:ln>
            </p:spPr>
            <p:style>
              <a:lnRef idx="2">
                <a:schemeClr val="accent1"/>
              </a:lnRef>
              <a:fillRef idx="1">
                <a:schemeClr val="lt1"/>
              </a:fillRef>
              <a:effectRef idx="0">
                <a:schemeClr val="accent1"/>
              </a:effectRef>
              <a:fontRef idx="minor">
                <a:schemeClr val="dk1"/>
              </a:fontRef>
            </p:style>
            <p:txBody>
              <a:bodyPr/>
              <a:lstStyle/>
              <a:p>
                <a:pPr marL="57150" indent="0">
                  <a:buNone/>
                </a:pPr>
                <a:r>
                  <a:rPr lang="en-IN"/>
                  <a:t>	</a:t>
                </a:r>
              </a:p>
              <a:p>
                <a:pPr marL="57150" indent="0">
                  <a:buNone/>
                </a:pPr>
                <a:r>
                  <a:rPr lang="en-IN" sz="1600"/>
                  <a:t>	</a:t>
                </a:r>
                <a:endParaRPr lang="en-IN" sz="1600" i="1">
                  <a:latin typeface="Cambria Math" panose="02040503050406030204" pitchFamily="18" charset="0"/>
                </a:endParaRPr>
              </a:p>
              <a:p>
                <a:pPr marL="57150" indent="0">
                  <a:buNone/>
                </a:pPr>
                <a:r>
                  <a:rPr lang="en-IN" sz="1600" i="1">
                    <a:latin typeface="Cambria Math" panose="02040503050406030204" pitchFamily="18" charset="0"/>
                  </a:rPr>
                  <a:t>	</a:t>
                </a:r>
                <a14:m>
                  <m:oMath xmlns:m="http://schemas.openxmlformats.org/officeDocument/2006/math">
                    <m:sSub>
                      <m:sSubPr>
                        <m:ctrlPr>
                          <a:rPr lang="en-IN" sz="1600" i="1">
                            <a:latin typeface="Cambria Math" panose="02040503050406030204" pitchFamily="18" charset="0"/>
                          </a:rPr>
                        </m:ctrlPr>
                      </m:sSubPr>
                      <m:e>
                        <m:r>
                          <a:rPr lang="en-IN" sz="1600" b="0" i="1">
                            <a:latin typeface="Cambria Math" panose="02040503050406030204" pitchFamily="18" charset="0"/>
                          </a:rPr>
                          <m:t>𝐹</m:t>
                        </m:r>
                      </m:e>
                      <m:sub>
                        <m:r>
                          <a:rPr lang="en-IN" sz="1600" b="0" i="1">
                            <a:latin typeface="Cambria Math" panose="02040503050406030204" pitchFamily="18" charset="0"/>
                          </a:rPr>
                          <m:t>𝑑</m:t>
                        </m:r>
                      </m:sub>
                    </m:sSub>
                  </m:oMath>
                </a14:m>
                <a:r>
                  <a:rPr lang="en-IN" sz="1600"/>
                  <a:t> </a:t>
                </a:r>
                <a:r>
                  <a:rPr lang="en-IN" sz="1600" b="0"/>
                  <a:t>= </a:t>
                </a:r>
                <a14:m>
                  <m:oMath xmlns:m="http://schemas.openxmlformats.org/officeDocument/2006/math">
                    <m:f>
                      <m:fPr>
                        <m:ctrlPr>
                          <a:rPr lang="en-IN" sz="1600" b="0" i="1">
                            <a:latin typeface="Cambria Math" panose="02040503050406030204" pitchFamily="18" charset="0"/>
                          </a:rPr>
                        </m:ctrlPr>
                      </m:fPr>
                      <m:num>
                        <m:r>
                          <a:rPr lang="en-IN" sz="1600" b="0" i="1">
                            <a:latin typeface="Cambria Math" panose="02040503050406030204" pitchFamily="18" charset="0"/>
                          </a:rPr>
                          <m:t>1</m:t>
                        </m:r>
                      </m:num>
                      <m:den>
                        <m:r>
                          <a:rPr lang="en-IN" sz="1600" b="0" i="1">
                            <a:latin typeface="Cambria Math" panose="02040503050406030204" pitchFamily="18" charset="0"/>
                          </a:rPr>
                          <m:t>2</m:t>
                        </m:r>
                      </m:den>
                    </m:f>
                  </m:oMath>
                </a14:m>
                <a:r>
                  <a:rPr lang="en-IN" sz="1600"/>
                  <a:t> </a:t>
                </a:r>
                <a14:m>
                  <m:oMath xmlns:m="http://schemas.openxmlformats.org/officeDocument/2006/math">
                    <m:r>
                      <a:rPr lang="en-IN" sz="1600" b="0" i="1" dirty="0">
                        <a:latin typeface="Cambria Math" panose="02040503050406030204" pitchFamily="18" charset="0"/>
                        <a:ea typeface="Cambria Math" panose="02040503050406030204" pitchFamily="18" charset="0"/>
                      </a:rPr>
                      <m:t>𝜌</m:t>
                    </m:r>
                  </m:oMath>
                </a14:m>
                <a:r>
                  <a:rPr lang="en-IN" sz="1600" b="0"/>
                  <a:t> </a:t>
                </a:r>
                <a14:m>
                  <m:oMath xmlns:m="http://schemas.openxmlformats.org/officeDocument/2006/math">
                    <m:sSub>
                      <m:sSubPr>
                        <m:ctrlPr>
                          <a:rPr lang="en-IN" sz="1600" b="0" i="1" dirty="0">
                            <a:latin typeface="Cambria Math" panose="02040503050406030204" pitchFamily="18" charset="0"/>
                          </a:rPr>
                        </m:ctrlPr>
                      </m:sSubPr>
                      <m:e>
                        <m:r>
                          <a:rPr lang="en-IN" sz="1600" b="0" i="1" dirty="0">
                            <a:latin typeface="Cambria Math" panose="02040503050406030204" pitchFamily="18" charset="0"/>
                          </a:rPr>
                          <m:t>𝐶</m:t>
                        </m:r>
                      </m:e>
                      <m:sub>
                        <m:r>
                          <a:rPr lang="en-IN" sz="1600" b="0" i="1" dirty="0">
                            <a:latin typeface="Cambria Math" panose="02040503050406030204" pitchFamily="18" charset="0"/>
                          </a:rPr>
                          <m:t>𝑑</m:t>
                        </m:r>
                      </m:sub>
                    </m:sSub>
                  </m:oMath>
                </a14:m>
                <a:r>
                  <a:rPr lang="en-IN" sz="1600" b="0"/>
                  <a:t> A </a:t>
                </a:r>
                <a14:m>
                  <m:oMath xmlns:m="http://schemas.openxmlformats.org/officeDocument/2006/math">
                    <m:sSup>
                      <m:sSupPr>
                        <m:ctrlPr>
                          <a:rPr lang="en-IN" sz="1600" b="0" i="1">
                            <a:latin typeface="Cambria Math" panose="02040503050406030204" pitchFamily="18" charset="0"/>
                          </a:rPr>
                        </m:ctrlPr>
                      </m:sSupPr>
                      <m:e>
                        <m:r>
                          <a:rPr lang="en-IN" sz="1600" b="0" i="1">
                            <a:latin typeface="Cambria Math" panose="02040503050406030204" pitchFamily="18" charset="0"/>
                          </a:rPr>
                          <m:t>𝑉</m:t>
                        </m:r>
                      </m:e>
                      <m:sup>
                        <m:r>
                          <a:rPr lang="en-IN" sz="1600" b="0" i="1">
                            <a:latin typeface="Cambria Math" panose="02040503050406030204" pitchFamily="18" charset="0"/>
                          </a:rPr>
                          <m:t>2</m:t>
                        </m:r>
                      </m:sup>
                    </m:sSup>
                  </m:oMath>
                </a14:m>
                <a:r>
                  <a:rPr lang="en-IN" sz="1600" b="0"/>
                  <a:t>     	(</a:t>
                </a:r>
                <a:r>
                  <a:rPr lang="en-IN" sz="1600" b="0" err="1"/>
                  <a:t>i</a:t>
                </a:r>
                <a:r>
                  <a:rPr lang="en-IN" sz="1600" b="0"/>
                  <a:t>)</a:t>
                </a:r>
              </a:p>
              <a:p>
                <a:pPr marL="57150" indent="0">
                  <a:buNone/>
                </a:pPr>
                <a:endParaRPr lang="en-IN" sz="1600" b="0"/>
              </a:p>
              <a:p>
                <a:pPr marL="57150" indent="0">
                  <a:buNone/>
                </a:pPr>
                <a:r>
                  <a:rPr lang="en-IN" sz="1600" b="0"/>
                  <a:t>	</a:t>
                </a:r>
                <a14:m>
                  <m:oMath xmlns:m="http://schemas.openxmlformats.org/officeDocument/2006/math">
                    <m:sSub>
                      <m:sSubPr>
                        <m:ctrlPr>
                          <a:rPr lang="en-IN" sz="1600" b="0" i="1">
                            <a:latin typeface="Cambria Math" panose="02040503050406030204" pitchFamily="18" charset="0"/>
                          </a:rPr>
                        </m:ctrlPr>
                      </m:sSubPr>
                      <m:e>
                        <m:r>
                          <a:rPr lang="en-IN" sz="1600" b="0" i="1">
                            <a:latin typeface="Cambria Math" panose="02040503050406030204" pitchFamily="18" charset="0"/>
                          </a:rPr>
                          <m:t>𝐹</m:t>
                        </m:r>
                      </m:e>
                      <m:sub>
                        <m:r>
                          <a:rPr lang="en-IN" sz="1600" b="0" i="1">
                            <a:latin typeface="Cambria Math" panose="02040503050406030204" pitchFamily="18" charset="0"/>
                          </a:rPr>
                          <m:t>𝑑</m:t>
                        </m:r>
                      </m:sub>
                    </m:sSub>
                  </m:oMath>
                </a14:m>
                <a:r>
                  <a:rPr lang="en-IN" sz="1600" b="0"/>
                  <a:t> = mg			(ii)</a:t>
                </a:r>
              </a:p>
              <a:p>
                <a:pPr marL="57150" indent="0">
                  <a:buNone/>
                </a:pPr>
                <a:r>
                  <a:rPr lang="en-IN" sz="1600" b="0"/>
                  <a:t>	A = </a:t>
                </a:r>
                <a14:m>
                  <m:oMath xmlns:m="http://schemas.openxmlformats.org/officeDocument/2006/math">
                    <m:f>
                      <m:fPr>
                        <m:ctrlPr>
                          <a:rPr lang="en-IN" sz="1600" b="0" i="1">
                            <a:latin typeface="Cambria Math" panose="02040503050406030204" pitchFamily="18" charset="0"/>
                          </a:rPr>
                        </m:ctrlPr>
                      </m:fPr>
                      <m:num>
                        <m:r>
                          <a:rPr lang="en-IN" sz="1600" b="0" i="1">
                            <a:latin typeface="Cambria Math" panose="02040503050406030204" pitchFamily="18" charset="0"/>
                          </a:rPr>
                          <m:t>3</m:t>
                        </m:r>
                        <m:rad>
                          <m:radPr>
                            <m:degHide m:val="on"/>
                            <m:ctrlPr>
                              <a:rPr lang="en-IN" sz="1600" b="0" i="1">
                                <a:latin typeface="Cambria Math" panose="02040503050406030204" pitchFamily="18" charset="0"/>
                              </a:rPr>
                            </m:ctrlPr>
                          </m:radPr>
                          <m:deg/>
                          <m:e>
                            <m:r>
                              <a:rPr lang="en-IN" sz="1600" b="0" i="1">
                                <a:latin typeface="Cambria Math" panose="02040503050406030204" pitchFamily="18" charset="0"/>
                              </a:rPr>
                              <m:t>3</m:t>
                            </m:r>
                          </m:e>
                        </m:rad>
                      </m:num>
                      <m:den>
                        <m:r>
                          <a:rPr lang="en-IN" sz="1600" b="0" i="1">
                            <a:latin typeface="Cambria Math" panose="02040503050406030204" pitchFamily="18" charset="0"/>
                          </a:rPr>
                          <m:t>2</m:t>
                        </m:r>
                      </m:den>
                    </m:f>
                  </m:oMath>
                </a14:m>
                <a:r>
                  <a:rPr lang="en-IN" sz="1600" b="0"/>
                  <a:t> </a:t>
                </a:r>
                <a14:m>
                  <m:oMath xmlns:m="http://schemas.openxmlformats.org/officeDocument/2006/math">
                    <m:sSup>
                      <m:sSupPr>
                        <m:ctrlPr>
                          <a:rPr lang="en-IN" sz="1600" b="0" i="1" dirty="0">
                            <a:latin typeface="Cambria Math" panose="02040503050406030204" pitchFamily="18" charset="0"/>
                          </a:rPr>
                        </m:ctrlPr>
                      </m:sSupPr>
                      <m:e>
                        <m:r>
                          <a:rPr lang="en-IN" sz="1600" b="0" i="1" dirty="0">
                            <a:latin typeface="Cambria Math" panose="02040503050406030204" pitchFamily="18" charset="0"/>
                          </a:rPr>
                          <m:t>𝑎</m:t>
                        </m:r>
                      </m:e>
                      <m:sup>
                        <m:r>
                          <a:rPr lang="en-IN" sz="1600" b="0" i="1" dirty="0">
                            <a:latin typeface="Cambria Math" panose="02040503050406030204" pitchFamily="18" charset="0"/>
                          </a:rPr>
                          <m:t>2</m:t>
                        </m:r>
                      </m:sup>
                    </m:sSup>
                  </m:oMath>
                </a14:m>
                <a:endParaRPr lang="en-IN" sz="1600" b="0"/>
              </a:p>
              <a:p>
                <a:pPr marL="57150" indent="0">
                  <a:buNone/>
                </a:pPr>
                <a:r>
                  <a:rPr lang="en-IN" sz="1600" b="0"/>
                  <a:t>	</a:t>
                </a:r>
              </a:p>
              <a:p>
                <a:pPr marL="57150" indent="0">
                  <a:buNone/>
                </a:pPr>
                <a:r>
                  <a:rPr lang="en-IN" sz="1600" b="0"/>
                  <a:t>	From (</a:t>
                </a:r>
                <a:r>
                  <a:rPr lang="en-IN" sz="1600" b="0" err="1"/>
                  <a:t>i</a:t>
                </a:r>
                <a:r>
                  <a:rPr lang="en-IN" sz="1600" b="0"/>
                  <a:t>) and (ii)</a:t>
                </a:r>
              </a:p>
              <a:p>
                <a:pPr marL="57150" indent="0">
                  <a:buNone/>
                </a:pPr>
                <a:r>
                  <a:rPr lang="en-IN" sz="1600" b="0"/>
                  <a:t>	mg = </a:t>
                </a:r>
                <a14:m>
                  <m:oMath xmlns:m="http://schemas.openxmlformats.org/officeDocument/2006/math">
                    <m:f>
                      <m:fPr>
                        <m:ctrlPr>
                          <a:rPr lang="en-IN" sz="1600" b="0" i="1">
                            <a:latin typeface="Cambria Math" panose="02040503050406030204" pitchFamily="18" charset="0"/>
                          </a:rPr>
                        </m:ctrlPr>
                      </m:fPr>
                      <m:num>
                        <m:r>
                          <a:rPr lang="en-IN" sz="1600" b="0" i="1">
                            <a:latin typeface="Cambria Math" panose="02040503050406030204" pitchFamily="18" charset="0"/>
                          </a:rPr>
                          <m:t>1</m:t>
                        </m:r>
                      </m:num>
                      <m:den>
                        <m:r>
                          <a:rPr lang="en-IN" sz="1600" b="0" i="1">
                            <a:latin typeface="Cambria Math" panose="02040503050406030204" pitchFamily="18" charset="0"/>
                          </a:rPr>
                          <m:t>2</m:t>
                        </m:r>
                      </m:den>
                    </m:f>
                  </m:oMath>
                </a14:m>
                <a:r>
                  <a:rPr lang="en-IN" sz="1600" b="0"/>
                  <a:t> </a:t>
                </a:r>
                <a14:m>
                  <m:oMath xmlns:m="http://schemas.openxmlformats.org/officeDocument/2006/math">
                    <m:r>
                      <a:rPr lang="en-IN" sz="1600" b="0" i="1" dirty="0">
                        <a:latin typeface="Cambria Math" panose="02040503050406030204" pitchFamily="18" charset="0"/>
                        <a:ea typeface="Cambria Math" panose="02040503050406030204" pitchFamily="18" charset="0"/>
                      </a:rPr>
                      <m:t>𝜌</m:t>
                    </m:r>
                    <m:r>
                      <a:rPr lang="en-IN" sz="1600" b="0" i="1" dirty="0">
                        <a:latin typeface="Cambria Math" panose="02040503050406030204" pitchFamily="18" charset="0"/>
                        <a:ea typeface="Cambria Math" panose="02040503050406030204" pitchFamily="18" charset="0"/>
                      </a:rPr>
                      <m:t> </m:t>
                    </m:r>
                    <m:sSub>
                      <m:sSubPr>
                        <m:ctrlPr>
                          <a:rPr lang="en-IN" sz="1600" b="0" i="1" dirty="0">
                            <a:latin typeface="Cambria Math" panose="02040503050406030204" pitchFamily="18" charset="0"/>
                            <a:ea typeface="Cambria Math" panose="02040503050406030204" pitchFamily="18" charset="0"/>
                          </a:rPr>
                        </m:ctrlPr>
                      </m:sSubPr>
                      <m:e>
                        <m:r>
                          <a:rPr lang="en-IN" sz="1600" b="0" i="1" dirty="0">
                            <a:latin typeface="Cambria Math" panose="02040503050406030204" pitchFamily="18" charset="0"/>
                            <a:ea typeface="Cambria Math" panose="02040503050406030204" pitchFamily="18" charset="0"/>
                          </a:rPr>
                          <m:t>𝐶</m:t>
                        </m:r>
                      </m:e>
                      <m:sub>
                        <m:r>
                          <a:rPr lang="en-IN" sz="1600" b="0" i="1" dirty="0">
                            <a:latin typeface="Cambria Math" panose="02040503050406030204" pitchFamily="18" charset="0"/>
                            <a:ea typeface="Cambria Math" panose="02040503050406030204" pitchFamily="18" charset="0"/>
                          </a:rPr>
                          <m:t>𝑑</m:t>
                        </m:r>
                      </m:sub>
                    </m:sSub>
                  </m:oMath>
                </a14:m>
                <a:r>
                  <a:rPr lang="en-IN" sz="1600" b="0"/>
                  <a:t> A </a:t>
                </a:r>
                <a14:m>
                  <m:oMath xmlns:m="http://schemas.openxmlformats.org/officeDocument/2006/math">
                    <m:sSup>
                      <m:sSupPr>
                        <m:ctrlPr>
                          <a:rPr lang="en-IN" sz="1600" b="0" i="1">
                            <a:latin typeface="Cambria Math" panose="02040503050406030204" pitchFamily="18" charset="0"/>
                          </a:rPr>
                        </m:ctrlPr>
                      </m:sSupPr>
                      <m:e>
                        <m:r>
                          <a:rPr lang="en-IN" sz="1600" b="0" i="1">
                            <a:latin typeface="Cambria Math" panose="02040503050406030204" pitchFamily="18" charset="0"/>
                          </a:rPr>
                          <m:t>𝑉</m:t>
                        </m:r>
                      </m:e>
                      <m:sup>
                        <m:r>
                          <a:rPr lang="en-IN" sz="1600" b="0" i="1">
                            <a:latin typeface="Cambria Math" panose="02040503050406030204" pitchFamily="18" charset="0"/>
                          </a:rPr>
                          <m:t>2</m:t>
                        </m:r>
                      </m:sup>
                    </m:sSup>
                  </m:oMath>
                </a14:m>
                <a:endParaRPr lang="en-IN" sz="1600" b="0"/>
              </a:p>
              <a:p>
                <a:pPr marL="57150" indent="0">
                  <a:buNone/>
                </a:pPr>
                <a:r>
                  <a:rPr lang="en-IN" sz="1600" b="0"/>
                  <a:t>	(0.15)(9.8) kg m/</a:t>
                </a:r>
                <a14:m>
                  <m:oMath xmlns:m="http://schemas.openxmlformats.org/officeDocument/2006/math">
                    <m:sSup>
                      <m:sSupPr>
                        <m:ctrlPr>
                          <a:rPr lang="en-IN" sz="1600" b="0" i="1">
                            <a:latin typeface="Cambria Math" panose="02040503050406030204" pitchFamily="18" charset="0"/>
                          </a:rPr>
                        </m:ctrlPr>
                      </m:sSupPr>
                      <m:e>
                        <m:r>
                          <a:rPr lang="en-IN" sz="1600" b="0" i="1">
                            <a:latin typeface="Cambria Math" panose="02040503050406030204" pitchFamily="18" charset="0"/>
                          </a:rPr>
                          <m:t>𝑠</m:t>
                        </m:r>
                      </m:e>
                      <m:sup>
                        <m:r>
                          <a:rPr lang="en-IN" sz="1600" b="0" i="1">
                            <a:latin typeface="Cambria Math" panose="02040503050406030204" pitchFamily="18" charset="0"/>
                          </a:rPr>
                          <m:t>2</m:t>
                        </m:r>
                      </m:sup>
                    </m:sSup>
                  </m:oMath>
                </a14:m>
                <a:r>
                  <a:rPr lang="en-IN" sz="1600" b="0"/>
                  <a:t> = </a:t>
                </a:r>
                <a14:m>
                  <m:oMath xmlns:m="http://schemas.openxmlformats.org/officeDocument/2006/math">
                    <m:f>
                      <m:fPr>
                        <m:ctrlPr>
                          <a:rPr lang="en-IN" sz="1600" b="0" i="1">
                            <a:latin typeface="Cambria Math" panose="02040503050406030204" pitchFamily="18" charset="0"/>
                          </a:rPr>
                        </m:ctrlPr>
                      </m:fPr>
                      <m:num>
                        <m:r>
                          <a:rPr lang="en-IN" sz="1600" b="0" i="1">
                            <a:latin typeface="Cambria Math" panose="02040503050406030204" pitchFamily="18" charset="0"/>
                          </a:rPr>
                          <m:t>1</m:t>
                        </m:r>
                      </m:num>
                      <m:den>
                        <m:r>
                          <a:rPr lang="en-IN" sz="1600" b="0" i="1">
                            <a:latin typeface="Cambria Math" panose="02040503050406030204" pitchFamily="18" charset="0"/>
                          </a:rPr>
                          <m:t>2</m:t>
                        </m:r>
                      </m:den>
                    </m:f>
                  </m:oMath>
                </a14:m>
                <a:r>
                  <a:rPr lang="en-IN" sz="1600" b="0"/>
                  <a:t> (1.225 kg/</a:t>
                </a:r>
                <a14:m>
                  <m:oMath xmlns:m="http://schemas.openxmlformats.org/officeDocument/2006/math">
                    <m:sSup>
                      <m:sSupPr>
                        <m:ctrlPr>
                          <a:rPr lang="en-IN" sz="1600" b="0" i="1">
                            <a:latin typeface="Cambria Math" panose="02040503050406030204" pitchFamily="18" charset="0"/>
                          </a:rPr>
                        </m:ctrlPr>
                      </m:sSupPr>
                      <m:e>
                        <m:r>
                          <a:rPr lang="en-IN" sz="1600" b="0" i="1">
                            <a:latin typeface="Cambria Math" panose="02040503050406030204" pitchFamily="18" charset="0"/>
                          </a:rPr>
                          <m:t>𝑚</m:t>
                        </m:r>
                      </m:e>
                      <m:sup>
                        <m:r>
                          <a:rPr lang="en-IN" sz="1600" b="0" i="1">
                            <a:latin typeface="Cambria Math" panose="02040503050406030204" pitchFamily="18" charset="0"/>
                          </a:rPr>
                          <m:t>3</m:t>
                        </m:r>
                      </m:sup>
                    </m:sSup>
                  </m:oMath>
                </a14:m>
                <a:r>
                  <a:rPr lang="en-IN" sz="1600" b="0"/>
                  <a:t>)(0.75)(</a:t>
                </a:r>
                <a14:m>
                  <m:oMath xmlns:m="http://schemas.openxmlformats.org/officeDocument/2006/math">
                    <m:f>
                      <m:fPr>
                        <m:ctrlPr>
                          <a:rPr lang="en-IN" sz="1600" b="0" i="1">
                            <a:latin typeface="Cambria Math" panose="02040503050406030204" pitchFamily="18" charset="0"/>
                          </a:rPr>
                        </m:ctrlPr>
                      </m:fPr>
                      <m:num>
                        <m:r>
                          <a:rPr lang="en-IN" sz="1600" b="0" i="1">
                            <a:latin typeface="Cambria Math" panose="02040503050406030204" pitchFamily="18" charset="0"/>
                          </a:rPr>
                          <m:t>3</m:t>
                        </m:r>
                        <m:rad>
                          <m:radPr>
                            <m:degHide m:val="on"/>
                            <m:ctrlPr>
                              <a:rPr lang="en-IN" sz="1600" b="0" i="1">
                                <a:latin typeface="Cambria Math" panose="02040503050406030204" pitchFamily="18" charset="0"/>
                              </a:rPr>
                            </m:ctrlPr>
                          </m:radPr>
                          <m:deg/>
                          <m:e>
                            <m:r>
                              <a:rPr lang="en-IN" sz="1600" b="0" i="1">
                                <a:latin typeface="Cambria Math" panose="02040503050406030204" pitchFamily="18" charset="0"/>
                              </a:rPr>
                              <m:t>3</m:t>
                            </m:r>
                          </m:e>
                        </m:rad>
                      </m:num>
                      <m:den>
                        <m:r>
                          <a:rPr lang="en-IN" sz="1600" b="0" i="1">
                            <a:latin typeface="Cambria Math" panose="02040503050406030204" pitchFamily="18" charset="0"/>
                          </a:rPr>
                          <m:t>2</m:t>
                        </m:r>
                      </m:den>
                    </m:f>
                    <m:r>
                      <a:rPr lang="en-IN" sz="1600" b="0" i="1">
                        <a:latin typeface="Cambria Math" panose="02040503050406030204" pitchFamily="18" charset="0"/>
                      </a:rPr>
                      <m:t>)</m:t>
                    </m:r>
                  </m:oMath>
                </a14:m>
                <a:r>
                  <a:rPr lang="en-IN" sz="1600" b="0"/>
                  <a:t>(0.11284 x 0.11284</a:t>
                </a:r>
                <a14:m>
                  <m:oMath xmlns:m="http://schemas.openxmlformats.org/officeDocument/2006/math">
                    <m:sSup>
                      <m:sSupPr>
                        <m:ctrlPr>
                          <a:rPr lang="en-IN" sz="1600" b="0" i="1">
                            <a:latin typeface="Cambria Math" panose="02040503050406030204" pitchFamily="18" charset="0"/>
                          </a:rPr>
                        </m:ctrlPr>
                      </m:sSupPr>
                      <m:e>
                        <m:r>
                          <a:rPr lang="en-IN" sz="1600" b="0" i="1">
                            <a:latin typeface="Cambria Math" panose="02040503050406030204" pitchFamily="18" charset="0"/>
                          </a:rPr>
                          <m:t>𝑚</m:t>
                        </m:r>
                      </m:e>
                      <m:sup>
                        <m:r>
                          <a:rPr lang="en-IN" sz="1600" b="0" i="1">
                            <a:latin typeface="Cambria Math" panose="02040503050406030204" pitchFamily="18" charset="0"/>
                          </a:rPr>
                          <m:t>2</m:t>
                        </m:r>
                      </m:sup>
                    </m:sSup>
                  </m:oMath>
                </a14:m>
                <a:r>
                  <a:rPr lang="en-IN" sz="1600" b="0"/>
                  <a:t>)</a:t>
                </a:r>
                <a14:m>
                  <m:oMath xmlns:m="http://schemas.openxmlformats.org/officeDocument/2006/math">
                    <m:sSup>
                      <m:sSupPr>
                        <m:ctrlPr>
                          <a:rPr lang="en-IN" sz="1600" b="0" i="1" dirty="0">
                            <a:latin typeface="Cambria Math" panose="02040503050406030204" pitchFamily="18" charset="0"/>
                          </a:rPr>
                        </m:ctrlPr>
                      </m:sSupPr>
                      <m:e>
                        <m:r>
                          <a:rPr lang="en-IN" sz="1600" b="0" i="1" dirty="0">
                            <a:latin typeface="Cambria Math" panose="02040503050406030204" pitchFamily="18" charset="0"/>
                          </a:rPr>
                          <m:t>𝑉</m:t>
                        </m:r>
                      </m:e>
                      <m:sup>
                        <m:r>
                          <a:rPr lang="en-IN" sz="1600" b="0" i="1" dirty="0">
                            <a:latin typeface="Cambria Math" panose="02040503050406030204" pitchFamily="18" charset="0"/>
                          </a:rPr>
                          <m:t>2</m:t>
                        </m:r>
                      </m:sup>
                    </m:sSup>
                  </m:oMath>
                </a14:m>
                <a:endParaRPr lang="en-IN" sz="1600" b="0"/>
              </a:p>
              <a:p>
                <a:pPr marL="400050" lvl="1" indent="0">
                  <a:buNone/>
                </a:pPr>
                <a:r>
                  <a:rPr lang="en-IN" sz="1600"/>
                  <a:t>	v = </a:t>
                </a:r>
                <a14:m>
                  <m:oMath xmlns:m="http://schemas.openxmlformats.org/officeDocument/2006/math">
                    <m:rad>
                      <m:radPr>
                        <m:degHide m:val="on"/>
                        <m:ctrlPr>
                          <a:rPr lang="en-IN" sz="1600" i="1" smtClean="0">
                            <a:latin typeface="Cambria Math" panose="02040503050406030204" pitchFamily="18" charset="0"/>
                          </a:rPr>
                        </m:ctrlPr>
                      </m:radPr>
                      <m:deg/>
                      <m:e>
                        <m:f>
                          <m:fPr>
                            <m:ctrlPr>
                              <a:rPr lang="en-IN" sz="1600" i="1" smtClean="0">
                                <a:latin typeface="Cambria Math" panose="02040503050406030204" pitchFamily="18" charset="0"/>
                              </a:rPr>
                            </m:ctrlPr>
                          </m:fPr>
                          <m:num>
                            <m:r>
                              <a:rPr lang="en-IN" sz="1600" b="0" i="1" smtClean="0">
                                <a:latin typeface="Cambria Math" panose="02040503050406030204" pitchFamily="18" charset="0"/>
                              </a:rPr>
                              <m:t>5.88</m:t>
                            </m:r>
                          </m:num>
                          <m:den>
                            <m:r>
                              <a:rPr lang="en-IN" sz="1600" b="0" i="1" smtClean="0">
                                <a:latin typeface="Cambria Math" panose="02040503050406030204" pitchFamily="18" charset="0"/>
                              </a:rPr>
                              <m:t>0.0607</m:t>
                            </m:r>
                          </m:den>
                        </m:f>
                      </m:e>
                    </m:rad>
                  </m:oMath>
                </a14:m>
                <a:r>
                  <a:rPr lang="en-IN" sz="1600"/>
                  <a:t> m/s</a:t>
                </a:r>
              </a:p>
              <a:p>
                <a:pPr marL="400050" lvl="1" indent="0">
                  <a:buNone/>
                </a:pPr>
                <a:r>
                  <a:rPr lang="en-IN"/>
                  <a:t>			            </a:t>
                </a:r>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242977" y="1512599"/>
                <a:ext cx="8672423" cy="4735801"/>
              </a:xfrm>
              <a:blipFill>
                <a:blip r:embed="rId2"/>
                <a:stretch>
                  <a:fillRect/>
                </a:stretch>
              </a:blipFill>
              <a:ln>
                <a:solidFill>
                  <a:schemeClr val="tx1"/>
                </a:solidFill>
              </a:ln>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a:buClr>
                <a:srgbClr val="000000"/>
              </a:buClr>
            </a:pPr>
            <a:fld id="{00000000-1234-1234-1234-123412341234}" type="slidenum">
              <a:rPr lang="en-US" smtClean="0">
                <a:solidFill>
                  <a:srgbClr val="000000"/>
                </a:solidFill>
              </a:rPr>
              <a:pPr>
                <a:buClr>
                  <a:srgbClr val="000000"/>
                </a:buClr>
              </a:pPr>
              <a:t>65</a:t>
            </a:fld>
            <a:endParaRPr lang="en-US">
              <a:solidFill>
                <a:srgbClr val="000000"/>
              </a:solidFill>
            </a:endParaRPr>
          </a:p>
        </p:txBody>
      </p:sp>
      <p:sp>
        <p:nvSpPr>
          <p:cNvPr id="5" name="TextBox 4"/>
          <p:cNvSpPr txBox="1"/>
          <p:nvPr/>
        </p:nvSpPr>
        <p:spPr>
          <a:xfrm>
            <a:off x="4229101" y="3086101"/>
            <a:ext cx="65" cy="161583"/>
          </a:xfrm>
          <a:prstGeom prst="rect">
            <a:avLst/>
          </a:prstGeom>
          <a:noFill/>
        </p:spPr>
        <p:txBody>
          <a:bodyPr wrap="none" lIns="0" tIns="0" rIns="0" bIns="0" rtlCol="0">
            <a:spAutoFit/>
          </a:bodyPr>
          <a:lstStyle/>
          <a:p>
            <a:pPr>
              <a:buClr>
                <a:srgbClr val="000000"/>
              </a:buClr>
              <a:buFont typeface="Arial"/>
              <a:buNone/>
            </a:pPr>
            <a:endParaRPr lang="en-IN" sz="1050"/>
          </a:p>
        </p:txBody>
      </p:sp>
      <p:pic>
        <p:nvPicPr>
          <p:cNvPr id="6" name="Picture 5"/>
          <p:cNvPicPr>
            <a:picLocks noChangeAspect="1"/>
          </p:cNvPicPr>
          <p:nvPr/>
        </p:nvPicPr>
        <p:blipFill>
          <a:blip r:embed="rId3"/>
          <a:stretch>
            <a:fillRect/>
          </a:stretch>
        </p:blipFill>
        <p:spPr>
          <a:xfrm>
            <a:off x="5872766" y="2382440"/>
            <a:ext cx="2356884" cy="1710627"/>
          </a:xfrm>
          <a:prstGeom prst="rect">
            <a:avLst/>
          </a:prstGeom>
          <a:solidFill>
            <a:srgbClr val="F9F5E4"/>
          </a:solidFill>
          <a:ln>
            <a:solidFill>
              <a:schemeClr val="tx1"/>
            </a:solidFill>
          </a:ln>
        </p:spPr>
      </p:pic>
      <p:sp>
        <p:nvSpPr>
          <p:cNvPr id="8" name="Rectangle 7">
            <a:extLst>
              <a:ext uri="{FF2B5EF4-FFF2-40B4-BE49-F238E27FC236}">
                <a16:creationId xmlns:a16="http://schemas.microsoft.com/office/drawing/2014/main" id="{D99782A5-5A00-40D4-BC91-C3EFDFEC30BD}"/>
              </a:ext>
            </a:extLst>
          </p:cNvPr>
          <p:cNvSpPr/>
          <p:nvPr/>
        </p:nvSpPr>
        <p:spPr>
          <a:xfrm>
            <a:off x="7543800" y="3319463"/>
            <a:ext cx="66675" cy="285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a:cs typeface="Arial"/>
              </a:rPr>
              <a:t>o</a:t>
            </a:r>
            <a:endParaRPr lang="en-US" sz="800"/>
          </a:p>
        </p:txBody>
      </p:sp>
      <p:sp>
        <p:nvSpPr>
          <p:cNvPr id="9" name="Google Shape;165;p20">
            <a:extLst>
              <a:ext uri="{FF2B5EF4-FFF2-40B4-BE49-F238E27FC236}">
                <a16:creationId xmlns:a16="http://schemas.microsoft.com/office/drawing/2014/main" id="{45E7A7FD-26F5-4935-BB06-0E6FA7EC147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10" name="Google Shape;177;p21">
            <a:extLst>
              <a:ext uri="{FF2B5EF4-FFF2-40B4-BE49-F238E27FC236}">
                <a16:creationId xmlns:a16="http://schemas.microsoft.com/office/drawing/2014/main" id="{BD84DC5E-3E90-4238-B24F-11AED3959C36}"/>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1" name="Google Shape;407;p44">
            <a:extLst>
              <a:ext uri="{FF2B5EF4-FFF2-40B4-BE49-F238E27FC236}">
                <a16:creationId xmlns:a16="http://schemas.microsoft.com/office/drawing/2014/main" id="{0C9EED7B-32E3-4D64-94F0-89DF282BD030}"/>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TextBox 11">
            <a:extLst>
              <a:ext uri="{FF2B5EF4-FFF2-40B4-BE49-F238E27FC236}">
                <a16:creationId xmlns:a16="http://schemas.microsoft.com/office/drawing/2014/main" id="{F8D664A5-E6C6-416C-8F09-982048B4E123}"/>
              </a:ext>
            </a:extLst>
          </p:cNvPr>
          <p:cNvSpPr txBox="1"/>
          <p:nvPr/>
        </p:nvSpPr>
        <p:spPr>
          <a:xfrm>
            <a:off x="238993" y="1157644"/>
            <a:ext cx="8676407" cy="369332"/>
          </a:xfrm>
          <a:prstGeom prst="rect">
            <a:avLst/>
          </a:prstGeom>
          <a:solidFill>
            <a:srgbClr val="FD8008"/>
          </a:solidFill>
          <a:ln>
            <a:solidFill>
              <a:schemeClr val="tx1"/>
            </a:solidFill>
          </a:ln>
        </p:spPr>
        <p:txBody>
          <a:bodyPr wrap="square" rtlCol="0" anchor="t">
            <a:spAutoFit/>
          </a:bodyPr>
          <a:lstStyle/>
          <a:p>
            <a:pPr algn="ctr"/>
            <a:r>
              <a:rPr lang="en-US" sz="1800" b="1">
                <a:solidFill>
                  <a:schemeClr val="bg1"/>
                </a:solidFill>
                <a:latin typeface="Helvetica Neue"/>
              </a:rPr>
              <a:t>Container: Container parachute landing calculation after payload is released</a:t>
            </a:r>
          </a:p>
        </p:txBody>
      </p:sp>
      <p:sp>
        <p:nvSpPr>
          <p:cNvPr id="7" name="TextBox 6">
            <a:extLst>
              <a:ext uri="{FF2B5EF4-FFF2-40B4-BE49-F238E27FC236}">
                <a16:creationId xmlns:a16="http://schemas.microsoft.com/office/drawing/2014/main" id="{98571A26-DF8A-4BA1-B9FA-D7667616D0A1}"/>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
        <p:nvSpPr>
          <p:cNvPr id="13" name="TextBox 12">
            <a:extLst>
              <a:ext uri="{FF2B5EF4-FFF2-40B4-BE49-F238E27FC236}">
                <a16:creationId xmlns:a16="http://schemas.microsoft.com/office/drawing/2014/main" id="{2B6D74DE-759E-4FAC-B411-DE411A1B3732}"/>
              </a:ext>
            </a:extLst>
          </p:cNvPr>
          <p:cNvSpPr txBox="1"/>
          <p:nvPr/>
        </p:nvSpPr>
        <p:spPr>
          <a:xfrm>
            <a:off x="2941608" y="5529532"/>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9.84m/s ,</a:t>
            </a:r>
          </a:p>
        </p:txBody>
      </p:sp>
      <p:sp>
        <p:nvSpPr>
          <p:cNvPr id="14" name="TextBox 13">
            <a:extLst>
              <a:ext uri="{FF2B5EF4-FFF2-40B4-BE49-F238E27FC236}">
                <a16:creationId xmlns:a16="http://schemas.microsoft.com/office/drawing/2014/main" id="{D5FD0E19-FC1C-4764-930B-10F213FDDD3F}"/>
              </a:ext>
            </a:extLst>
          </p:cNvPr>
          <p:cNvSpPr txBox="1"/>
          <p:nvPr/>
        </p:nvSpPr>
        <p:spPr>
          <a:xfrm>
            <a:off x="4609381" y="5529533"/>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 = 54.88s</a:t>
            </a:r>
          </a:p>
        </p:txBody>
      </p:sp>
    </p:spTree>
    <p:extLst>
      <p:ext uri="{BB962C8B-B14F-4D97-AF65-F5344CB8AC3E}">
        <p14:creationId xmlns:p14="http://schemas.microsoft.com/office/powerpoint/2010/main" val="3989754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E159-438D-4B78-B378-78BC0AA24A43}"/>
              </a:ext>
            </a:extLst>
          </p:cNvPr>
          <p:cNvSpPr>
            <a:spLocks noGrp="1"/>
          </p:cNvSpPr>
          <p:nvPr>
            <p:ph type="title"/>
          </p:nvPr>
        </p:nvSpPr>
        <p:spPr/>
        <p:txBody>
          <a:bodyPr/>
          <a:lstStyle/>
          <a:p>
            <a:r>
              <a:rPr lang="en-US"/>
              <a:t>Descent Rate Estimates (Container) [5/11]</a:t>
            </a:r>
          </a:p>
        </p:txBody>
      </p:sp>
      <p:sp>
        <p:nvSpPr>
          <p:cNvPr id="3" name="Text Placeholder 2">
            <a:extLst>
              <a:ext uri="{FF2B5EF4-FFF2-40B4-BE49-F238E27FC236}">
                <a16:creationId xmlns:a16="http://schemas.microsoft.com/office/drawing/2014/main" id="{5B3B39E8-AA32-4892-87F9-88CFBDB85B22}"/>
              </a:ext>
            </a:extLst>
          </p:cNvPr>
          <p:cNvSpPr>
            <a:spLocks noGrp="1"/>
          </p:cNvSpPr>
          <p:nvPr>
            <p:ph type="body" idx="1"/>
          </p:nvPr>
        </p:nvSpPr>
        <p:spPr/>
        <p:txBody>
          <a:bodyPr/>
          <a:lstStyle/>
          <a:p>
            <a:pPr marL="76200" indent="0">
              <a:buNone/>
            </a:pPr>
            <a:endParaRPr lang="en-US"/>
          </a:p>
        </p:txBody>
      </p:sp>
      <p:sp>
        <p:nvSpPr>
          <p:cNvPr id="4" name="Slide Number Placeholder 3">
            <a:extLst>
              <a:ext uri="{FF2B5EF4-FFF2-40B4-BE49-F238E27FC236}">
                <a16:creationId xmlns:a16="http://schemas.microsoft.com/office/drawing/2014/main" id="{A04B973C-D6BE-4379-A639-764D0451F3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66</a:t>
            </a:fld>
            <a:endParaRPr lang="en-US"/>
          </a:p>
        </p:txBody>
      </p:sp>
      <p:pic>
        <p:nvPicPr>
          <p:cNvPr id="7" name="Picture 7" descr="A close up of a map&#10;&#10;Description generated with high confidence">
            <a:extLst>
              <a:ext uri="{FF2B5EF4-FFF2-40B4-BE49-F238E27FC236}">
                <a16:creationId xmlns:a16="http://schemas.microsoft.com/office/drawing/2014/main" id="{07613FB7-C2CB-4B3C-A635-BF4DBF664CBD}"/>
              </a:ext>
            </a:extLst>
          </p:cNvPr>
          <p:cNvPicPr>
            <a:picLocks noChangeAspect="1"/>
          </p:cNvPicPr>
          <p:nvPr/>
        </p:nvPicPr>
        <p:blipFill>
          <a:blip r:embed="rId2"/>
          <a:stretch>
            <a:fillRect/>
          </a:stretch>
        </p:blipFill>
        <p:spPr>
          <a:xfrm>
            <a:off x="382438" y="1592691"/>
            <a:ext cx="8422256" cy="4621524"/>
          </a:xfrm>
          <a:prstGeom prst="rect">
            <a:avLst/>
          </a:prstGeom>
        </p:spPr>
      </p:pic>
      <p:sp>
        <p:nvSpPr>
          <p:cNvPr id="6" name="Google Shape;165;p20">
            <a:extLst>
              <a:ext uri="{FF2B5EF4-FFF2-40B4-BE49-F238E27FC236}">
                <a16:creationId xmlns:a16="http://schemas.microsoft.com/office/drawing/2014/main" id="{9762B343-9852-43E7-8742-75871477FE3A}"/>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8" name="Google Shape;177;p21">
            <a:extLst>
              <a:ext uri="{FF2B5EF4-FFF2-40B4-BE49-F238E27FC236}">
                <a16:creationId xmlns:a16="http://schemas.microsoft.com/office/drawing/2014/main" id="{7B183E31-F94C-4CFD-ACAB-F1042D09670F}"/>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9" name="Google Shape;407;p44">
            <a:extLst>
              <a:ext uri="{FF2B5EF4-FFF2-40B4-BE49-F238E27FC236}">
                <a16:creationId xmlns:a16="http://schemas.microsoft.com/office/drawing/2014/main" id="{C885A861-5909-459D-BB18-85609F5A321C}"/>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96EB56CC-16DF-4708-ADCA-3836DAA41836}"/>
              </a:ext>
            </a:extLst>
          </p:cNvPr>
          <p:cNvSpPr txBox="1"/>
          <p:nvPr/>
        </p:nvSpPr>
        <p:spPr>
          <a:xfrm>
            <a:off x="255362" y="1147159"/>
            <a:ext cx="8676407" cy="369332"/>
          </a:xfrm>
          <a:prstGeom prst="rect">
            <a:avLst/>
          </a:prstGeom>
          <a:solidFill>
            <a:srgbClr val="FD8008"/>
          </a:solidFill>
          <a:ln>
            <a:solidFill>
              <a:schemeClr val="tx1"/>
            </a:solidFill>
          </a:ln>
        </p:spPr>
        <p:txBody>
          <a:bodyPr wrap="square" rtlCol="0" anchor="t">
            <a:spAutoFit/>
          </a:bodyPr>
          <a:lstStyle/>
          <a:p>
            <a:pPr algn="ctr"/>
            <a:r>
              <a:rPr lang="en-US" sz="1800" b="1">
                <a:solidFill>
                  <a:schemeClr val="bg1"/>
                </a:solidFill>
                <a:latin typeface="Helvetica Neue"/>
              </a:rPr>
              <a:t>Impact Energy Joules vs Weight</a:t>
            </a:r>
          </a:p>
        </p:txBody>
      </p:sp>
      <p:sp>
        <p:nvSpPr>
          <p:cNvPr id="5" name="TextBox 4">
            <a:extLst>
              <a:ext uri="{FF2B5EF4-FFF2-40B4-BE49-F238E27FC236}">
                <a16:creationId xmlns:a16="http://schemas.microsoft.com/office/drawing/2014/main" id="{40AE0E0B-DA40-458C-896F-AE5D9D01F9CE}"/>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Tree>
    <p:extLst>
      <p:ext uri="{BB962C8B-B14F-4D97-AF65-F5344CB8AC3E}">
        <p14:creationId xmlns:p14="http://schemas.microsoft.com/office/powerpoint/2010/main" val="1134678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D560-AC19-4B96-943D-A6257ADDA351}"/>
              </a:ext>
            </a:extLst>
          </p:cNvPr>
          <p:cNvSpPr>
            <a:spLocks noGrp="1"/>
          </p:cNvSpPr>
          <p:nvPr>
            <p:ph type="title"/>
          </p:nvPr>
        </p:nvSpPr>
        <p:spPr/>
        <p:txBody>
          <a:bodyPr/>
          <a:lstStyle/>
          <a:p>
            <a:r>
              <a:rPr lang="en-US"/>
              <a:t>Descent Rate Estimates[6/11]</a:t>
            </a:r>
          </a:p>
        </p:txBody>
      </p:sp>
      <p:sp>
        <p:nvSpPr>
          <p:cNvPr id="3" name="Text Placeholder 2">
            <a:extLst>
              <a:ext uri="{FF2B5EF4-FFF2-40B4-BE49-F238E27FC236}">
                <a16:creationId xmlns:a16="http://schemas.microsoft.com/office/drawing/2014/main" id="{40444C5C-73BB-4ACB-B832-000AE4311CEA}"/>
              </a:ext>
            </a:extLst>
          </p:cNvPr>
          <p:cNvSpPr>
            <a:spLocks noGrp="1"/>
          </p:cNvSpPr>
          <p:nvPr>
            <p:ph type="body" idx="1"/>
          </p:nvPr>
        </p:nvSpPr>
        <p:spPr/>
        <p:txBody>
          <a:bodyPr/>
          <a:lstStyle/>
          <a:p>
            <a:pPr marL="76200" indent="0">
              <a:buNone/>
            </a:pPr>
            <a:endParaRPr lang="en-US"/>
          </a:p>
        </p:txBody>
      </p:sp>
      <p:sp>
        <p:nvSpPr>
          <p:cNvPr id="4" name="Slide Number Placeholder 3">
            <a:extLst>
              <a:ext uri="{FF2B5EF4-FFF2-40B4-BE49-F238E27FC236}">
                <a16:creationId xmlns:a16="http://schemas.microsoft.com/office/drawing/2014/main" id="{8A4A60CC-DE8F-49D9-988E-25F6D288B9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67</a:t>
            </a:fld>
            <a:endParaRPr lang="en-US"/>
          </a:p>
        </p:txBody>
      </p:sp>
      <p:sp>
        <p:nvSpPr>
          <p:cNvPr id="6" name="Rectangle 5">
            <a:extLst>
              <a:ext uri="{FF2B5EF4-FFF2-40B4-BE49-F238E27FC236}">
                <a16:creationId xmlns:a16="http://schemas.microsoft.com/office/drawing/2014/main" id="{B558DE6B-D73A-4CEA-A58E-6B82BE0DF50B}"/>
              </a:ext>
            </a:extLst>
          </p:cNvPr>
          <p:cNvSpPr/>
          <p:nvPr/>
        </p:nvSpPr>
        <p:spPr>
          <a:xfrm>
            <a:off x="271731" y="1068040"/>
            <a:ext cx="8614914" cy="508364"/>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indent="0" algn="ctr">
              <a:buNone/>
            </a:pPr>
            <a:r>
              <a:rPr lang="en-US" sz="2400" b="1">
                <a:latin typeface="Helvetica Neue" panose="02000503000000020004" pitchFamily="2" charset="0"/>
                <a:ea typeface="Helvetica Neue" panose="02000503000000020004" pitchFamily="2" charset="0"/>
                <a:cs typeface="Helvetica Neue" panose="02000503000000020004" pitchFamily="2" charset="0"/>
              </a:rPr>
              <a:t>Parachute Specifications</a:t>
            </a:r>
          </a:p>
        </p:txBody>
      </p:sp>
      <p:graphicFrame>
        <p:nvGraphicFramePr>
          <p:cNvPr id="9" name="Table 8">
            <a:extLst>
              <a:ext uri="{FF2B5EF4-FFF2-40B4-BE49-F238E27FC236}">
                <a16:creationId xmlns:a16="http://schemas.microsoft.com/office/drawing/2014/main" id="{A5818B17-1BA5-4957-89F8-E7A2DA2A1040}"/>
              </a:ext>
            </a:extLst>
          </p:cNvPr>
          <p:cNvGraphicFramePr>
            <a:graphicFrameLocks noGrp="1"/>
          </p:cNvGraphicFramePr>
          <p:nvPr>
            <p:extLst>
              <p:ext uri="{D42A27DB-BD31-4B8C-83A1-F6EECF244321}">
                <p14:modId xmlns:p14="http://schemas.microsoft.com/office/powerpoint/2010/main" val="2445462379"/>
              </p:ext>
            </p:extLst>
          </p:nvPr>
        </p:nvGraphicFramePr>
        <p:xfrm>
          <a:off x="273170" y="1696528"/>
          <a:ext cx="8567194" cy="4546170"/>
        </p:xfrm>
        <a:graphic>
          <a:graphicData uri="http://schemas.openxmlformats.org/drawingml/2006/table">
            <a:tbl>
              <a:tblPr>
                <a:effectLst>
                  <a:outerShdw blurRad="50800" dist="38100" dir="2700000" algn="tl" rotWithShape="0">
                    <a:prstClr val="black">
                      <a:alpha val="40000"/>
                    </a:prstClr>
                  </a:outerShdw>
                </a:effectLst>
              </a:tblPr>
              <a:tblGrid>
                <a:gridCol w="3999253">
                  <a:extLst>
                    <a:ext uri="{9D8B030D-6E8A-4147-A177-3AD203B41FA5}">
                      <a16:colId xmlns:a16="http://schemas.microsoft.com/office/drawing/2014/main" val="1822277101"/>
                    </a:ext>
                  </a:extLst>
                </a:gridCol>
                <a:gridCol w="4567941">
                  <a:extLst>
                    <a:ext uri="{9D8B030D-6E8A-4147-A177-3AD203B41FA5}">
                      <a16:colId xmlns:a16="http://schemas.microsoft.com/office/drawing/2014/main" val="126007777"/>
                    </a:ext>
                  </a:extLst>
                </a:gridCol>
              </a:tblGrid>
              <a:tr h="412080">
                <a:tc>
                  <a:txBody>
                    <a:bodyPr/>
                    <a:lstStyle/>
                    <a:p>
                      <a:pPr algn="ctr"/>
                      <a:r>
                        <a:rPr lang="en-US" sz="1400" b="1">
                          <a:solidFill>
                            <a:schemeClr val="bg1"/>
                          </a:solidFill>
                          <a:latin typeface="Helvetica Neue"/>
                          <a:ea typeface="Helvetica Neue" panose="02000503000000020004" pitchFamily="2" charset="0"/>
                          <a:cs typeface="Helvetica Neue" panose="02000503000000020004" pitchFamily="2" charset="0"/>
                        </a:rPr>
                        <a:t>Chute Style:</a:t>
                      </a:r>
                      <a:endParaRPr lang="en-US" sz="14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400" b="1">
                          <a:solidFill>
                            <a:schemeClr val="bg1"/>
                          </a:solidFill>
                          <a:latin typeface="Helvetica Neue"/>
                          <a:ea typeface="Helvetica Neue" panose="02000503000000020004" pitchFamily="2" charset="0"/>
                          <a:cs typeface="Helvetica Neue" panose="02000503000000020004" pitchFamily="2" charset="0"/>
                        </a:rPr>
                        <a:t>Hexagonal Light weight with shroud lines</a:t>
                      </a:r>
                      <a:endParaRPr lang="en-US" sz="14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412080">
                <a:tc>
                  <a:txBody>
                    <a:bodyPr/>
                    <a:lstStyle/>
                    <a:p>
                      <a:pPr algn="l"/>
                      <a:r>
                        <a:rPr lang="en-US" sz="1300" b="1">
                          <a:solidFill>
                            <a:schemeClr val="bg1"/>
                          </a:solidFill>
                          <a:latin typeface="Helvetica Neue"/>
                          <a:ea typeface="Helvetica Neue" panose="02000503000000020004" pitchFamily="2" charset="0"/>
                          <a:cs typeface="Helvetica Neue" panose="02000503000000020004" pitchFamily="2" charset="0"/>
                        </a:rPr>
                        <a:t>Canopy Shape:</a:t>
                      </a:r>
                      <a:endParaRPr lang="en-US" sz="13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latin typeface="Helvetica Neue"/>
                          <a:ea typeface="Helvetica Neue" panose="02000503000000020004" pitchFamily="2" charset="0"/>
                          <a:cs typeface="Helvetica Neue" panose="02000503000000020004" pitchFamily="2" charset="0"/>
                        </a:rPr>
                        <a:t>Hexagonal</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245818974"/>
                  </a:ext>
                </a:extLst>
              </a:tr>
              <a:tr h="372201">
                <a:tc>
                  <a:txBody>
                    <a:bodyPr/>
                    <a:lstStyle/>
                    <a:p>
                      <a:pPr algn="l"/>
                      <a:r>
                        <a:rPr lang="is-IS" sz="1300" b="1">
                          <a:solidFill>
                            <a:schemeClr val="bg1"/>
                          </a:solidFill>
                          <a:latin typeface="Helvetica Neue"/>
                          <a:ea typeface="Helvetica Neue" panose="02000503000000020004" pitchFamily="2" charset="0"/>
                          <a:cs typeface="Helvetica Neue" panose="02000503000000020004" pitchFamily="2" charset="0"/>
                        </a:rPr>
                        <a:t>Canopy Diameter(inches):</a:t>
                      </a:r>
                      <a:endParaRPr lang="is-IS" sz="13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latin typeface="Helvetica Neue"/>
                          <a:ea typeface="Helvetica Neue" panose="02000503000000020004" pitchFamily="2" charset="0"/>
                          <a:cs typeface="Helvetica Neue" panose="02000503000000020004" pitchFamily="2" charset="0"/>
                        </a:rPr>
                        <a:t>8.00</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r h="372201">
                <a:tc>
                  <a:txBody>
                    <a:bodyPr/>
                    <a:lstStyle/>
                    <a:p>
                      <a:pPr algn="l"/>
                      <a:r>
                        <a:rPr lang="en-US" sz="1300" b="1">
                          <a:solidFill>
                            <a:schemeClr val="bg1"/>
                          </a:solidFill>
                          <a:latin typeface="Helvetica Neue"/>
                          <a:ea typeface="Helvetica Neue" panose="02000503000000020004" pitchFamily="2" charset="0"/>
                          <a:cs typeface="Helvetica Neue" panose="02000503000000020004" pitchFamily="2" charset="0"/>
                        </a:rPr>
                        <a:t>Number Gores:</a:t>
                      </a:r>
                      <a:endParaRPr lang="en-US" sz="13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latin typeface="Helvetica Neue"/>
                          <a:ea typeface="Helvetica Neue" panose="02000503000000020004" pitchFamily="2" charset="0"/>
                          <a:cs typeface="Helvetica Neue" panose="02000503000000020004" pitchFamily="2" charset="0"/>
                        </a:rPr>
                        <a:t>6.00</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58522325"/>
                  </a:ext>
                </a:extLst>
              </a:tr>
              <a:tr h="372201">
                <a:tc>
                  <a:txBody>
                    <a:bodyPr/>
                    <a:lstStyle/>
                    <a:p>
                      <a:pPr algn="l"/>
                      <a:r>
                        <a:rPr lang="en-US" sz="1300" b="1">
                          <a:solidFill>
                            <a:schemeClr val="bg1"/>
                          </a:solidFill>
                          <a:latin typeface="Helvetica Neue"/>
                          <a:ea typeface="Helvetica Neue" panose="02000503000000020004" pitchFamily="2" charset="0"/>
                          <a:cs typeface="Helvetica Neue" panose="02000503000000020004" pitchFamily="2" charset="0"/>
                        </a:rPr>
                        <a:t>Weight(oz):</a:t>
                      </a:r>
                      <a:endParaRPr lang="en-US" sz="13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latin typeface="Helvetica Neue"/>
                          <a:ea typeface="Helvetica Neue" panose="02000503000000020004" pitchFamily="2" charset="0"/>
                          <a:cs typeface="Helvetica Neue" panose="02000503000000020004" pitchFamily="2" charset="0"/>
                        </a:rPr>
                        <a:t>0.243</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44932612"/>
                  </a:ext>
                </a:extLst>
              </a:tr>
              <a:tr h="372201">
                <a:tc>
                  <a:txBody>
                    <a:bodyPr/>
                    <a:lstStyle/>
                    <a:p>
                      <a:pPr algn="l"/>
                      <a:r>
                        <a:rPr lang="en-US" sz="1300" b="1">
                          <a:solidFill>
                            <a:schemeClr val="bg1"/>
                          </a:solidFill>
                          <a:latin typeface="Helvetica Neue"/>
                          <a:ea typeface="Helvetica Neue" panose="02000503000000020004" pitchFamily="2" charset="0"/>
                          <a:cs typeface="Helvetica Neue" panose="02000503000000020004" pitchFamily="2" charset="0"/>
                        </a:rPr>
                        <a:t>Weight(grams):</a:t>
                      </a:r>
                      <a:endParaRPr lang="en-US" sz="13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latin typeface="Helvetica Neue"/>
                          <a:ea typeface="Helvetica Neue" panose="02000503000000020004" pitchFamily="2" charset="0"/>
                          <a:cs typeface="Helvetica Neue" panose="02000503000000020004" pitchFamily="2" charset="0"/>
                        </a:rPr>
                        <a:t>6.9</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603109832"/>
                  </a:ext>
                </a:extLst>
              </a:tr>
              <a:tr h="372201">
                <a:tc>
                  <a:txBody>
                    <a:bodyPr/>
                    <a:lstStyle/>
                    <a:p>
                      <a:pPr algn="l"/>
                      <a:r>
                        <a:rPr lang="en-US" sz="1300" b="1">
                          <a:solidFill>
                            <a:schemeClr val="bg1"/>
                          </a:solidFill>
                          <a:latin typeface="Helvetica Neue"/>
                          <a:ea typeface="Helvetica Neue" panose="02000503000000020004" pitchFamily="2" charset="0"/>
                          <a:cs typeface="Helvetica Neue" panose="02000503000000020004" pitchFamily="2" charset="0"/>
                        </a:rPr>
                        <a:t>Parachute Area(sq. Ft.):</a:t>
                      </a:r>
                      <a:endParaRPr lang="en-US" sz="13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latin typeface="Helvetica Neue"/>
                          <a:ea typeface="Helvetica Neue" panose="02000503000000020004" pitchFamily="2" charset="0"/>
                          <a:cs typeface="Helvetica Neue" panose="02000503000000020004" pitchFamily="2" charset="0"/>
                        </a:rPr>
                        <a:t>0.28</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77636580"/>
                  </a:ext>
                </a:extLst>
              </a:tr>
              <a:tr h="372201">
                <a:tc>
                  <a:txBody>
                    <a:bodyPr/>
                    <a:lstStyle/>
                    <a:p>
                      <a:pPr algn="l"/>
                      <a:r>
                        <a:rPr lang="en-US" sz="1300" b="1">
                          <a:solidFill>
                            <a:schemeClr val="bg1"/>
                          </a:solidFill>
                          <a:latin typeface="Helvetica Neue"/>
                          <a:ea typeface="Helvetica Neue" panose="02000503000000020004" pitchFamily="2" charset="0"/>
                          <a:cs typeface="Helvetica Neue" panose="02000503000000020004" pitchFamily="2" charset="0"/>
                        </a:rPr>
                        <a:t>Cd Projected:</a:t>
                      </a:r>
                      <a:endParaRPr lang="en-US" sz="13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latin typeface="Helvetica Neue"/>
                          <a:ea typeface="Helvetica Neue" panose="02000503000000020004" pitchFamily="2" charset="0"/>
                          <a:cs typeface="Helvetica Neue" panose="02000503000000020004" pitchFamily="2" charset="0"/>
                        </a:rPr>
                        <a:t>0.75</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267005558"/>
                  </a:ext>
                </a:extLst>
              </a:tr>
              <a:tr h="372201">
                <a:tc>
                  <a:txBody>
                    <a:bodyPr/>
                    <a:lstStyle/>
                    <a:p>
                      <a:pPr algn="l"/>
                      <a:r>
                        <a:rPr lang="en-US" sz="1300" b="1">
                          <a:solidFill>
                            <a:schemeClr val="bg1"/>
                          </a:solidFill>
                          <a:latin typeface="Helvetica Neue"/>
                          <a:ea typeface="Helvetica Neue" panose="02000503000000020004" pitchFamily="2" charset="0"/>
                          <a:cs typeface="Helvetica Neue" panose="02000503000000020004" pitchFamily="2" charset="0"/>
                        </a:rPr>
                        <a:t>Shroud Line Length(inches):</a:t>
                      </a:r>
                      <a:endParaRPr lang="en-US" sz="13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US" sz="1200">
                          <a:latin typeface="Helvetica Neue"/>
                          <a:ea typeface="Helvetica Neue" panose="02000503000000020004" pitchFamily="2" charset="0"/>
                          <a:cs typeface="Helvetica Neue" panose="02000503000000020004" pitchFamily="2" charset="0"/>
                        </a:rPr>
                        <a:t>8.00</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082518990"/>
                  </a:ext>
                </a:extLst>
              </a:tr>
              <a:tr h="372201">
                <a:tc>
                  <a:txBody>
                    <a:bodyPr/>
                    <a:lstStyle/>
                    <a:p>
                      <a:pPr lvl="0" algn="l">
                        <a:buNone/>
                      </a:pPr>
                      <a:r>
                        <a:rPr lang="en-US" sz="1300" b="1">
                          <a:solidFill>
                            <a:schemeClr val="bg1"/>
                          </a:solidFill>
                          <a:latin typeface="Helvetica Neue"/>
                          <a:ea typeface="Helvetica Neue" panose="02000503000000020004" pitchFamily="2" charset="0"/>
                          <a:cs typeface="Helvetica Neue" panose="02000503000000020004" pitchFamily="2" charset="0"/>
                        </a:rPr>
                        <a:t>Material:</a:t>
                      </a:r>
                      <a:endParaRPr lang="en-US" sz="13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a:latin typeface="Helvetica Neue"/>
                          <a:ea typeface="Helvetica Neue" panose="02000503000000020004" pitchFamily="2" charset="0"/>
                          <a:cs typeface="Helvetica Neue" panose="02000503000000020004" pitchFamily="2" charset="0"/>
                        </a:rPr>
                        <a:t>1 mil thick polyethylene plastic</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2437281"/>
                  </a:ext>
                </a:extLst>
              </a:tr>
              <a:tr h="372201">
                <a:tc>
                  <a:txBody>
                    <a:bodyPr/>
                    <a:lstStyle/>
                    <a:p>
                      <a:pPr lvl="0" algn="l">
                        <a:buNone/>
                      </a:pPr>
                      <a:r>
                        <a:rPr lang="en-US" sz="1300" b="1">
                          <a:solidFill>
                            <a:schemeClr val="bg1"/>
                          </a:solidFill>
                          <a:latin typeface="Helvetica Neue"/>
                          <a:ea typeface="Helvetica Neue" panose="02000503000000020004" pitchFamily="2" charset="0"/>
                          <a:cs typeface="Helvetica Neue" panose="02000503000000020004" pitchFamily="2" charset="0"/>
                        </a:rPr>
                        <a:t>Reinforcement rings:</a:t>
                      </a:r>
                      <a:endParaRPr lang="en-US" sz="13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a:latin typeface="Helvetica Neue"/>
                          <a:ea typeface="Helvetica Neue" panose="02000503000000020004" pitchFamily="2" charset="0"/>
                          <a:cs typeface="Helvetica Neue" panose="02000503000000020004" pitchFamily="2" charset="0"/>
                        </a:rPr>
                        <a:t>6.00</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820850037"/>
                  </a:ext>
                </a:extLst>
              </a:tr>
              <a:tr h="372201">
                <a:tc>
                  <a:txBody>
                    <a:bodyPr/>
                    <a:lstStyle/>
                    <a:p>
                      <a:pPr lvl="0" algn="l">
                        <a:buNone/>
                      </a:pPr>
                      <a:r>
                        <a:rPr lang="en-US" sz="1300" b="1">
                          <a:solidFill>
                            <a:schemeClr val="bg1"/>
                          </a:solidFill>
                          <a:latin typeface="Helvetica Neue"/>
                          <a:ea typeface="Helvetica Neue" panose="02000503000000020004" pitchFamily="2" charset="0"/>
                          <a:cs typeface="Helvetica Neue" panose="02000503000000020004" pitchFamily="2" charset="0"/>
                        </a:rPr>
                        <a:t>Manufacturer:</a:t>
                      </a:r>
                      <a:endParaRPr lang="en-US" sz="1300" b="1">
                        <a:solidFill>
                          <a:schemeClr val="bg1"/>
                        </a:solidFill>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a:latin typeface="Helvetica Neue"/>
                          <a:ea typeface="Helvetica Neue" panose="02000503000000020004" pitchFamily="2" charset="0"/>
                          <a:cs typeface="Helvetica Neue" panose="02000503000000020004" pitchFamily="2" charset="0"/>
                        </a:rPr>
                        <a:t>Apogee components</a:t>
                      </a:r>
                      <a:endParaRPr lang="en-US" sz="1200">
                        <a:effectLst/>
                        <a:latin typeface="Helvetica Neue"/>
                        <a:ea typeface="Helvetica Neue" panose="02000503000000020004" pitchFamily="2" charset="0"/>
                        <a:cs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15514679"/>
                  </a:ext>
                </a:extLst>
              </a:tr>
            </a:tbl>
          </a:graphicData>
        </a:graphic>
      </p:graphicFrame>
      <p:sp>
        <p:nvSpPr>
          <p:cNvPr id="13" name="TextBox 12">
            <a:extLst>
              <a:ext uri="{FF2B5EF4-FFF2-40B4-BE49-F238E27FC236}">
                <a16:creationId xmlns:a16="http://schemas.microsoft.com/office/drawing/2014/main" id="{FD04D445-4191-45EC-AACE-4834AB647EF9}"/>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
        <p:nvSpPr>
          <p:cNvPr id="8" name="Google Shape;407;p44">
            <a:extLst>
              <a:ext uri="{FF2B5EF4-FFF2-40B4-BE49-F238E27FC236}">
                <a16:creationId xmlns:a16="http://schemas.microsoft.com/office/drawing/2014/main" id="{D7E228CF-8592-49E2-826A-B1FBE5BF0010}"/>
              </a:ext>
            </a:extLst>
          </p:cNvPr>
          <p:cNvSpPr txBox="1"/>
          <p:nvPr/>
        </p:nvSpPr>
        <p:spPr>
          <a:xfrm>
            <a:off x="228600" y="648716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p:txBody>
      </p:sp>
    </p:spTree>
    <p:extLst>
      <p:ext uri="{BB962C8B-B14F-4D97-AF65-F5344CB8AC3E}">
        <p14:creationId xmlns:p14="http://schemas.microsoft.com/office/powerpoint/2010/main" val="1279954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9F9E6-9451-4C67-88B8-3196246FD7CC}"/>
              </a:ext>
            </a:extLst>
          </p:cNvPr>
          <p:cNvSpPr>
            <a:spLocks noGrp="1"/>
          </p:cNvSpPr>
          <p:nvPr>
            <p:ph type="title"/>
          </p:nvPr>
        </p:nvSpPr>
        <p:spPr/>
        <p:txBody>
          <a:bodyPr/>
          <a:lstStyle/>
          <a:p>
            <a:r>
              <a:rPr lang="en-US"/>
              <a:t>Descent Rate Estimates (Payload) [7/11]</a:t>
            </a:r>
          </a:p>
        </p:txBody>
      </p:sp>
      <p:sp>
        <p:nvSpPr>
          <p:cNvPr id="4" name="Slide Number Placeholder 3">
            <a:extLst>
              <a:ext uri="{FF2B5EF4-FFF2-40B4-BE49-F238E27FC236}">
                <a16:creationId xmlns:a16="http://schemas.microsoft.com/office/drawing/2014/main" id="{D56B829A-2693-4046-9FDB-4903D60EBD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68</a:t>
            </a:fld>
            <a:endParaRPr lang="en-US"/>
          </a:p>
        </p:txBody>
      </p:sp>
      <p:sp>
        <p:nvSpPr>
          <p:cNvPr id="8" name="Text Placeholder 7">
            <a:extLst>
              <a:ext uri="{FF2B5EF4-FFF2-40B4-BE49-F238E27FC236}">
                <a16:creationId xmlns:a16="http://schemas.microsoft.com/office/drawing/2014/main" id="{74C2C31B-347A-45EF-A728-A0041312720F}"/>
              </a:ext>
            </a:extLst>
          </p:cNvPr>
          <p:cNvSpPr>
            <a:spLocks noGrp="1"/>
          </p:cNvSpPr>
          <p:nvPr>
            <p:ph type="body" idx="1"/>
          </p:nvPr>
        </p:nvSpPr>
        <p:spPr>
          <a:xfrm>
            <a:off x="228600" y="1076286"/>
            <a:ext cx="8686800" cy="5181600"/>
          </a:xfrm>
          <a:solidFill>
            <a:srgbClr val="F9F5E4"/>
          </a:solidFill>
          <a:ln>
            <a:solidFill>
              <a:schemeClr val="tx1"/>
            </a:solidFill>
          </a:ln>
        </p:spPr>
        <p:txBody>
          <a:bodyPr/>
          <a:lstStyle/>
          <a:p>
            <a:pPr marL="76200" indent="0">
              <a:buNone/>
            </a:pPr>
            <a:endParaRPr lang="en-US" sz="2000" b="0">
              <a:latin typeface="Helvetica"/>
              <a:cs typeface="Helvetica"/>
            </a:endParaRPr>
          </a:p>
          <a:p>
            <a:pPr marL="76200" indent="0">
              <a:buNone/>
            </a:pPr>
            <a:endParaRPr lang="en-US" sz="2000" b="0">
              <a:latin typeface="Helvetica"/>
              <a:cs typeface="Helvetica"/>
            </a:endParaRPr>
          </a:p>
          <a:p>
            <a:pPr marL="76200" indent="0">
              <a:buNone/>
            </a:pPr>
            <a:r>
              <a:rPr lang="en-US" sz="2000" b="0">
                <a:latin typeface="Helvetica"/>
                <a:cs typeface="Helvetica"/>
              </a:rPr>
              <a:t>We have selected NACA 6412 airfoil at pitch angle of 5°.</a:t>
            </a:r>
            <a:endParaRPr lang="en-US"/>
          </a:p>
          <a:p>
            <a:pPr marL="76200" indent="0">
              <a:buNone/>
            </a:pPr>
            <a:endParaRPr lang="en-US" sz="2000" b="0">
              <a:latin typeface="Helvetica"/>
              <a:cs typeface="Helvetica"/>
            </a:endParaRPr>
          </a:p>
          <a:p>
            <a:pPr marL="76200" indent="0">
              <a:buNone/>
            </a:pPr>
            <a:r>
              <a:rPr lang="en-US" sz="2000" b="0" err="1">
                <a:latin typeface="Helvetica"/>
                <a:cs typeface="Helvetica"/>
              </a:rPr>
              <a:t>QBlade</a:t>
            </a:r>
            <a:r>
              <a:rPr lang="en-US" sz="2000" b="0">
                <a:latin typeface="Helvetica"/>
                <a:cs typeface="Helvetica"/>
              </a:rPr>
              <a:t> software was used to calculate the various parameters of the descent.</a:t>
            </a:r>
            <a:endParaRPr lang="en-US"/>
          </a:p>
        </p:txBody>
      </p:sp>
      <p:pic>
        <p:nvPicPr>
          <p:cNvPr id="11" name="Picture 11">
            <a:extLst>
              <a:ext uri="{FF2B5EF4-FFF2-40B4-BE49-F238E27FC236}">
                <a16:creationId xmlns:a16="http://schemas.microsoft.com/office/drawing/2014/main" id="{A66231C5-D442-4845-A106-406F577166BB}"/>
              </a:ext>
            </a:extLst>
          </p:cNvPr>
          <p:cNvPicPr>
            <a:picLocks noChangeAspect="1"/>
          </p:cNvPicPr>
          <p:nvPr/>
        </p:nvPicPr>
        <p:blipFill>
          <a:blip r:embed="rId2"/>
          <a:stretch>
            <a:fillRect/>
          </a:stretch>
        </p:blipFill>
        <p:spPr>
          <a:xfrm>
            <a:off x="4490425" y="3336284"/>
            <a:ext cx="4308303" cy="2452460"/>
          </a:xfrm>
          <a:prstGeom prst="rect">
            <a:avLst/>
          </a:prstGeom>
        </p:spPr>
      </p:pic>
      <p:sp>
        <p:nvSpPr>
          <p:cNvPr id="13" name="TextBox 12">
            <a:extLst>
              <a:ext uri="{FF2B5EF4-FFF2-40B4-BE49-F238E27FC236}">
                <a16:creationId xmlns:a16="http://schemas.microsoft.com/office/drawing/2014/main" id="{E64FF926-2A3B-46B4-87A8-92ECA8591C44}"/>
              </a:ext>
            </a:extLst>
          </p:cNvPr>
          <p:cNvSpPr txBox="1"/>
          <p:nvPr/>
        </p:nvSpPr>
        <p:spPr>
          <a:xfrm>
            <a:off x="1597354" y="5106980"/>
            <a:ext cx="1510088"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Airfoil geometry</a:t>
            </a:r>
          </a:p>
        </p:txBody>
      </p:sp>
      <p:sp>
        <p:nvSpPr>
          <p:cNvPr id="14" name="TextBox 13">
            <a:extLst>
              <a:ext uri="{FF2B5EF4-FFF2-40B4-BE49-F238E27FC236}">
                <a16:creationId xmlns:a16="http://schemas.microsoft.com/office/drawing/2014/main" id="{228D4AC4-E19C-4D37-BCDB-11EED61A9B4D}"/>
              </a:ext>
            </a:extLst>
          </p:cNvPr>
          <p:cNvSpPr txBox="1"/>
          <p:nvPr/>
        </p:nvSpPr>
        <p:spPr>
          <a:xfrm>
            <a:off x="5894275" y="5865818"/>
            <a:ext cx="1510088"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Blade geometry</a:t>
            </a:r>
          </a:p>
        </p:txBody>
      </p:sp>
      <p:pic>
        <p:nvPicPr>
          <p:cNvPr id="15" name="Picture 15">
            <a:extLst>
              <a:ext uri="{FF2B5EF4-FFF2-40B4-BE49-F238E27FC236}">
                <a16:creationId xmlns:a16="http://schemas.microsoft.com/office/drawing/2014/main" id="{98A21C54-9583-4EB6-B374-92BB4D35B860}"/>
              </a:ext>
            </a:extLst>
          </p:cNvPr>
          <p:cNvPicPr>
            <a:picLocks noChangeAspect="1"/>
          </p:cNvPicPr>
          <p:nvPr/>
        </p:nvPicPr>
        <p:blipFill>
          <a:blip r:embed="rId3"/>
          <a:stretch>
            <a:fillRect/>
          </a:stretch>
        </p:blipFill>
        <p:spPr>
          <a:xfrm>
            <a:off x="322242" y="4319663"/>
            <a:ext cx="4198536" cy="779752"/>
          </a:xfrm>
          <a:prstGeom prst="rect">
            <a:avLst/>
          </a:prstGeom>
        </p:spPr>
      </p:pic>
      <p:sp>
        <p:nvSpPr>
          <p:cNvPr id="9" name="Google Shape;165;p20">
            <a:extLst>
              <a:ext uri="{FF2B5EF4-FFF2-40B4-BE49-F238E27FC236}">
                <a16:creationId xmlns:a16="http://schemas.microsoft.com/office/drawing/2014/main" id="{8EB57172-0D88-48C4-99C3-298517BD5506}"/>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10" name="Google Shape;177;p21">
            <a:extLst>
              <a:ext uri="{FF2B5EF4-FFF2-40B4-BE49-F238E27FC236}">
                <a16:creationId xmlns:a16="http://schemas.microsoft.com/office/drawing/2014/main" id="{9EAB4CC6-8C5B-4905-B7D4-9ECEBFE60601}"/>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2" name="Google Shape;407;p44">
            <a:extLst>
              <a:ext uri="{FF2B5EF4-FFF2-40B4-BE49-F238E27FC236}">
                <a16:creationId xmlns:a16="http://schemas.microsoft.com/office/drawing/2014/main" id="{32B4890C-6CC0-4B67-A252-C4C8D78D3094}"/>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1CEAB34B-5007-451B-8980-8B23B83B5221}"/>
              </a:ext>
            </a:extLst>
          </p:cNvPr>
          <p:cNvSpPr txBox="1"/>
          <p:nvPr/>
        </p:nvSpPr>
        <p:spPr>
          <a:xfrm>
            <a:off x="228601" y="1075537"/>
            <a:ext cx="8686800" cy="400110"/>
          </a:xfrm>
          <a:prstGeom prst="rect">
            <a:avLst/>
          </a:prstGeom>
          <a:solidFill>
            <a:srgbClr val="FD8008"/>
          </a:solidFill>
          <a:ln>
            <a:solidFill>
              <a:schemeClr val="tx1"/>
            </a:solidFill>
          </a:ln>
        </p:spPr>
        <p:txBody>
          <a:bodyPr wrap="square" rtlCol="0" anchor="t">
            <a:spAutoFit/>
          </a:bodyPr>
          <a:lstStyle/>
          <a:p>
            <a:pPr algn="ctr"/>
            <a:r>
              <a:rPr lang="en-US" sz="2000" b="1">
                <a:solidFill>
                  <a:schemeClr val="bg1"/>
                </a:solidFill>
                <a:latin typeface="Helvetica Neue"/>
              </a:rPr>
              <a:t>Payload: </a:t>
            </a:r>
            <a:r>
              <a:rPr lang="en-US" sz="2000" b="1" err="1">
                <a:solidFill>
                  <a:schemeClr val="bg1"/>
                </a:solidFill>
                <a:latin typeface="Helvetica Neue"/>
              </a:rPr>
              <a:t>Autogyro</a:t>
            </a:r>
            <a:r>
              <a:rPr lang="en-US" sz="2000" b="1">
                <a:solidFill>
                  <a:schemeClr val="bg1"/>
                </a:solidFill>
                <a:latin typeface="Helvetica Neue"/>
              </a:rPr>
              <a:t> Blade Selection</a:t>
            </a:r>
          </a:p>
        </p:txBody>
      </p:sp>
      <p:sp>
        <p:nvSpPr>
          <p:cNvPr id="3" name="TextBox 2">
            <a:extLst>
              <a:ext uri="{FF2B5EF4-FFF2-40B4-BE49-F238E27FC236}">
                <a16:creationId xmlns:a16="http://schemas.microsoft.com/office/drawing/2014/main" id="{A695763D-9715-4698-ADE1-A38DAF3C0366}"/>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Tree>
    <p:extLst>
      <p:ext uri="{BB962C8B-B14F-4D97-AF65-F5344CB8AC3E}">
        <p14:creationId xmlns:p14="http://schemas.microsoft.com/office/powerpoint/2010/main" val="2398477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9F9E6-9451-4C67-88B8-3196246FD7CC}"/>
              </a:ext>
            </a:extLst>
          </p:cNvPr>
          <p:cNvSpPr>
            <a:spLocks noGrp="1"/>
          </p:cNvSpPr>
          <p:nvPr>
            <p:ph type="title"/>
          </p:nvPr>
        </p:nvSpPr>
        <p:spPr/>
        <p:txBody>
          <a:bodyPr/>
          <a:lstStyle/>
          <a:p>
            <a:r>
              <a:rPr lang="en-US"/>
              <a:t>Descent Rate Estimates (Payload) [8/11]</a:t>
            </a:r>
          </a:p>
        </p:txBody>
      </p:sp>
      <p:sp>
        <p:nvSpPr>
          <p:cNvPr id="4" name="Slide Number Placeholder 3">
            <a:extLst>
              <a:ext uri="{FF2B5EF4-FFF2-40B4-BE49-F238E27FC236}">
                <a16:creationId xmlns:a16="http://schemas.microsoft.com/office/drawing/2014/main" id="{D56B829A-2693-4046-9FDB-4903D60EBD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69</a:t>
            </a:fld>
            <a:endParaRPr lang="en-US"/>
          </a:p>
        </p:txBody>
      </p:sp>
      <p:sp>
        <p:nvSpPr>
          <p:cNvPr id="8" name="Text Placeholder 7">
            <a:extLst>
              <a:ext uri="{FF2B5EF4-FFF2-40B4-BE49-F238E27FC236}">
                <a16:creationId xmlns:a16="http://schemas.microsoft.com/office/drawing/2014/main" id="{74C2C31B-347A-45EF-A728-A0041312720F}"/>
              </a:ext>
            </a:extLst>
          </p:cNvPr>
          <p:cNvSpPr>
            <a:spLocks noGrp="1"/>
          </p:cNvSpPr>
          <p:nvPr>
            <p:ph type="body" idx="1"/>
          </p:nvPr>
        </p:nvSpPr>
        <p:spPr>
          <a:xfrm>
            <a:off x="271731" y="1162550"/>
            <a:ext cx="8571783" cy="5181600"/>
          </a:xfrm>
          <a:solidFill>
            <a:srgbClr val="F9F5E4"/>
          </a:solidFill>
          <a:ln>
            <a:solidFill>
              <a:schemeClr val="tx1"/>
            </a:solidFill>
          </a:ln>
        </p:spPr>
        <p:txBody>
          <a:bodyPr/>
          <a:lstStyle/>
          <a:p>
            <a:pPr marL="76200" indent="0">
              <a:buNone/>
            </a:pPr>
            <a:endParaRPr lang="en-US" sz="2000" b="0">
              <a:latin typeface="Helvetica"/>
              <a:cs typeface="Helvetica"/>
            </a:endParaRPr>
          </a:p>
          <a:p>
            <a:pPr marL="76200" indent="0">
              <a:buNone/>
            </a:pPr>
            <a:r>
              <a:rPr lang="en-US" sz="2000" b="0">
                <a:latin typeface="Helvetica"/>
                <a:cs typeface="Helvetica"/>
              </a:rPr>
              <a:t>The coefficient of lift and drag graphs with pitch angle are given.</a:t>
            </a:r>
          </a:p>
        </p:txBody>
      </p:sp>
      <p:pic>
        <p:nvPicPr>
          <p:cNvPr id="3" name="Picture 4">
            <a:extLst>
              <a:ext uri="{FF2B5EF4-FFF2-40B4-BE49-F238E27FC236}">
                <a16:creationId xmlns:a16="http://schemas.microsoft.com/office/drawing/2014/main" id="{B6560870-8843-4593-9384-2D564F1A95A2}"/>
              </a:ext>
            </a:extLst>
          </p:cNvPr>
          <p:cNvPicPr>
            <a:picLocks noChangeAspect="1"/>
          </p:cNvPicPr>
          <p:nvPr/>
        </p:nvPicPr>
        <p:blipFill>
          <a:blip r:embed="rId2"/>
          <a:stretch>
            <a:fillRect/>
          </a:stretch>
        </p:blipFill>
        <p:spPr>
          <a:xfrm>
            <a:off x="1025719" y="2160540"/>
            <a:ext cx="7523880" cy="3929839"/>
          </a:xfrm>
          <a:prstGeom prst="rect">
            <a:avLst/>
          </a:prstGeom>
        </p:spPr>
      </p:pic>
      <p:sp>
        <p:nvSpPr>
          <p:cNvPr id="6" name="Google Shape;165;p20">
            <a:extLst>
              <a:ext uri="{FF2B5EF4-FFF2-40B4-BE49-F238E27FC236}">
                <a16:creationId xmlns:a16="http://schemas.microsoft.com/office/drawing/2014/main" id="{E356C0D6-7D78-4F78-A829-8EE9AF39934B}"/>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7" name="Google Shape;177;p21">
            <a:extLst>
              <a:ext uri="{FF2B5EF4-FFF2-40B4-BE49-F238E27FC236}">
                <a16:creationId xmlns:a16="http://schemas.microsoft.com/office/drawing/2014/main" id="{383E44A3-5854-4E8D-8621-46D1DF40B0C0}"/>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9" name="Google Shape;407;p44">
            <a:extLst>
              <a:ext uri="{FF2B5EF4-FFF2-40B4-BE49-F238E27FC236}">
                <a16:creationId xmlns:a16="http://schemas.microsoft.com/office/drawing/2014/main" id="{99B0582B-78B1-4C5C-9E8F-810D9B60C74F}"/>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7C9640F5-A889-41C5-8E63-6CA18F17015E}"/>
              </a:ext>
            </a:extLst>
          </p:cNvPr>
          <p:cNvSpPr txBox="1"/>
          <p:nvPr/>
        </p:nvSpPr>
        <p:spPr>
          <a:xfrm>
            <a:off x="268590" y="1061160"/>
            <a:ext cx="8571782" cy="414487"/>
          </a:xfrm>
          <a:prstGeom prst="rect">
            <a:avLst/>
          </a:prstGeom>
          <a:solidFill>
            <a:srgbClr val="FD8008"/>
          </a:solidFill>
          <a:ln>
            <a:solidFill>
              <a:schemeClr val="tx1"/>
            </a:solidFill>
          </a:ln>
        </p:spPr>
        <p:txBody>
          <a:bodyPr wrap="square" rtlCol="0" anchor="t">
            <a:spAutoFit/>
          </a:bodyPr>
          <a:lstStyle/>
          <a:p>
            <a:pPr algn="ctr"/>
            <a:r>
              <a:rPr lang="en-US" sz="2000" b="1">
                <a:solidFill>
                  <a:schemeClr val="bg1"/>
                </a:solidFill>
                <a:latin typeface="Helvetica Neue"/>
              </a:rPr>
              <a:t>Payload: Autogyro Blade Selection</a:t>
            </a:r>
          </a:p>
        </p:txBody>
      </p:sp>
      <p:sp>
        <p:nvSpPr>
          <p:cNvPr id="5" name="TextBox 4">
            <a:extLst>
              <a:ext uri="{FF2B5EF4-FFF2-40B4-BE49-F238E27FC236}">
                <a16:creationId xmlns:a16="http://schemas.microsoft.com/office/drawing/2014/main" id="{C0379CF1-AC24-4C47-AB0E-B023CF129D25}"/>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Tree>
    <p:extLst>
      <p:ext uri="{BB962C8B-B14F-4D97-AF65-F5344CB8AC3E}">
        <p14:creationId xmlns:p14="http://schemas.microsoft.com/office/powerpoint/2010/main" val="1605934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Google Shape;114;p1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a:t>
            </a:fld>
            <a:endParaRPr sz="1000" b="0" i="0" u="none" strike="noStrike" cap="none">
              <a:solidFill>
                <a:schemeClr val="dk1"/>
              </a:solidFill>
              <a:latin typeface="Arial"/>
              <a:ea typeface="Arial"/>
              <a:cs typeface="Arial"/>
              <a:sym typeface="Arial"/>
            </a:endParaRPr>
          </a:p>
        </p:txBody>
      </p:sp>
      <p:sp>
        <p:nvSpPr>
          <p:cNvPr id="115" name="Google Shape;115;p1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Presentation </a:t>
            </a:r>
            <a:r>
              <a:rPr lang="en-US"/>
              <a:t>Outline [6/6]</a:t>
            </a:r>
          </a:p>
        </p:txBody>
      </p:sp>
      <p:sp>
        <p:nvSpPr>
          <p:cNvPr id="117" name="Google Shape;117;p1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300">
                <a:solidFill>
                  <a:schemeClr val="dk1"/>
                </a:solidFill>
              </a:rPr>
              <a:t>Presenter:  Ishita Kochar</a:t>
            </a:r>
          </a:p>
        </p:txBody>
      </p:sp>
      <p:sp>
        <p:nvSpPr>
          <p:cNvPr id="118" name="Google Shape;118;p1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8" name="Table 5">
            <a:extLst>
              <a:ext uri="{FF2B5EF4-FFF2-40B4-BE49-F238E27FC236}">
                <a16:creationId xmlns:a16="http://schemas.microsoft.com/office/drawing/2014/main" id="{C8031FD5-4AAA-4BA7-99C7-D8F0C0053D85}"/>
              </a:ext>
            </a:extLst>
          </p:cNvPr>
          <p:cNvGraphicFramePr>
            <a:graphicFrameLocks noGrp="1"/>
          </p:cNvGraphicFramePr>
          <p:nvPr>
            <p:extLst>
              <p:ext uri="{D42A27DB-BD31-4B8C-83A1-F6EECF244321}">
                <p14:modId xmlns:p14="http://schemas.microsoft.com/office/powerpoint/2010/main" val="767530685"/>
              </p:ext>
            </p:extLst>
          </p:nvPr>
        </p:nvGraphicFramePr>
        <p:xfrm>
          <a:off x="267744" y="1124274"/>
          <a:ext cx="8666019" cy="5093647"/>
        </p:xfrm>
        <a:graphic>
          <a:graphicData uri="http://schemas.openxmlformats.org/drawingml/2006/table">
            <a:tbl>
              <a:tblPr firstRow="1" bandRow="1">
                <a:tableStyleId>{284E427A-3D55-4303-BF80-6455036E1DE7}</a:tableStyleId>
              </a:tblPr>
              <a:tblGrid>
                <a:gridCol w="4398579">
                  <a:extLst>
                    <a:ext uri="{9D8B030D-6E8A-4147-A177-3AD203B41FA5}">
                      <a16:colId xmlns:a16="http://schemas.microsoft.com/office/drawing/2014/main" val="1232222773"/>
                    </a:ext>
                  </a:extLst>
                </a:gridCol>
                <a:gridCol w="4267440">
                  <a:extLst>
                    <a:ext uri="{9D8B030D-6E8A-4147-A177-3AD203B41FA5}">
                      <a16:colId xmlns:a16="http://schemas.microsoft.com/office/drawing/2014/main" val="927961492"/>
                    </a:ext>
                  </a:extLst>
                </a:gridCol>
              </a:tblGrid>
              <a:tr h="380480">
                <a:tc>
                  <a:txBody>
                    <a:bodyPr/>
                    <a:lstStyle/>
                    <a:p>
                      <a:pPr algn="ctr"/>
                      <a:r>
                        <a:rPr lang="en-US" sz="1600">
                          <a:latin typeface="Helvetica" pitchFamily="2" charset="0"/>
                        </a:rPr>
                        <a:t>Section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8008"/>
                    </a:solidFill>
                  </a:tcPr>
                </a:tc>
                <a:tc>
                  <a:txBody>
                    <a:bodyPr/>
                    <a:lstStyle/>
                    <a:p>
                      <a:pPr algn="ctr"/>
                      <a:r>
                        <a:rPr lang="en-US" sz="1600">
                          <a:latin typeface="Helvetica" pitchFamily="2" charset="0"/>
                        </a:rPr>
                        <a:t>Presenter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8008"/>
                    </a:solidFill>
                  </a:tcPr>
                </a:tc>
                <a:extLst>
                  <a:ext uri="{0D108BD9-81ED-4DB2-BD59-A6C34878D82A}">
                    <a16:rowId xmlns:a16="http://schemas.microsoft.com/office/drawing/2014/main" val="1142990866"/>
                  </a:ext>
                </a:extLst>
              </a:tr>
              <a:tr h="377225">
                <a:tc>
                  <a:txBody>
                    <a:bodyPr/>
                    <a:lstStyle/>
                    <a:p>
                      <a:pPr algn="l"/>
                      <a:r>
                        <a:rPr lang="en-US" sz="1400">
                          <a:latin typeface="Helvetica" pitchFamily="2" charset="0"/>
                        </a:rPr>
                        <a:t>Systems Overview</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solidFill>
                            <a:schemeClr val="tx1"/>
                          </a:solidFill>
                          <a:latin typeface="Helvetica" pitchFamily="2" charset="0"/>
                        </a:rPr>
                        <a:t>Sanuj Kulshrestha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3976569519"/>
                  </a:ext>
                </a:extLst>
              </a:tr>
              <a:tr h="377225">
                <a:tc>
                  <a:txBody>
                    <a:bodyPr/>
                    <a:lstStyle/>
                    <a:p>
                      <a:pPr algn="l"/>
                      <a:r>
                        <a:rPr lang="en-US" sz="1400">
                          <a:latin typeface="Helvetica" pitchFamily="2" charset="0"/>
                        </a:rPr>
                        <a:t>Sensor Subsystem Design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algn="l"/>
                      <a:r>
                        <a:rPr lang="en-US" sz="1400" b="1">
                          <a:solidFill>
                            <a:schemeClr val="tx1"/>
                          </a:solidFill>
                          <a:latin typeface="Helvetica" pitchFamily="2" charset="0"/>
                        </a:rPr>
                        <a:t>Sumiran Bhasin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830277943"/>
                  </a:ext>
                </a:extLst>
              </a:tr>
              <a:tr h="377225">
                <a:tc>
                  <a:txBody>
                    <a:bodyPr/>
                    <a:lstStyle/>
                    <a:p>
                      <a:pPr lvl="0" algn="l">
                        <a:buNone/>
                      </a:pPr>
                      <a:r>
                        <a:rPr lang="en-US" sz="1400" b="0" i="0" u="none" strike="noStrike" noProof="0">
                          <a:solidFill>
                            <a:srgbClr val="000000"/>
                          </a:solidFill>
                          <a:latin typeface="Helvetica" pitchFamily="2" charset="0"/>
                        </a:rPr>
                        <a:t>Descent Control Design</a:t>
                      </a:r>
                      <a:endParaRPr lang="en-US" sz="120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lvl="0" algn="l">
                        <a:buNone/>
                      </a:pPr>
                      <a:r>
                        <a:rPr lang="en-US" sz="1400" b="1">
                          <a:solidFill>
                            <a:schemeClr val="tx1"/>
                          </a:solidFill>
                          <a:latin typeface="Helvetica" pitchFamily="2" charset="0"/>
                        </a:rPr>
                        <a:t>Aayush Aggarwal</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2191555859"/>
                  </a:ext>
                </a:extLst>
              </a:tr>
              <a:tr h="377225">
                <a:tc>
                  <a:txBody>
                    <a:bodyPr/>
                    <a:lstStyle/>
                    <a:p>
                      <a:pPr algn="l"/>
                      <a:r>
                        <a:rPr lang="en-US" sz="1400">
                          <a:latin typeface="Helvetica" pitchFamily="2" charset="0"/>
                        </a:rPr>
                        <a:t>Mechanical Subsystem Design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algn="l"/>
                      <a:r>
                        <a:rPr lang="en-US" sz="1400" b="1">
                          <a:solidFill>
                            <a:schemeClr val="tx1"/>
                          </a:solidFill>
                          <a:latin typeface="Helvetica" pitchFamily="2" charset="0"/>
                        </a:rPr>
                        <a:t>Arham Jain </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4113848896"/>
                  </a:ext>
                </a:extLst>
              </a:tr>
              <a:tr h="588014">
                <a:tc>
                  <a:txBody>
                    <a:bodyPr/>
                    <a:lstStyle/>
                    <a:p>
                      <a:pPr lvl="0" algn="l">
                        <a:buNone/>
                      </a:pPr>
                      <a:r>
                        <a:rPr lang="en-US" sz="1400" b="0" i="0" u="none" strike="noStrike" noProof="0">
                          <a:solidFill>
                            <a:srgbClr val="000000"/>
                          </a:solidFill>
                          <a:latin typeface="Helvetica" pitchFamily="2" charset="0"/>
                        </a:rPr>
                        <a:t>Communication and Data Handling (CDH) Subsystem Design</a:t>
                      </a:r>
                      <a:endParaRPr lang="en-US" sz="120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algn="l"/>
                      <a:r>
                        <a:rPr lang="en-US" sz="1400" b="1">
                          <a:solidFill>
                            <a:schemeClr val="tx1"/>
                          </a:solidFill>
                          <a:latin typeface="Helvetica" pitchFamily="2" charset="0"/>
                        </a:rPr>
                        <a:t>Ishita Kochar</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2883198315"/>
                  </a:ext>
                </a:extLst>
              </a:tr>
              <a:tr h="377225">
                <a:tc>
                  <a:txBody>
                    <a:bodyPr/>
                    <a:lstStyle/>
                    <a:p>
                      <a:pPr lvl="0" algn="l">
                        <a:buNone/>
                      </a:pPr>
                      <a:r>
                        <a:rPr lang="en-US" sz="1400" b="0" i="0" u="none" strike="noStrike" noProof="0">
                          <a:solidFill>
                            <a:srgbClr val="000000"/>
                          </a:solidFill>
                          <a:latin typeface="Helvetica" pitchFamily="2" charset="0"/>
                        </a:rPr>
                        <a:t>Electrical Power Subsystem (EPS) Design</a:t>
                      </a:r>
                      <a:endParaRPr lang="en-US" sz="1200">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marR="0" algn="l" rtl="0">
                        <a:lnSpc>
                          <a:spcPct val="100000"/>
                        </a:lnSpc>
                        <a:spcBef>
                          <a:spcPts val="0"/>
                        </a:spcBef>
                        <a:spcAft>
                          <a:spcPts val="0"/>
                        </a:spcAft>
                        <a:buClr>
                          <a:srgbClr val="000000"/>
                        </a:buClr>
                        <a:buFont typeface="Arial"/>
                      </a:pPr>
                      <a:r>
                        <a:rPr lang="en-US" sz="1400" b="1" i="0" u="none" strike="noStrike" cap="none">
                          <a:solidFill>
                            <a:schemeClr val="tx1"/>
                          </a:solidFill>
                          <a:latin typeface="Helvetica" pitchFamily="2" charset="0"/>
                          <a:ea typeface="+mn-ea"/>
                          <a:cs typeface="+mn-cs"/>
                          <a:sym typeface="Arial"/>
                        </a:rPr>
                        <a:t>Anmol Gulati</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3063550529"/>
                  </a:ext>
                </a:extLst>
              </a:tr>
              <a:tr h="377224">
                <a:tc>
                  <a:txBody>
                    <a:bodyPr/>
                    <a:lstStyle/>
                    <a:p>
                      <a:pPr lvl="0" algn="l">
                        <a:buNone/>
                      </a:pPr>
                      <a:r>
                        <a:rPr lang="en-US" sz="1400">
                          <a:latin typeface="Helvetica" pitchFamily="2" charset="0"/>
                        </a:rPr>
                        <a:t>Flight Software (FSW) Design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lvl="0" algn="l">
                        <a:buNone/>
                      </a:pPr>
                      <a:r>
                        <a:rPr lang="en-US" sz="1400" b="1">
                          <a:solidFill>
                            <a:schemeClr val="tx1"/>
                          </a:solidFill>
                          <a:latin typeface="Helvetica" pitchFamily="2" charset="0"/>
                        </a:rPr>
                        <a:t>Rishabh Yadav</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1358496761"/>
                  </a:ext>
                </a:extLst>
              </a:tr>
              <a:tr h="377224">
                <a:tc>
                  <a:txBody>
                    <a:bodyPr/>
                    <a:lstStyle/>
                    <a:p>
                      <a:pPr lvl="0" algn="l">
                        <a:buNone/>
                      </a:pPr>
                      <a:r>
                        <a:rPr lang="en-US" sz="1400">
                          <a:latin typeface="Helvetica" pitchFamily="2" charset="0"/>
                        </a:rPr>
                        <a:t>Ground Control System (GCS) Design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lvl="0" algn="l">
                        <a:buNone/>
                      </a:pPr>
                      <a:r>
                        <a:rPr lang="en-US" sz="1400" b="1">
                          <a:solidFill>
                            <a:schemeClr val="tx1"/>
                          </a:solidFill>
                          <a:latin typeface="Helvetica" pitchFamily="2" charset="0"/>
                        </a:rPr>
                        <a:t>Vineet Khurana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3341569743"/>
                  </a:ext>
                </a:extLst>
              </a:tr>
              <a:tr h="352908">
                <a:tc>
                  <a:txBody>
                    <a:bodyPr/>
                    <a:lstStyle/>
                    <a:p>
                      <a:pPr lvl="0" algn="l">
                        <a:buNone/>
                      </a:pPr>
                      <a:r>
                        <a:rPr lang="en-US" sz="1400">
                          <a:latin typeface="Helvetica"/>
                        </a:rPr>
                        <a:t>CanSat Integration and Test</a:t>
                      </a:r>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marR="0" lvl="0" algn="l" rtl="0">
                        <a:lnSpc>
                          <a:spcPct val="100000"/>
                        </a:lnSpc>
                        <a:spcBef>
                          <a:spcPts val="0"/>
                        </a:spcBef>
                        <a:spcAft>
                          <a:spcPts val="0"/>
                        </a:spcAft>
                        <a:buClr>
                          <a:srgbClr val="000000"/>
                        </a:buClr>
                        <a:buFont typeface="Arial"/>
                        <a:buNone/>
                      </a:pPr>
                      <a:r>
                        <a:rPr lang="en-US" sz="1400" b="1" i="0" u="none" strike="noStrike" cap="none">
                          <a:solidFill>
                            <a:schemeClr val="tx1"/>
                          </a:solidFill>
                          <a:latin typeface="Helvetica" pitchFamily="2" charset="0"/>
                          <a:ea typeface="+mn-ea"/>
                          <a:cs typeface="+mn-cs"/>
                          <a:sym typeface="Arial"/>
                        </a:rPr>
                        <a:t>Bhavuk Grover</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2033223967"/>
                  </a:ext>
                </a:extLst>
              </a:tr>
              <a:tr h="377224">
                <a:tc>
                  <a:txBody>
                    <a:bodyPr/>
                    <a:lstStyle/>
                    <a:p>
                      <a:pPr lvl="0" algn="l">
                        <a:buNone/>
                      </a:pPr>
                      <a:r>
                        <a:rPr lang="en-US" sz="1400">
                          <a:latin typeface="Helvetica" pitchFamily="2" charset="0"/>
                        </a:rPr>
                        <a:t>Mission Operations &amp; Analysis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marR="0" lvl="0" algn="l" rtl="0">
                        <a:lnSpc>
                          <a:spcPct val="100000"/>
                        </a:lnSpc>
                        <a:spcBef>
                          <a:spcPts val="0"/>
                        </a:spcBef>
                        <a:spcAft>
                          <a:spcPts val="0"/>
                        </a:spcAft>
                        <a:buClr>
                          <a:srgbClr val="000000"/>
                        </a:buClr>
                        <a:buFont typeface="Arial"/>
                        <a:buNone/>
                      </a:pPr>
                      <a:r>
                        <a:rPr lang="en-US" sz="1400" b="1" i="0" u="none" strike="noStrike" cap="none">
                          <a:solidFill>
                            <a:schemeClr val="tx1"/>
                          </a:solidFill>
                          <a:latin typeface="Helvetica" pitchFamily="2" charset="0"/>
                          <a:ea typeface="+mn-ea"/>
                          <a:cs typeface="+mn-cs"/>
                          <a:sym typeface="Arial"/>
                        </a:rPr>
                        <a:t>Gaurav Verma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856633318"/>
                  </a:ext>
                </a:extLst>
              </a:tr>
              <a:tr h="377224">
                <a:tc>
                  <a:txBody>
                    <a:bodyPr/>
                    <a:lstStyle/>
                    <a:p>
                      <a:pPr lvl="0" algn="l">
                        <a:buNone/>
                      </a:pPr>
                      <a:r>
                        <a:rPr lang="en-US" sz="1400">
                          <a:latin typeface="Helvetica" pitchFamily="2" charset="0"/>
                        </a:rPr>
                        <a:t>Requirements Compliance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algn="l"/>
                      <a:r>
                        <a:rPr lang="en-IN" b="1"/>
                        <a:t>Gaurav Verma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2606435872"/>
                  </a:ext>
                </a:extLst>
              </a:tr>
              <a:tr h="377224">
                <a:tc>
                  <a:txBody>
                    <a:bodyPr/>
                    <a:lstStyle/>
                    <a:p>
                      <a:pPr lvl="0" algn="l">
                        <a:buNone/>
                      </a:pPr>
                      <a:r>
                        <a:rPr lang="en-US" sz="1400">
                          <a:latin typeface="Helvetica" pitchFamily="2" charset="0"/>
                        </a:rPr>
                        <a:t>Management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5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solidFill>
                            <a:schemeClr val="tx1"/>
                          </a:solidFill>
                          <a:latin typeface="Helvetica" pitchFamily="2" charset="0"/>
                        </a:rPr>
                        <a:t>Vineet Khurana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5E4"/>
                    </a:solidFill>
                  </a:tcPr>
                </a:tc>
                <a:extLst>
                  <a:ext uri="{0D108BD9-81ED-4DB2-BD59-A6C34878D82A}">
                    <a16:rowId xmlns:a16="http://schemas.microsoft.com/office/drawing/2014/main" val="2147379684"/>
                  </a:ext>
                </a:extLst>
              </a:tr>
            </a:tbl>
          </a:graphicData>
        </a:graphic>
      </p:graphicFrame>
      <p:sp>
        <p:nvSpPr>
          <p:cNvPr id="9" name="Google Shape;217;p30">
            <a:extLst>
              <a:ext uri="{FF2B5EF4-FFF2-40B4-BE49-F238E27FC236}">
                <a16:creationId xmlns:a16="http://schemas.microsoft.com/office/drawing/2014/main" id="{937EF16F-7E65-274E-BF18-CDE85054BFC7}"/>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lvl="0"/>
            <a:r>
              <a:rPr lang="en-US"/>
              <a:t>CanSat 2019</a:t>
            </a:r>
            <a:r>
              <a:rPr lang="en-US" sz="1000" b="0" i="0" u="none" strike="noStrike" cap="none">
                <a:solidFill>
                  <a:schemeClr val="dk1"/>
                </a:solidFill>
                <a:latin typeface="Arial"/>
                <a:ea typeface="Arial"/>
                <a:cs typeface="Arial"/>
                <a:sym typeface="Arial"/>
              </a:rPr>
              <a:t> CDR:  Team </a:t>
            </a:r>
            <a:r>
              <a:rPr lang="en-US"/>
              <a:t>3279 (Team KALAM)</a:t>
            </a: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86167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9F9E6-9451-4C67-88B8-3196246FD7CC}"/>
              </a:ext>
            </a:extLst>
          </p:cNvPr>
          <p:cNvSpPr>
            <a:spLocks noGrp="1"/>
          </p:cNvSpPr>
          <p:nvPr>
            <p:ph type="title"/>
          </p:nvPr>
        </p:nvSpPr>
        <p:spPr/>
        <p:txBody>
          <a:bodyPr/>
          <a:lstStyle/>
          <a:p>
            <a:r>
              <a:rPr lang="en-US"/>
              <a:t>Descent Rate Estimates (Payload) [9/11]</a:t>
            </a:r>
          </a:p>
        </p:txBody>
      </p:sp>
      <p:sp>
        <p:nvSpPr>
          <p:cNvPr id="4" name="Slide Number Placeholder 3">
            <a:extLst>
              <a:ext uri="{FF2B5EF4-FFF2-40B4-BE49-F238E27FC236}">
                <a16:creationId xmlns:a16="http://schemas.microsoft.com/office/drawing/2014/main" id="{D56B829A-2693-4046-9FDB-4903D60EBD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70</a:t>
            </a:fld>
            <a:endParaRPr lang="en-US"/>
          </a:p>
        </p:txBody>
      </p:sp>
      <p:sp>
        <p:nvSpPr>
          <p:cNvPr id="8" name="Text Placeholder 7">
            <a:extLst>
              <a:ext uri="{FF2B5EF4-FFF2-40B4-BE49-F238E27FC236}">
                <a16:creationId xmlns:a16="http://schemas.microsoft.com/office/drawing/2014/main" id="{74C2C31B-347A-45EF-A728-A0041312720F}"/>
              </a:ext>
            </a:extLst>
          </p:cNvPr>
          <p:cNvSpPr>
            <a:spLocks noGrp="1"/>
          </p:cNvSpPr>
          <p:nvPr>
            <p:ph type="body" idx="1"/>
          </p:nvPr>
        </p:nvSpPr>
        <p:spPr>
          <a:xfrm>
            <a:off x="228600" y="1076286"/>
            <a:ext cx="8686800" cy="5181600"/>
          </a:xfrm>
          <a:solidFill>
            <a:srgbClr val="F9F5E4"/>
          </a:solidFill>
          <a:ln>
            <a:solidFill>
              <a:schemeClr val="tx1"/>
            </a:solidFill>
          </a:ln>
        </p:spPr>
        <p:txBody>
          <a:bodyPr/>
          <a:lstStyle/>
          <a:p>
            <a:pPr marL="76200" indent="0">
              <a:buNone/>
            </a:pPr>
            <a:endParaRPr lang="en-US" sz="2000" b="0">
              <a:latin typeface="Helvetica"/>
              <a:cs typeface="Helvetica"/>
            </a:endParaRPr>
          </a:p>
          <a:p>
            <a:pPr marL="76200" indent="0">
              <a:buNone/>
            </a:pPr>
            <a:r>
              <a:rPr lang="en-US" sz="2000" b="0">
                <a:latin typeface="Helvetica"/>
                <a:cs typeface="Helvetica"/>
              </a:rPr>
              <a:t>The extrapolated graphs of coefficients of lift and drag are as follows.</a:t>
            </a:r>
          </a:p>
          <a:p>
            <a:pPr marL="76200" indent="0">
              <a:buNone/>
            </a:pPr>
            <a:endParaRPr lang="en-US" sz="2000" b="0">
              <a:latin typeface="Helvetica"/>
              <a:cs typeface="Helvetica"/>
            </a:endParaRPr>
          </a:p>
        </p:txBody>
      </p:sp>
      <p:pic>
        <p:nvPicPr>
          <p:cNvPr id="7" name="Picture 8">
            <a:extLst>
              <a:ext uri="{FF2B5EF4-FFF2-40B4-BE49-F238E27FC236}">
                <a16:creationId xmlns:a16="http://schemas.microsoft.com/office/drawing/2014/main" id="{C8880032-CE71-467F-9555-EE6B791D54B7}"/>
              </a:ext>
            </a:extLst>
          </p:cNvPr>
          <p:cNvPicPr>
            <a:picLocks noChangeAspect="1"/>
          </p:cNvPicPr>
          <p:nvPr/>
        </p:nvPicPr>
        <p:blipFill>
          <a:blip r:embed="rId2"/>
          <a:stretch>
            <a:fillRect/>
          </a:stretch>
        </p:blipFill>
        <p:spPr>
          <a:xfrm>
            <a:off x="460679" y="2138701"/>
            <a:ext cx="8149921" cy="3892551"/>
          </a:xfrm>
          <a:prstGeom prst="rect">
            <a:avLst/>
          </a:prstGeom>
        </p:spPr>
      </p:pic>
      <p:sp>
        <p:nvSpPr>
          <p:cNvPr id="6" name="Google Shape;165;p20">
            <a:extLst>
              <a:ext uri="{FF2B5EF4-FFF2-40B4-BE49-F238E27FC236}">
                <a16:creationId xmlns:a16="http://schemas.microsoft.com/office/drawing/2014/main" id="{FC2438E2-C4F7-4B50-BE69-A153845A9E33}"/>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9" name="Google Shape;177;p21">
            <a:extLst>
              <a:ext uri="{FF2B5EF4-FFF2-40B4-BE49-F238E27FC236}">
                <a16:creationId xmlns:a16="http://schemas.microsoft.com/office/drawing/2014/main" id="{7E8B7462-CAF1-4E40-A30C-8395E435DE1A}"/>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0" name="Google Shape;407;p44">
            <a:extLst>
              <a:ext uri="{FF2B5EF4-FFF2-40B4-BE49-F238E27FC236}">
                <a16:creationId xmlns:a16="http://schemas.microsoft.com/office/drawing/2014/main" id="{53CEAFED-5776-4AAA-8507-822507ED01AE}"/>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1078A0B1-A197-4063-8219-6A43FDB27D7E}"/>
              </a:ext>
            </a:extLst>
          </p:cNvPr>
          <p:cNvSpPr txBox="1"/>
          <p:nvPr/>
        </p:nvSpPr>
        <p:spPr>
          <a:xfrm>
            <a:off x="228601" y="1075537"/>
            <a:ext cx="8686800" cy="400110"/>
          </a:xfrm>
          <a:prstGeom prst="rect">
            <a:avLst/>
          </a:prstGeom>
          <a:solidFill>
            <a:srgbClr val="FD8008"/>
          </a:solidFill>
          <a:ln>
            <a:solidFill>
              <a:schemeClr val="tx1"/>
            </a:solidFill>
          </a:ln>
        </p:spPr>
        <p:txBody>
          <a:bodyPr wrap="square" rtlCol="0" anchor="t">
            <a:spAutoFit/>
          </a:bodyPr>
          <a:lstStyle/>
          <a:p>
            <a:pPr algn="ctr"/>
            <a:r>
              <a:rPr lang="en-US" sz="2000" b="1">
                <a:solidFill>
                  <a:schemeClr val="bg1"/>
                </a:solidFill>
                <a:latin typeface="Helvetica Neue"/>
              </a:rPr>
              <a:t>Payload: Autogyro Blade Selection</a:t>
            </a:r>
          </a:p>
        </p:txBody>
      </p:sp>
      <p:sp>
        <p:nvSpPr>
          <p:cNvPr id="3" name="TextBox 2">
            <a:extLst>
              <a:ext uri="{FF2B5EF4-FFF2-40B4-BE49-F238E27FC236}">
                <a16:creationId xmlns:a16="http://schemas.microsoft.com/office/drawing/2014/main" id="{86012B28-5B2F-4009-860A-81556862B60A}"/>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Tree>
    <p:extLst>
      <p:ext uri="{BB962C8B-B14F-4D97-AF65-F5344CB8AC3E}">
        <p14:creationId xmlns:p14="http://schemas.microsoft.com/office/powerpoint/2010/main" val="721723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9F9E6-9451-4C67-88B8-3196246FD7CC}"/>
              </a:ext>
            </a:extLst>
          </p:cNvPr>
          <p:cNvSpPr>
            <a:spLocks noGrp="1"/>
          </p:cNvSpPr>
          <p:nvPr>
            <p:ph type="title"/>
          </p:nvPr>
        </p:nvSpPr>
        <p:spPr/>
        <p:txBody>
          <a:bodyPr/>
          <a:lstStyle/>
          <a:p>
            <a:r>
              <a:rPr lang="en-US"/>
              <a:t>Descent Rate Estimates (Payload) [10/11]</a:t>
            </a:r>
          </a:p>
        </p:txBody>
      </p:sp>
      <p:sp>
        <p:nvSpPr>
          <p:cNvPr id="4" name="Slide Number Placeholder 3">
            <a:extLst>
              <a:ext uri="{FF2B5EF4-FFF2-40B4-BE49-F238E27FC236}">
                <a16:creationId xmlns:a16="http://schemas.microsoft.com/office/drawing/2014/main" id="{D56B829A-2693-4046-9FDB-4903D60EBD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71</a:t>
            </a:fld>
            <a:endParaRPr lang="en-US"/>
          </a:p>
        </p:txBody>
      </p:sp>
      <p:sp>
        <p:nvSpPr>
          <p:cNvPr id="8" name="Text Placeholder 7">
            <a:extLst>
              <a:ext uri="{FF2B5EF4-FFF2-40B4-BE49-F238E27FC236}">
                <a16:creationId xmlns:a16="http://schemas.microsoft.com/office/drawing/2014/main" id="{74C2C31B-347A-45EF-A728-A0041312720F}"/>
              </a:ext>
            </a:extLst>
          </p:cNvPr>
          <p:cNvSpPr>
            <a:spLocks noGrp="1"/>
          </p:cNvSpPr>
          <p:nvPr>
            <p:ph type="body" idx="1"/>
          </p:nvPr>
        </p:nvSpPr>
        <p:spPr>
          <a:xfrm>
            <a:off x="228600" y="1076286"/>
            <a:ext cx="8686800" cy="5181600"/>
          </a:xfrm>
          <a:solidFill>
            <a:srgbClr val="F9F5E4"/>
          </a:solidFill>
          <a:ln>
            <a:solidFill>
              <a:schemeClr val="tx1"/>
            </a:solidFill>
          </a:ln>
        </p:spPr>
        <p:txBody>
          <a:bodyPr/>
          <a:lstStyle/>
          <a:p>
            <a:pPr marL="76200" indent="0">
              <a:buNone/>
            </a:pPr>
            <a:endParaRPr lang="en-US" sz="2000" b="0">
              <a:latin typeface="Helvetica"/>
              <a:cs typeface="Helvetica"/>
            </a:endParaRPr>
          </a:p>
          <a:p>
            <a:pPr marL="76200" indent="0">
              <a:buNone/>
            </a:pPr>
            <a:r>
              <a:rPr lang="en-US" sz="2000" b="0">
                <a:latin typeface="Helvetica"/>
                <a:cs typeface="Helvetica"/>
              </a:rPr>
              <a:t>The tip speed ratio was approximated to 1 and the resulting thrust at 15 m/s inflow velocity comes out to be between 3 and 3.5 N, resulting in a velocity of about 11.8 m/s and total time of flight = 45.11 s</a:t>
            </a:r>
          </a:p>
          <a:p>
            <a:pPr marL="76200" indent="0">
              <a:buNone/>
            </a:pPr>
            <a:endParaRPr lang="en-US" sz="2000" b="0">
              <a:latin typeface="Helvetica"/>
              <a:cs typeface="Helvetica"/>
            </a:endParaRPr>
          </a:p>
        </p:txBody>
      </p:sp>
      <p:pic>
        <p:nvPicPr>
          <p:cNvPr id="3" name="Picture 4">
            <a:extLst>
              <a:ext uri="{FF2B5EF4-FFF2-40B4-BE49-F238E27FC236}">
                <a16:creationId xmlns:a16="http://schemas.microsoft.com/office/drawing/2014/main" id="{6E2E9DD6-0729-43D7-ABD6-99A512BF9A74}"/>
              </a:ext>
            </a:extLst>
          </p:cNvPr>
          <p:cNvPicPr>
            <a:picLocks noChangeAspect="1"/>
          </p:cNvPicPr>
          <p:nvPr/>
        </p:nvPicPr>
        <p:blipFill>
          <a:blip r:embed="rId2"/>
          <a:stretch>
            <a:fillRect/>
          </a:stretch>
        </p:blipFill>
        <p:spPr>
          <a:xfrm>
            <a:off x="895429" y="2643970"/>
            <a:ext cx="7353140" cy="3324871"/>
          </a:xfrm>
          <a:prstGeom prst="rect">
            <a:avLst/>
          </a:prstGeom>
        </p:spPr>
      </p:pic>
      <p:sp>
        <p:nvSpPr>
          <p:cNvPr id="6" name="Google Shape;165;p20">
            <a:extLst>
              <a:ext uri="{FF2B5EF4-FFF2-40B4-BE49-F238E27FC236}">
                <a16:creationId xmlns:a16="http://schemas.microsoft.com/office/drawing/2014/main" id="{59345CA6-9F12-4499-97B1-A0FC185A1B8C}"/>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7" name="Google Shape;177;p21">
            <a:extLst>
              <a:ext uri="{FF2B5EF4-FFF2-40B4-BE49-F238E27FC236}">
                <a16:creationId xmlns:a16="http://schemas.microsoft.com/office/drawing/2014/main" id="{EAB00319-1825-4CA3-A49D-62902A35A314}"/>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9" name="Google Shape;407;p44">
            <a:extLst>
              <a:ext uri="{FF2B5EF4-FFF2-40B4-BE49-F238E27FC236}">
                <a16:creationId xmlns:a16="http://schemas.microsoft.com/office/drawing/2014/main" id="{3D33A5D4-F9D8-4E40-AD02-BDACAADCE2EB}"/>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1C5279A6-66E2-4D91-89DC-53FA4CB8312F}"/>
              </a:ext>
            </a:extLst>
          </p:cNvPr>
          <p:cNvSpPr txBox="1"/>
          <p:nvPr/>
        </p:nvSpPr>
        <p:spPr>
          <a:xfrm>
            <a:off x="228601" y="1075537"/>
            <a:ext cx="8686800" cy="400110"/>
          </a:xfrm>
          <a:prstGeom prst="rect">
            <a:avLst/>
          </a:prstGeom>
          <a:solidFill>
            <a:srgbClr val="FD8008"/>
          </a:solidFill>
          <a:ln>
            <a:solidFill>
              <a:schemeClr val="tx1"/>
            </a:solidFill>
          </a:ln>
        </p:spPr>
        <p:txBody>
          <a:bodyPr wrap="square" rtlCol="0" anchor="t">
            <a:spAutoFit/>
          </a:bodyPr>
          <a:lstStyle/>
          <a:p>
            <a:pPr algn="ctr"/>
            <a:r>
              <a:rPr lang="en-US" sz="2000" b="1">
                <a:solidFill>
                  <a:schemeClr val="bg1"/>
                </a:solidFill>
                <a:latin typeface="Helvetica Neue"/>
              </a:rPr>
              <a:t>Payload: Autogyro Blade Selection</a:t>
            </a:r>
          </a:p>
        </p:txBody>
      </p:sp>
      <p:sp>
        <p:nvSpPr>
          <p:cNvPr id="5" name="TextBox 4">
            <a:extLst>
              <a:ext uri="{FF2B5EF4-FFF2-40B4-BE49-F238E27FC236}">
                <a16:creationId xmlns:a16="http://schemas.microsoft.com/office/drawing/2014/main" id="{7334CE10-A0A4-426B-8DBE-612F8FEA3A5F}"/>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Tree>
    <p:extLst>
      <p:ext uri="{BB962C8B-B14F-4D97-AF65-F5344CB8AC3E}">
        <p14:creationId xmlns:p14="http://schemas.microsoft.com/office/powerpoint/2010/main" val="34160731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318B5-020A-43BE-A5D0-45D351EBBC9E}"/>
              </a:ext>
            </a:extLst>
          </p:cNvPr>
          <p:cNvSpPr>
            <a:spLocks noGrp="1"/>
          </p:cNvSpPr>
          <p:nvPr>
            <p:ph type="title"/>
          </p:nvPr>
        </p:nvSpPr>
        <p:spPr/>
        <p:txBody>
          <a:bodyPr/>
          <a:lstStyle/>
          <a:p>
            <a:r>
              <a:rPr lang="en-US"/>
              <a:t>Descent Rate Estimates [11/11]</a:t>
            </a:r>
          </a:p>
        </p:txBody>
      </p:sp>
      <p:sp>
        <p:nvSpPr>
          <p:cNvPr id="3" name="Text Placeholder 2">
            <a:extLst>
              <a:ext uri="{FF2B5EF4-FFF2-40B4-BE49-F238E27FC236}">
                <a16:creationId xmlns:a16="http://schemas.microsoft.com/office/drawing/2014/main" id="{B17B2566-3481-4039-B6E3-F2B9D216810E}"/>
              </a:ext>
            </a:extLst>
          </p:cNvPr>
          <p:cNvSpPr>
            <a:spLocks noGrp="1"/>
          </p:cNvSpPr>
          <p:nvPr>
            <p:ph type="body" idx="1"/>
          </p:nvPr>
        </p:nvSpPr>
        <p:spPr>
          <a:xfrm>
            <a:off x="317492" y="1066800"/>
            <a:ext cx="8482890" cy="604345"/>
          </a:xfrm>
          <a:solidFill>
            <a:srgbClr val="FD8008"/>
          </a:solidFill>
          <a:ln>
            <a:solidFill>
              <a:schemeClr val="tx1"/>
            </a:solidFill>
          </a:ln>
        </p:spPr>
        <p:txBody>
          <a:bodyPr/>
          <a:lstStyle/>
          <a:p>
            <a:pPr marL="76200" indent="0" algn="ctr">
              <a:buNone/>
            </a:pPr>
            <a:r>
              <a:rPr lang="en-US">
                <a:solidFill>
                  <a:schemeClr val="bg1"/>
                </a:solidFill>
                <a:latin typeface="Helvetica Neue" panose="02000503000000020004" pitchFamily="2" charset="0"/>
                <a:ea typeface="Helvetica Neue" panose="02000503000000020004" pitchFamily="2" charset="0"/>
                <a:cs typeface="Helvetica Neue" panose="02000503000000020004" pitchFamily="2" charset="0"/>
              </a:rPr>
              <a:t>FINAL DESCENT RATES</a:t>
            </a:r>
          </a:p>
          <a:p>
            <a:pPr marL="76200" indent="0">
              <a:buNone/>
            </a:pPr>
            <a:endParaRPr lang="en-US" sz="1400"/>
          </a:p>
        </p:txBody>
      </p:sp>
      <p:sp>
        <p:nvSpPr>
          <p:cNvPr id="4" name="Slide Number Placeholder 3">
            <a:extLst>
              <a:ext uri="{FF2B5EF4-FFF2-40B4-BE49-F238E27FC236}">
                <a16:creationId xmlns:a16="http://schemas.microsoft.com/office/drawing/2014/main" id="{3949B949-7703-4741-8326-E5826C015F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72</a:t>
            </a:fld>
            <a:endParaRPr lang="en-US"/>
          </a:p>
        </p:txBody>
      </p:sp>
      <p:graphicFrame>
        <p:nvGraphicFramePr>
          <p:cNvPr id="5" name="Table 5">
            <a:extLst>
              <a:ext uri="{FF2B5EF4-FFF2-40B4-BE49-F238E27FC236}">
                <a16:creationId xmlns:a16="http://schemas.microsoft.com/office/drawing/2014/main" id="{E75EEA78-5BC9-4764-BF27-D9707C007524}"/>
              </a:ext>
            </a:extLst>
          </p:cNvPr>
          <p:cNvGraphicFramePr>
            <a:graphicFrameLocks noGrp="1"/>
          </p:cNvGraphicFramePr>
          <p:nvPr>
            <p:extLst>
              <p:ext uri="{D42A27DB-BD31-4B8C-83A1-F6EECF244321}">
                <p14:modId xmlns:p14="http://schemas.microsoft.com/office/powerpoint/2010/main" val="1888841830"/>
              </p:ext>
            </p:extLst>
          </p:nvPr>
        </p:nvGraphicFramePr>
        <p:xfrm>
          <a:off x="316302" y="1782792"/>
          <a:ext cx="8540553" cy="2639041"/>
        </p:xfrm>
        <a:graphic>
          <a:graphicData uri="http://schemas.openxmlformats.org/drawingml/2006/table">
            <a:tbl>
              <a:tblPr firstRow="1" bandRow="1"/>
              <a:tblGrid>
                <a:gridCol w="2846851">
                  <a:extLst>
                    <a:ext uri="{9D8B030D-6E8A-4147-A177-3AD203B41FA5}">
                      <a16:colId xmlns:a16="http://schemas.microsoft.com/office/drawing/2014/main" val="4285704820"/>
                    </a:ext>
                  </a:extLst>
                </a:gridCol>
                <a:gridCol w="2846851">
                  <a:extLst>
                    <a:ext uri="{9D8B030D-6E8A-4147-A177-3AD203B41FA5}">
                      <a16:colId xmlns:a16="http://schemas.microsoft.com/office/drawing/2014/main" val="2451601691"/>
                    </a:ext>
                  </a:extLst>
                </a:gridCol>
                <a:gridCol w="2846851">
                  <a:extLst>
                    <a:ext uri="{9D8B030D-6E8A-4147-A177-3AD203B41FA5}">
                      <a16:colId xmlns:a16="http://schemas.microsoft.com/office/drawing/2014/main" val="1660596228"/>
                    </a:ext>
                  </a:extLst>
                </a:gridCol>
              </a:tblGrid>
              <a:tr h="455911">
                <a:tc>
                  <a:txBody>
                    <a:bodyPr/>
                    <a:lstStyle/>
                    <a:p>
                      <a:pPr lvl="0" algn="ctr">
                        <a:buNone/>
                      </a:pPr>
                      <a:r>
                        <a:rPr lang="en-US" sz="2000" b="1">
                          <a:solidFill>
                            <a:schemeClr val="bg1"/>
                          </a:solidFill>
                          <a:latin typeface="Helvetica Neue"/>
                          <a:ea typeface="Helvetica Neue" panose="02000503000000020004" pitchFamily="2" charset="0"/>
                          <a:cs typeface="Helvetica Neue" panose="02000503000000020004" pitchFamily="2" charset="0"/>
                        </a:rPr>
                        <a:t>Parameter</a:t>
                      </a:r>
                    </a:p>
                  </a:txBody>
                  <a:tcPr anchor="ctr">
                    <a:solidFill>
                      <a:srgbClr val="FD8008"/>
                    </a:solidFill>
                  </a:tcPr>
                </a:tc>
                <a:tc>
                  <a:txBody>
                    <a:bodyPr/>
                    <a:lstStyle/>
                    <a:p>
                      <a:pPr lvl="0" algn="ctr">
                        <a:buNone/>
                      </a:pPr>
                      <a:r>
                        <a:rPr lang="en-US" sz="2000" b="1">
                          <a:solidFill>
                            <a:schemeClr val="bg1"/>
                          </a:solidFill>
                          <a:latin typeface="Helvetica Neue"/>
                          <a:ea typeface="Helvetica Neue" panose="02000503000000020004" pitchFamily="2" charset="0"/>
                          <a:cs typeface="Helvetica Neue" panose="02000503000000020004" pitchFamily="2" charset="0"/>
                        </a:rPr>
                        <a:t>Calculated Value</a:t>
                      </a:r>
                    </a:p>
                  </a:txBody>
                  <a:tcPr anchor="ctr">
                    <a:solidFill>
                      <a:srgbClr val="FD8008"/>
                    </a:solidFill>
                  </a:tcPr>
                </a:tc>
                <a:tc>
                  <a:txBody>
                    <a:bodyPr/>
                    <a:lstStyle/>
                    <a:p>
                      <a:pPr lvl="0" algn="ctr">
                        <a:buNone/>
                      </a:pPr>
                      <a:r>
                        <a:rPr lang="en-US" sz="2000" b="1">
                          <a:solidFill>
                            <a:schemeClr val="bg1"/>
                          </a:solidFill>
                          <a:latin typeface="Helvetica Neue"/>
                          <a:ea typeface="Helvetica Neue" panose="02000503000000020004" pitchFamily="2" charset="0"/>
                          <a:cs typeface="Helvetica Neue" panose="02000503000000020004" pitchFamily="2" charset="0"/>
                        </a:rPr>
                        <a:t>Flight Time (s)</a:t>
                      </a:r>
                    </a:p>
                  </a:txBody>
                  <a:tcPr anchor="ctr">
                    <a:solidFill>
                      <a:srgbClr val="FD8008"/>
                    </a:solidFill>
                  </a:tcPr>
                </a:tc>
                <a:extLst>
                  <a:ext uri="{0D108BD9-81ED-4DB2-BD59-A6C34878D82A}">
                    <a16:rowId xmlns:a16="http://schemas.microsoft.com/office/drawing/2014/main" val="84361310"/>
                  </a:ext>
                </a:extLst>
              </a:tr>
              <a:tr h="727710">
                <a:tc>
                  <a:txBody>
                    <a:bodyPr/>
                    <a:lstStyle/>
                    <a:p>
                      <a:pPr lvl="0" algn="l">
                        <a:buNone/>
                      </a:pPr>
                      <a:r>
                        <a:rPr lang="en-US" sz="1800" b="1">
                          <a:solidFill>
                            <a:schemeClr val="bg1"/>
                          </a:solidFill>
                          <a:latin typeface="Helvetica Neue"/>
                          <a:ea typeface="Helvetica Neue" panose="02000503000000020004" pitchFamily="2" charset="0"/>
                          <a:cs typeface="Helvetica Neue" panose="02000503000000020004" pitchFamily="2" charset="0"/>
                        </a:rPr>
                        <a:t>Descent rate of Container + Payload</a:t>
                      </a:r>
                    </a:p>
                  </a:txBody>
                  <a:tcPr anchor="ctr">
                    <a:solidFill>
                      <a:srgbClr val="F5AD09"/>
                    </a:solidFill>
                  </a:tcPr>
                </a:tc>
                <a:tc>
                  <a:txBody>
                    <a:bodyPr/>
                    <a:lstStyle/>
                    <a:p>
                      <a:pPr algn="l"/>
                      <a:r>
                        <a:rPr lang="en-US" sz="1800" b="1">
                          <a:latin typeface="Helvetica Neue"/>
                          <a:ea typeface="Helvetica Neue" panose="02000503000000020004" pitchFamily="2" charset="0"/>
                          <a:cs typeface="Helvetica Neue" panose="02000503000000020004" pitchFamily="2" charset="0"/>
                        </a:rPr>
                        <a:t>19.14 m/s</a:t>
                      </a:r>
                      <a:endParaRPr lang="en-US" sz="1800">
                        <a:latin typeface="Helvetica Neue"/>
                        <a:ea typeface="Helvetica Neue" panose="02000503000000020004" pitchFamily="2" charset="0"/>
                        <a:cs typeface="Helvetica Neue" panose="02000503000000020004" pitchFamily="2" charset="0"/>
                      </a:endParaRPr>
                    </a:p>
                  </a:txBody>
                  <a:tcPr anchor="ctr">
                    <a:solidFill>
                      <a:srgbClr val="F9F5E4"/>
                    </a:solidFill>
                  </a:tcPr>
                </a:tc>
                <a:tc>
                  <a:txBody>
                    <a:bodyPr/>
                    <a:lstStyle/>
                    <a:p>
                      <a:pPr algn="l"/>
                      <a:r>
                        <a:rPr lang="en-US" sz="1800" b="1">
                          <a:latin typeface="Helvetica Neue"/>
                          <a:ea typeface="Helvetica Neue" panose="02000503000000020004" pitchFamily="2" charset="0"/>
                          <a:cs typeface="Helvetica Neue" panose="02000503000000020004" pitchFamily="2" charset="0"/>
                        </a:rPr>
                        <a:t>32.12</a:t>
                      </a:r>
                    </a:p>
                  </a:txBody>
                  <a:tcPr anchor="ctr">
                    <a:solidFill>
                      <a:srgbClr val="F9F5E4"/>
                    </a:solidFill>
                  </a:tcPr>
                </a:tc>
                <a:extLst>
                  <a:ext uri="{0D108BD9-81ED-4DB2-BD59-A6C34878D82A}">
                    <a16:rowId xmlns:a16="http://schemas.microsoft.com/office/drawing/2014/main" val="3827680570"/>
                  </a:ext>
                </a:extLst>
              </a:tr>
              <a:tr h="727710">
                <a:tc>
                  <a:txBody>
                    <a:bodyPr/>
                    <a:lstStyle/>
                    <a:p>
                      <a:pPr lvl="0" algn="l">
                        <a:buNone/>
                      </a:pPr>
                      <a:r>
                        <a:rPr lang="en-US" sz="1800" b="1">
                          <a:solidFill>
                            <a:schemeClr val="bg1"/>
                          </a:solidFill>
                          <a:latin typeface="Helvetica Neue"/>
                          <a:ea typeface="Helvetica Neue" panose="02000503000000020004" pitchFamily="2" charset="0"/>
                          <a:cs typeface="Helvetica Neue" panose="02000503000000020004" pitchFamily="2" charset="0"/>
                        </a:rPr>
                        <a:t>Descent rate of only Container</a:t>
                      </a:r>
                    </a:p>
                  </a:txBody>
                  <a:tcPr anchor="ctr">
                    <a:solidFill>
                      <a:srgbClr val="F5AD09"/>
                    </a:solidFill>
                  </a:tcPr>
                </a:tc>
                <a:tc>
                  <a:txBody>
                    <a:bodyPr/>
                    <a:lstStyle/>
                    <a:p>
                      <a:pPr algn="l"/>
                      <a:r>
                        <a:rPr lang="en-US" sz="1800" b="1">
                          <a:latin typeface="Helvetica Neue"/>
                          <a:ea typeface="Helvetica Neue" panose="02000503000000020004" pitchFamily="2" charset="0"/>
                          <a:cs typeface="Helvetica Neue" panose="02000503000000020004" pitchFamily="2" charset="0"/>
                        </a:rPr>
                        <a:t>9.84 m/s</a:t>
                      </a:r>
                      <a:endParaRPr lang="en-US" sz="1800">
                        <a:latin typeface="Helvetica Neue"/>
                        <a:ea typeface="Helvetica Neue" panose="02000503000000020004" pitchFamily="2" charset="0"/>
                        <a:cs typeface="Helvetica Neue" panose="02000503000000020004" pitchFamily="2" charset="0"/>
                      </a:endParaRPr>
                    </a:p>
                  </a:txBody>
                  <a:tcPr anchor="ctr">
                    <a:solidFill>
                      <a:srgbClr val="F9F5E4"/>
                    </a:solidFill>
                  </a:tcPr>
                </a:tc>
                <a:tc>
                  <a:txBody>
                    <a:bodyPr/>
                    <a:lstStyle/>
                    <a:p>
                      <a:pPr algn="l"/>
                      <a:r>
                        <a:rPr lang="en-US" sz="1800" b="1">
                          <a:latin typeface="Helvetica Neue"/>
                          <a:ea typeface="Helvetica Neue" panose="02000503000000020004" pitchFamily="2" charset="0"/>
                          <a:cs typeface="Helvetica Neue" panose="02000503000000020004" pitchFamily="2" charset="0"/>
                        </a:rPr>
                        <a:t>54.88</a:t>
                      </a:r>
                    </a:p>
                  </a:txBody>
                  <a:tcPr anchor="ctr">
                    <a:solidFill>
                      <a:srgbClr val="F9F5E4"/>
                    </a:solidFill>
                  </a:tcPr>
                </a:tc>
                <a:extLst>
                  <a:ext uri="{0D108BD9-81ED-4DB2-BD59-A6C34878D82A}">
                    <a16:rowId xmlns:a16="http://schemas.microsoft.com/office/drawing/2014/main" val="732028543"/>
                  </a:ext>
                </a:extLst>
              </a:tr>
              <a:tr h="727710">
                <a:tc>
                  <a:txBody>
                    <a:bodyPr/>
                    <a:lstStyle/>
                    <a:p>
                      <a:pPr lvl="0" algn="l">
                        <a:buNone/>
                      </a:pPr>
                      <a:r>
                        <a:rPr lang="en-US" sz="1800" b="1">
                          <a:solidFill>
                            <a:schemeClr val="bg1"/>
                          </a:solidFill>
                          <a:latin typeface="Helvetica Neue"/>
                          <a:ea typeface="Helvetica Neue" panose="02000503000000020004" pitchFamily="2" charset="0"/>
                          <a:cs typeface="Helvetica Neue" panose="02000503000000020004" pitchFamily="2" charset="0"/>
                        </a:rPr>
                        <a:t>Descent rate of the Payload</a:t>
                      </a:r>
                    </a:p>
                  </a:txBody>
                  <a:tcPr anchor="ctr">
                    <a:solidFill>
                      <a:srgbClr val="F5AD09"/>
                    </a:solidFill>
                  </a:tcPr>
                </a:tc>
                <a:tc>
                  <a:txBody>
                    <a:bodyPr/>
                    <a:lstStyle/>
                    <a:p>
                      <a:pPr algn="l"/>
                      <a:r>
                        <a:rPr lang="en-US" sz="1800" b="1">
                          <a:latin typeface="Helvetica Neue"/>
                          <a:ea typeface="Helvetica Neue" panose="02000503000000020004" pitchFamily="2" charset="0"/>
                          <a:cs typeface="Helvetica Neue" panose="02000503000000020004" pitchFamily="2" charset="0"/>
                        </a:rPr>
                        <a:t>11.8 m/s</a:t>
                      </a:r>
                    </a:p>
                  </a:txBody>
                  <a:tcPr anchor="ctr">
                    <a:solidFill>
                      <a:srgbClr val="F9F5E4"/>
                    </a:solidFill>
                  </a:tcPr>
                </a:tc>
                <a:tc>
                  <a:txBody>
                    <a:bodyPr/>
                    <a:lstStyle/>
                    <a:p>
                      <a:pPr algn="l"/>
                      <a:r>
                        <a:rPr lang="en-US" sz="1800" b="1">
                          <a:latin typeface="Helvetica Neue"/>
                          <a:ea typeface="Helvetica Neue" panose="02000503000000020004" pitchFamily="2" charset="0"/>
                          <a:cs typeface="Helvetica Neue" panose="02000503000000020004" pitchFamily="2" charset="0"/>
                        </a:rPr>
                        <a:t>45.11</a:t>
                      </a:r>
                    </a:p>
                  </a:txBody>
                  <a:tcPr anchor="ctr">
                    <a:solidFill>
                      <a:srgbClr val="F9F5E4"/>
                    </a:solidFill>
                  </a:tcPr>
                </a:tc>
                <a:extLst>
                  <a:ext uri="{0D108BD9-81ED-4DB2-BD59-A6C34878D82A}">
                    <a16:rowId xmlns:a16="http://schemas.microsoft.com/office/drawing/2014/main" val="1645687082"/>
                  </a:ext>
                </a:extLst>
              </a:tr>
            </a:tbl>
          </a:graphicData>
        </a:graphic>
      </p:graphicFrame>
      <p:sp>
        <p:nvSpPr>
          <p:cNvPr id="6" name="Google Shape;165;p20">
            <a:extLst>
              <a:ext uri="{FF2B5EF4-FFF2-40B4-BE49-F238E27FC236}">
                <a16:creationId xmlns:a16="http://schemas.microsoft.com/office/drawing/2014/main" id="{16A92A70-54C4-4919-BCA8-82EADEB63B36}"/>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PDR:  Team 3279 (Team KALAM)</a:t>
            </a:r>
            <a:endParaRPr/>
          </a:p>
        </p:txBody>
      </p:sp>
      <p:sp>
        <p:nvSpPr>
          <p:cNvPr id="7" name="Google Shape;177;p21">
            <a:extLst>
              <a:ext uri="{FF2B5EF4-FFF2-40B4-BE49-F238E27FC236}">
                <a16:creationId xmlns:a16="http://schemas.microsoft.com/office/drawing/2014/main" id="{88A49E0D-9DA1-434C-8F0B-FB26311B5E9A}"/>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8" name="Google Shape;407;p44">
            <a:extLst>
              <a:ext uri="{FF2B5EF4-FFF2-40B4-BE49-F238E27FC236}">
                <a16:creationId xmlns:a16="http://schemas.microsoft.com/office/drawing/2014/main" id="{C23A986E-4C19-479D-A0D4-5563501E67A2}"/>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lvl="0">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Presenter:</a:t>
            </a:r>
            <a:r>
              <a:rPr kumimoji="0" lang="en-US" sz="1000" b="0" i="0" u="none" strike="noStrike" kern="0" cap="none" spc="0" normalizeH="0" baseline="0" noProof="0">
                <a:ln>
                  <a:noFill/>
                </a:ln>
                <a:solidFill>
                  <a:srgbClr val="000000"/>
                </a:solidFill>
                <a:effectLst/>
                <a:uLnTx/>
                <a:uFillTx/>
                <a:latin typeface="Arial"/>
                <a:cs typeface="Arial"/>
                <a:sym typeface="Arial"/>
              </a:rPr>
              <a:t>  </a:t>
            </a:r>
            <a:r>
              <a:rPr lang="en-US" sz="1000" b="1"/>
              <a:t>Aayush Aggarwal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9D711D54-43E6-4A5F-B0B5-59730CE6803F}"/>
              </a:ext>
            </a:extLst>
          </p:cNvPr>
          <p:cNvSpPr txBox="1"/>
          <p:nvPr/>
        </p:nvSpPr>
        <p:spPr>
          <a:xfrm>
            <a:off x="3144563" y="6481597"/>
            <a:ext cx="2940269" cy="24622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cs typeface="Arial"/>
              </a:rPr>
              <a:t>CanSat</a:t>
            </a:r>
            <a:r>
              <a:rPr lang="en-US" sz="1000">
                <a:cs typeface="Arial"/>
              </a:rPr>
              <a:t> 2019 CDR: Team 3279(Team KALAM)</a:t>
            </a:r>
            <a:endParaRPr lang="en-US" sz="1000" err="1">
              <a:cs typeface="Arial"/>
            </a:endParaRPr>
          </a:p>
        </p:txBody>
      </p:sp>
    </p:spTree>
    <p:extLst>
      <p:ext uri="{BB962C8B-B14F-4D97-AF65-F5344CB8AC3E}">
        <p14:creationId xmlns:p14="http://schemas.microsoft.com/office/powerpoint/2010/main" val="3819938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lvl="0"/>
            <a:r>
              <a:rPr lang="en-US"/>
              <a:t>CanSat 2019</a:t>
            </a:r>
            <a:r>
              <a:rPr lang="en-US" sz="1000" b="0" i="0" u="none" strike="noStrike" cap="none">
                <a:solidFill>
                  <a:schemeClr val="dk1"/>
                </a:solidFill>
                <a:latin typeface="Arial"/>
                <a:ea typeface="Arial"/>
                <a:cs typeface="Arial"/>
                <a:sym typeface="Arial"/>
              </a:rPr>
              <a:t> CDR</a:t>
            </a:r>
            <a:r>
              <a:rPr lang="en-US"/>
              <a:t>: Team 3279 (Team KALAM)</a:t>
            </a:r>
            <a:endParaRPr lang="en-US" sz="1000" b="0" i="0" u="none" strike="noStrike" cap="none">
              <a:solidFill>
                <a:schemeClr val="dk1"/>
              </a:solidFill>
              <a:latin typeface="Arial"/>
              <a:ea typeface="Arial"/>
              <a:cs typeface="Arial"/>
              <a:sym typeface="Arial"/>
            </a:endParaRPr>
          </a:p>
        </p:txBody>
      </p:sp>
      <p:sp>
        <p:nvSpPr>
          <p:cNvPr id="497" name="Google Shape;497;p60"/>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73</a:t>
            </a:fld>
            <a:endParaRPr sz="1000" b="0" i="0" u="none" strike="noStrike" cap="none">
              <a:solidFill>
                <a:schemeClr val="dk1"/>
              </a:solidFill>
              <a:latin typeface="Arial"/>
              <a:ea typeface="Arial"/>
              <a:cs typeface="Arial"/>
              <a:sym typeface="Arial"/>
            </a:endParaRPr>
          </a:p>
        </p:txBody>
      </p:sp>
      <p:sp>
        <p:nvSpPr>
          <p:cNvPr id="498" name="Google Shape;498;p6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b="1" i="0" u="none" strike="noStrike" cap="none">
                <a:solidFill>
                  <a:schemeClr val="accent2"/>
                </a:solidFill>
                <a:latin typeface="Arial"/>
                <a:ea typeface="Arial"/>
                <a:cs typeface="Arial"/>
                <a:sym typeface="Arial"/>
              </a:rPr>
              <a:t>Mechanical Subsystem Design</a:t>
            </a:r>
            <a:endParaRPr/>
          </a:p>
        </p:txBody>
      </p:sp>
      <p:sp>
        <p:nvSpPr>
          <p:cNvPr id="499" name="Google Shape;499;p60"/>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n-IN" sz="2400" b="1" i="0" u="none" strike="noStrike" cap="none">
                <a:solidFill>
                  <a:schemeClr val="dk1"/>
                </a:solidFill>
                <a:latin typeface="Arial"/>
                <a:ea typeface="Arial"/>
                <a:cs typeface="Arial"/>
                <a:sym typeface="Arial"/>
              </a:rPr>
              <a:t>Arham Jain</a:t>
            </a:r>
            <a:endParaRPr/>
          </a:p>
          <a:p>
            <a:pPr marL="0" marR="0" lvl="0" indent="0" algn="ctr" rtl="0">
              <a:lnSpc>
                <a:spcPct val="100000"/>
              </a:lnSpc>
              <a:spcBef>
                <a:spcPts val="48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5" name="Google Shape;505;p6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74</a:t>
            </a:fld>
            <a:endParaRPr sz="1000" b="0" i="0" u="none" strike="noStrike" cap="none">
              <a:solidFill>
                <a:schemeClr val="dk1"/>
              </a:solidFill>
              <a:latin typeface="Arial"/>
              <a:ea typeface="Arial"/>
              <a:cs typeface="Arial"/>
              <a:sym typeface="Arial"/>
            </a:endParaRPr>
          </a:p>
        </p:txBody>
      </p:sp>
      <p:sp>
        <p:nvSpPr>
          <p:cNvPr id="506" name="Google Shape;506;p6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latin typeface="Arial"/>
                <a:ea typeface="Arial"/>
                <a:cs typeface="Arial"/>
                <a:sym typeface="Arial"/>
              </a:rPr>
              <a:t>Mechanical Subsystem Overview</a:t>
            </a:r>
            <a:r>
              <a:rPr lang="en-US"/>
              <a:t>[1\2]</a:t>
            </a:r>
            <a:endParaRPr/>
          </a:p>
        </p:txBody>
      </p:sp>
      <p:sp>
        <p:nvSpPr>
          <p:cNvPr id="507" name="Google Shape;507;p61"/>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None/>
            </a:pPr>
            <a:endParaRPr lang="en-US"/>
          </a:p>
          <a:p>
            <a:pPr marL="742950" marR="0" lvl="1" indent="-13335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508" name="Google Shape;508;p6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 name="Rectangle 6">
            <a:extLst>
              <a:ext uri="{FF2B5EF4-FFF2-40B4-BE49-F238E27FC236}">
                <a16:creationId xmlns:a16="http://schemas.microsoft.com/office/drawing/2014/main" id="{45B4AF26-5E69-40D9-8170-C118D86F1E06}"/>
              </a:ext>
            </a:extLst>
          </p:cNvPr>
          <p:cNvSpPr/>
          <p:nvPr/>
        </p:nvSpPr>
        <p:spPr>
          <a:xfrm>
            <a:off x="516749" y="1406266"/>
            <a:ext cx="3094075" cy="485794"/>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50800" indent="0" algn="ctr">
              <a:buNone/>
            </a:pPr>
            <a:r>
              <a:rPr lang="en-IN" sz="1800" b="1" kern="1200">
                <a:solidFill>
                  <a:schemeClr val="bg1"/>
                </a:solidFill>
                <a:latin typeface="Arial"/>
                <a:ea typeface="+mn-ea"/>
                <a:cs typeface="Arial"/>
              </a:rPr>
              <a:t>Major </a:t>
            </a:r>
            <a:r>
              <a:rPr lang="en-IN" sz="1800" b="1" kern="1200" spc="-5">
                <a:solidFill>
                  <a:schemeClr val="bg1"/>
                </a:solidFill>
                <a:latin typeface="Arial"/>
                <a:ea typeface="+mn-ea"/>
                <a:cs typeface="Arial"/>
              </a:rPr>
              <a:t>Structural</a:t>
            </a:r>
            <a:r>
              <a:rPr lang="en-IN" sz="1800" b="1" kern="1200">
                <a:solidFill>
                  <a:schemeClr val="bg1"/>
                </a:solidFill>
                <a:latin typeface="Arial"/>
                <a:ea typeface="+mn-ea"/>
                <a:cs typeface="Arial"/>
              </a:rPr>
              <a:t> </a:t>
            </a:r>
            <a:r>
              <a:rPr lang="en-IN" sz="1800" b="1" kern="1200" spc="-5">
                <a:solidFill>
                  <a:schemeClr val="bg1"/>
                </a:solidFill>
                <a:latin typeface="Arial"/>
                <a:cs typeface="Arial"/>
              </a:rPr>
              <a:t>elements</a:t>
            </a:r>
            <a:endParaRPr lang="en-US" sz="2400" b="1" err="1">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3" name="Table 2">
            <a:extLst>
              <a:ext uri="{FF2B5EF4-FFF2-40B4-BE49-F238E27FC236}">
                <a16:creationId xmlns:a16="http://schemas.microsoft.com/office/drawing/2014/main" id="{3F0E3193-C5A7-40ED-B4C2-EAD817FD1715}"/>
              </a:ext>
            </a:extLst>
          </p:cNvPr>
          <p:cNvGraphicFramePr>
            <a:graphicFrameLocks noGrp="1"/>
          </p:cNvGraphicFramePr>
          <p:nvPr>
            <p:extLst>
              <p:ext uri="{D42A27DB-BD31-4B8C-83A1-F6EECF244321}">
                <p14:modId xmlns:p14="http://schemas.microsoft.com/office/powerpoint/2010/main" val="2225360100"/>
              </p:ext>
            </p:extLst>
          </p:nvPr>
        </p:nvGraphicFramePr>
        <p:xfrm>
          <a:off x="3910641" y="1394603"/>
          <a:ext cx="4804174" cy="1371600"/>
        </p:xfrm>
        <a:graphic>
          <a:graphicData uri="http://schemas.openxmlformats.org/drawingml/2006/table">
            <a:tbl>
              <a:tblPr firstRow="1" bandRow="1">
                <a:tableStyleId>{4FCABC46-33DD-4BA5-BAFD-CE028121269A}</a:tableStyleId>
              </a:tblPr>
              <a:tblGrid>
                <a:gridCol w="2402087">
                  <a:extLst>
                    <a:ext uri="{9D8B030D-6E8A-4147-A177-3AD203B41FA5}">
                      <a16:colId xmlns:a16="http://schemas.microsoft.com/office/drawing/2014/main" val="2276196599"/>
                    </a:ext>
                  </a:extLst>
                </a:gridCol>
                <a:gridCol w="2402087">
                  <a:extLst>
                    <a:ext uri="{9D8B030D-6E8A-4147-A177-3AD203B41FA5}">
                      <a16:colId xmlns:a16="http://schemas.microsoft.com/office/drawing/2014/main" val="1243704075"/>
                    </a:ext>
                  </a:extLst>
                </a:gridCol>
              </a:tblGrid>
              <a:tr h="245188">
                <a:tc>
                  <a:txBody>
                    <a:bodyPr/>
                    <a:lstStyle/>
                    <a:p>
                      <a:pPr fontAlgn="base"/>
                      <a:r>
                        <a:rPr lang="en-US" sz="1200">
                          <a:solidFill>
                            <a:schemeClr val="bg1"/>
                          </a:solidFill>
                          <a:effectLst/>
                        </a:rPr>
                        <a:t>Payload​</a:t>
                      </a:r>
                      <a:endParaRPr lang="en-US">
                        <a:solidFill>
                          <a:schemeClr val="bg1"/>
                        </a:solidFill>
                        <a:effectLst/>
                      </a:endParaRPr>
                    </a:p>
                  </a:txBody>
                  <a:tcPr anchor="ctr">
                    <a:solidFill>
                      <a:srgbClr val="F1803A"/>
                    </a:solidFill>
                  </a:tcPr>
                </a:tc>
                <a:tc>
                  <a:txBody>
                    <a:bodyPr/>
                    <a:lstStyle/>
                    <a:p>
                      <a:pPr fontAlgn="base"/>
                      <a:r>
                        <a:rPr lang="en-US" sz="1200">
                          <a:solidFill>
                            <a:schemeClr val="bg1"/>
                          </a:solidFill>
                          <a:effectLst/>
                        </a:rPr>
                        <a:t>Container​</a:t>
                      </a:r>
                      <a:endParaRPr lang="en-US">
                        <a:solidFill>
                          <a:schemeClr val="bg1"/>
                        </a:solidFill>
                        <a:effectLst/>
                      </a:endParaRPr>
                    </a:p>
                  </a:txBody>
                  <a:tcPr anchor="ctr">
                    <a:solidFill>
                      <a:srgbClr val="F1803A"/>
                    </a:solidFill>
                  </a:tcPr>
                </a:tc>
                <a:extLst>
                  <a:ext uri="{0D108BD9-81ED-4DB2-BD59-A6C34878D82A}">
                    <a16:rowId xmlns:a16="http://schemas.microsoft.com/office/drawing/2014/main" val="2502080215"/>
                  </a:ext>
                </a:extLst>
              </a:tr>
              <a:tr h="265620">
                <a:tc>
                  <a:txBody>
                    <a:bodyPr/>
                    <a:lstStyle/>
                    <a:p>
                      <a:pPr fontAlgn="base"/>
                      <a:r>
                        <a:rPr lang="en-US" sz="1200">
                          <a:solidFill>
                            <a:schemeClr val="bg1"/>
                          </a:solidFill>
                          <a:effectLst/>
                        </a:rPr>
                        <a:t>Payload Body​</a:t>
                      </a:r>
                      <a:endParaRPr lang="en-US">
                        <a:solidFill>
                          <a:schemeClr val="bg1"/>
                        </a:solidFill>
                        <a:effectLst/>
                      </a:endParaRPr>
                    </a:p>
                  </a:txBody>
                  <a:tcPr anchor="ctr">
                    <a:solidFill>
                      <a:srgbClr val="F6B264"/>
                    </a:solidFill>
                  </a:tcPr>
                </a:tc>
                <a:tc>
                  <a:txBody>
                    <a:bodyPr/>
                    <a:lstStyle/>
                    <a:p>
                      <a:pPr fontAlgn="base"/>
                      <a:r>
                        <a:rPr lang="en-US" sz="1200">
                          <a:effectLst/>
                        </a:rPr>
                        <a:t>Parachute Section​</a:t>
                      </a:r>
                      <a:endParaRPr lang="en-US">
                        <a:effectLst/>
                      </a:endParaRPr>
                    </a:p>
                  </a:txBody>
                  <a:tcPr anchor="ctr">
                    <a:solidFill>
                      <a:srgbClr val="F9F5E4"/>
                    </a:solidFill>
                  </a:tcPr>
                </a:tc>
                <a:extLst>
                  <a:ext uri="{0D108BD9-81ED-4DB2-BD59-A6C34878D82A}">
                    <a16:rowId xmlns:a16="http://schemas.microsoft.com/office/drawing/2014/main" val="1964626169"/>
                  </a:ext>
                </a:extLst>
              </a:tr>
              <a:tr h="265620">
                <a:tc>
                  <a:txBody>
                    <a:bodyPr/>
                    <a:lstStyle/>
                    <a:p>
                      <a:pPr fontAlgn="base"/>
                      <a:r>
                        <a:rPr lang="en-US" sz="1200">
                          <a:solidFill>
                            <a:schemeClr val="bg1"/>
                          </a:solidFill>
                          <a:effectLst/>
                        </a:rPr>
                        <a:t>Rotating Hub​</a:t>
                      </a:r>
                      <a:endParaRPr lang="en-US">
                        <a:solidFill>
                          <a:schemeClr val="bg1"/>
                        </a:solidFill>
                        <a:effectLst/>
                      </a:endParaRPr>
                    </a:p>
                  </a:txBody>
                  <a:tcPr anchor="ctr">
                    <a:solidFill>
                      <a:srgbClr val="F6B264"/>
                    </a:solidFill>
                  </a:tcPr>
                </a:tc>
                <a:tc>
                  <a:txBody>
                    <a:bodyPr/>
                    <a:lstStyle/>
                    <a:p>
                      <a:pPr fontAlgn="base"/>
                      <a:r>
                        <a:rPr lang="en-US" sz="1200">
                          <a:effectLst/>
                        </a:rPr>
                        <a:t>Ribs​</a:t>
                      </a:r>
                      <a:endParaRPr lang="en-US">
                        <a:effectLst/>
                      </a:endParaRPr>
                    </a:p>
                  </a:txBody>
                  <a:tcPr anchor="ctr">
                    <a:solidFill>
                      <a:srgbClr val="F9F5E4"/>
                    </a:solidFill>
                  </a:tcPr>
                </a:tc>
                <a:extLst>
                  <a:ext uri="{0D108BD9-81ED-4DB2-BD59-A6C34878D82A}">
                    <a16:rowId xmlns:a16="http://schemas.microsoft.com/office/drawing/2014/main" val="837443527"/>
                  </a:ext>
                </a:extLst>
              </a:tr>
              <a:tr h="265620">
                <a:tc>
                  <a:txBody>
                    <a:bodyPr/>
                    <a:lstStyle/>
                    <a:p>
                      <a:pPr fontAlgn="base"/>
                      <a:r>
                        <a:rPr lang="en-US" sz="1200">
                          <a:solidFill>
                            <a:schemeClr val="bg1"/>
                          </a:solidFill>
                          <a:effectLst/>
                        </a:rPr>
                        <a:t>Propeller​</a:t>
                      </a:r>
                      <a:endParaRPr lang="en-US">
                        <a:solidFill>
                          <a:schemeClr val="bg1"/>
                        </a:solidFill>
                        <a:effectLst/>
                      </a:endParaRPr>
                    </a:p>
                  </a:txBody>
                  <a:tcPr anchor="ctr">
                    <a:solidFill>
                      <a:srgbClr val="F6B264"/>
                    </a:solidFill>
                  </a:tcPr>
                </a:tc>
                <a:tc>
                  <a:txBody>
                    <a:bodyPr/>
                    <a:lstStyle/>
                    <a:p>
                      <a:pPr fontAlgn="base"/>
                      <a:r>
                        <a:rPr lang="en-US" sz="1200">
                          <a:effectLst/>
                        </a:rPr>
                        <a:t>Cage​</a:t>
                      </a:r>
                      <a:endParaRPr lang="en-US">
                        <a:effectLst/>
                      </a:endParaRPr>
                    </a:p>
                  </a:txBody>
                  <a:tcPr anchor="ctr">
                    <a:solidFill>
                      <a:srgbClr val="F9F5E4"/>
                    </a:solidFill>
                  </a:tcPr>
                </a:tc>
                <a:extLst>
                  <a:ext uri="{0D108BD9-81ED-4DB2-BD59-A6C34878D82A}">
                    <a16:rowId xmlns:a16="http://schemas.microsoft.com/office/drawing/2014/main" val="4255464347"/>
                  </a:ext>
                </a:extLst>
              </a:tr>
              <a:tr h="265620">
                <a:tc>
                  <a:txBody>
                    <a:bodyPr/>
                    <a:lstStyle/>
                    <a:p>
                      <a:pPr fontAlgn="base"/>
                      <a:r>
                        <a:rPr lang="en-US" sz="1200">
                          <a:solidFill>
                            <a:schemeClr val="bg1"/>
                          </a:solidFill>
                          <a:effectLst/>
                        </a:rPr>
                        <a:t>Gimbal​</a:t>
                      </a:r>
                      <a:endParaRPr lang="en-US">
                        <a:solidFill>
                          <a:schemeClr val="bg1"/>
                        </a:solidFill>
                        <a:effectLst/>
                      </a:endParaRPr>
                    </a:p>
                  </a:txBody>
                  <a:tcPr anchor="ctr">
                    <a:solidFill>
                      <a:srgbClr val="F6B264"/>
                    </a:solidFill>
                  </a:tcPr>
                </a:tc>
                <a:tc>
                  <a:txBody>
                    <a:bodyPr/>
                    <a:lstStyle/>
                    <a:p>
                      <a:pPr fontAlgn="base"/>
                      <a:r>
                        <a:rPr lang="en-US" sz="1200">
                          <a:effectLst/>
                        </a:rPr>
                        <a:t>Parachute​</a:t>
                      </a:r>
                      <a:endParaRPr lang="en-US">
                        <a:effectLst/>
                      </a:endParaRPr>
                    </a:p>
                  </a:txBody>
                  <a:tcPr anchor="ctr">
                    <a:solidFill>
                      <a:srgbClr val="F9F5E4"/>
                    </a:solidFill>
                  </a:tcPr>
                </a:tc>
                <a:extLst>
                  <a:ext uri="{0D108BD9-81ED-4DB2-BD59-A6C34878D82A}">
                    <a16:rowId xmlns:a16="http://schemas.microsoft.com/office/drawing/2014/main" val="605526371"/>
                  </a:ext>
                </a:extLst>
              </a:tr>
            </a:tbl>
          </a:graphicData>
        </a:graphic>
      </p:graphicFrame>
      <p:sp>
        <p:nvSpPr>
          <p:cNvPr id="11" name="Rectangle 10">
            <a:extLst>
              <a:ext uri="{FF2B5EF4-FFF2-40B4-BE49-F238E27FC236}">
                <a16:creationId xmlns:a16="http://schemas.microsoft.com/office/drawing/2014/main" id="{688F934C-581D-4B46-A57C-A7BDF0274FCC}"/>
              </a:ext>
            </a:extLst>
          </p:cNvPr>
          <p:cNvSpPr/>
          <p:nvPr/>
        </p:nvSpPr>
        <p:spPr>
          <a:xfrm>
            <a:off x="513005" y="2919364"/>
            <a:ext cx="3094074" cy="485794"/>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50800" indent="0" algn="ctr">
              <a:buNone/>
            </a:pPr>
            <a:r>
              <a:rPr lang="en-IN" sz="1800" b="1" kern="1200" spc="-5">
                <a:solidFill>
                  <a:schemeClr val="bg1"/>
                </a:solidFill>
                <a:latin typeface="Arial"/>
                <a:ea typeface="+mn-ea"/>
                <a:cs typeface="Arial"/>
              </a:rPr>
              <a:t>Material </a:t>
            </a:r>
            <a:r>
              <a:rPr lang="en-IN" sz="1800" b="1" kern="1200">
                <a:solidFill>
                  <a:schemeClr val="bg1"/>
                </a:solidFill>
                <a:latin typeface="Arial"/>
                <a:ea typeface="+mn-ea"/>
                <a:cs typeface="Arial"/>
              </a:rPr>
              <a:t>Selection</a:t>
            </a:r>
            <a:endParaRPr lang="en-US" sz="2400" b="1">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5" name="Table 4">
            <a:extLst>
              <a:ext uri="{FF2B5EF4-FFF2-40B4-BE49-F238E27FC236}">
                <a16:creationId xmlns:a16="http://schemas.microsoft.com/office/drawing/2014/main" id="{DB70DC59-782D-45AE-8A04-A902E8B5FE08}"/>
              </a:ext>
            </a:extLst>
          </p:cNvPr>
          <p:cNvGraphicFramePr>
            <a:graphicFrameLocks noGrp="1"/>
          </p:cNvGraphicFramePr>
          <p:nvPr>
            <p:extLst>
              <p:ext uri="{D42A27DB-BD31-4B8C-83A1-F6EECF244321}">
                <p14:modId xmlns:p14="http://schemas.microsoft.com/office/powerpoint/2010/main" val="2051683076"/>
              </p:ext>
            </p:extLst>
          </p:nvPr>
        </p:nvGraphicFramePr>
        <p:xfrm>
          <a:off x="3853132" y="2904225"/>
          <a:ext cx="4848610" cy="1172432"/>
        </p:xfrm>
        <a:graphic>
          <a:graphicData uri="http://schemas.openxmlformats.org/drawingml/2006/table">
            <a:tbl>
              <a:tblPr firstRow="1" bandRow="1">
                <a:tableStyleId>{4FCABC46-33DD-4BA5-BAFD-CE028121269A}</a:tableStyleId>
              </a:tblPr>
              <a:tblGrid>
                <a:gridCol w="2424305">
                  <a:extLst>
                    <a:ext uri="{9D8B030D-6E8A-4147-A177-3AD203B41FA5}">
                      <a16:colId xmlns:a16="http://schemas.microsoft.com/office/drawing/2014/main" val="2813752829"/>
                    </a:ext>
                  </a:extLst>
                </a:gridCol>
                <a:gridCol w="2424305">
                  <a:extLst>
                    <a:ext uri="{9D8B030D-6E8A-4147-A177-3AD203B41FA5}">
                      <a16:colId xmlns:a16="http://schemas.microsoft.com/office/drawing/2014/main" val="520212575"/>
                    </a:ext>
                  </a:extLst>
                </a:gridCol>
              </a:tblGrid>
              <a:tr h="222492">
                <a:tc>
                  <a:txBody>
                    <a:bodyPr/>
                    <a:lstStyle/>
                    <a:p>
                      <a:pPr fontAlgn="base"/>
                      <a:r>
                        <a:rPr lang="en-US" sz="1200">
                          <a:solidFill>
                            <a:schemeClr val="bg1"/>
                          </a:solidFill>
                          <a:effectLst/>
                        </a:rPr>
                        <a:t>Payload​</a:t>
                      </a:r>
                      <a:endParaRPr lang="en-US">
                        <a:solidFill>
                          <a:schemeClr val="bg1"/>
                        </a:solidFill>
                        <a:effectLst/>
                      </a:endParaRPr>
                    </a:p>
                  </a:txBody>
                  <a:tcPr>
                    <a:solidFill>
                      <a:srgbClr val="F1803A"/>
                    </a:solidFill>
                  </a:tcPr>
                </a:tc>
                <a:tc>
                  <a:txBody>
                    <a:bodyPr/>
                    <a:lstStyle/>
                    <a:p>
                      <a:pPr fontAlgn="base"/>
                      <a:r>
                        <a:rPr lang="en-US" sz="1200">
                          <a:solidFill>
                            <a:schemeClr val="bg1"/>
                          </a:solidFill>
                          <a:effectLst/>
                        </a:rPr>
                        <a:t>Container​</a:t>
                      </a:r>
                      <a:endParaRPr lang="en-US">
                        <a:solidFill>
                          <a:schemeClr val="bg1"/>
                        </a:solidFill>
                        <a:effectLst/>
                      </a:endParaRPr>
                    </a:p>
                  </a:txBody>
                  <a:tcPr>
                    <a:solidFill>
                      <a:srgbClr val="F1803A"/>
                    </a:solidFill>
                  </a:tcPr>
                </a:tc>
                <a:extLst>
                  <a:ext uri="{0D108BD9-81ED-4DB2-BD59-A6C34878D82A}">
                    <a16:rowId xmlns:a16="http://schemas.microsoft.com/office/drawing/2014/main" val="1909782022"/>
                  </a:ext>
                </a:extLst>
              </a:tr>
              <a:tr h="304800">
                <a:tc>
                  <a:txBody>
                    <a:bodyPr/>
                    <a:lstStyle/>
                    <a:p>
                      <a:pPr fontAlgn="base"/>
                      <a:r>
                        <a:rPr lang="en-US" sz="1200">
                          <a:solidFill>
                            <a:schemeClr val="bg1"/>
                          </a:solidFill>
                          <a:effectLst/>
                        </a:rPr>
                        <a:t>3 D printed Nylon PA-2200​</a:t>
                      </a:r>
                      <a:endParaRPr lang="en-US">
                        <a:solidFill>
                          <a:schemeClr val="bg1"/>
                        </a:solidFill>
                        <a:effectLst/>
                      </a:endParaRPr>
                    </a:p>
                  </a:txBody>
                  <a:tcPr>
                    <a:solidFill>
                      <a:srgbClr val="F6B264"/>
                    </a:solidFill>
                  </a:tcPr>
                </a:tc>
                <a:tc>
                  <a:txBody>
                    <a:bodyPr/>
                    <a:lstStyle/>
                    <a:p>
                      <a:pPr fontAlgn="base"/>
                      <a:r>
                        <a:rPr lang="en-US" sz="1200">
                          <a:effectLst/>
                        </a:rPr>
                        <a:t>CNC HDPE​</a:t>
                      </a:r>
                      <a:endParaRPr lang="en-US">
                        <a:effectLst/>
                      </a:endParaRPr>
                    </a:p>
                  </a:txBody>
                  <a:tcPr>
                    <a:solidFill>
                      <a:srgbClr val="F9F5E4"/>
                    </a:solidFill>
                  </a:tcPr>
                </a:tc>
                <a:extLst>
                  <a:ext uri="{0D108BD9-81ED-4DB2-BD59-A6C34878D82A}">
                    <a16:rowId xmlns:a16="http://schemas.microsoft.com/office/drawing/2014/main" val="2917023081"/>
                  </a:ext>
                </a:extLst>
              </a:tr>
              <a:tr h="296656">
                <a:tc>
                  <a:txBody>
                    <a:bodyPr/>
                    <a:lstStyle/>
                    <a:p>
                      <a:pPr fontAlgn="base"/>
                      <a:r>
                        <a:rPr lang="en-US" sz="1200">
                          <a:solidFill>
                            <a:schemeClr val="bg1"/>
                          </a:solidFill>
                          <a:effectLst/>
                        </a:rPr>
                        <a:t>3 D printed HDPE​</a:t>
                      </a:r>
                      <a:endParaRPr lang="en-US">
                        <a:solidFill>
                          <a:schemeClr val="bg1"/>
                        </a:solidFill>
                        <a:effectLst/>
                      </a:endParaRPr>
                    </a:p>
                  </a:txBody>
                  <a:tcPr>
                    <a:solidFill>
                      <a:srgbClr val="F6B264"/>
                    </a:solidFill>
                  </a:tcPr>
                </a:tc>
                <a:tc>
                  <a:txBody>
                    <a:bodyPr/>
                    <a:lstStyle/>
                    <a:p>
                      <a:pPr fontAlgn="base"/>
                      <a:r>
                        <a:rPr lang="en-US" sz="1200">
                          <a:effectLst/>
                        </a:rPr>
                        <a:t>3 D printed ABS​</a:t>
                      </a:r>
                      <a:endParaRPr lang="en-US">
                        <a:effectLst/>
                      </a:endParaRPr>
                    </a:p>
                  </a:txBody>
                  <a:tcPr>
                    <a:solidFill>
                      <a:srgbClr val="F9F5E4"/>
                    </a:solidFill>
                  </a:tcPr>
                </a:tc>
                <a:extLst>
                  <a:ext uri="{0D108BD9-81ED-4DB2-BD59-A6C34878D82A}">
                    <a16:rowId xmlns:a16="http://schemas.microsoft.com/office/drawing/2014/main" val="1965809609"/>
                  </a:ext>
                </a:extLst>
              </a:tr>
              <a:tr h="296656">
                <a:tc>
                  <a:txBody>
                    <a:bodyPr/>
                    <a:lstStyle/>
                    <a:p>
                      <a:pPr fontAlgn="base"/>
                      <a:r>
                        <a:rPr lang="en-US" sz="1200">
                          <a:solidFill>
                            <a:schemeClr val="bg1"/>
                          </a:solidFill>
                          <a:effectLst/>
                        </a:rPr>
                        <a:t>Vacuum Formed Polycarbonate​</a:t>
                      </a:r>
                      <a:endParaRPr lang="en-US">
                        <a:solidFill>
                          <a:schemeClr val="bg1"/>
                        </a:solidFill>
                        <a:effectLst/>
                      </a:endParaRPr>
                    </a:p>
                  </a:txBody>
                  <a:tcPr>
                    <a:solidFill>
                      <a:srgbClr val="F6B264"/>
                    </a:solidFill>
                  </a:tcPr>
                </a:tc>
                <a:tc>
                  <a:txBody>
                    <a:bodyPr/>
                    <a:lstStyle/>
                    <a:p>
                      <a:pPr fontAlgn="base"/>
                      <a:r>
                        <a:rPr lang="en-US" sz="1200">
                          <a:effectLst/>
                        </a:rPr>
                        <a:t>Nylon Parachute​</a:t>
                      </a:r>
                      <a:endParaRPr lang="en-US">
                        <a:effectLst/>
                      </a:endParaRPr>
                    </a:p>
                  </a:txBody>
                  <a:tcPr>
                    <a:solidFill>
                      <a:srgbClr val="F9F5E4"/>
                    </a:solidFill>
                  </a:tcPr>
                </a:tc>
                <a:extLst>
                  <a:ext uri="{0D108BD9-81ED-4DB2-BD59-A6C34878D82A}">
                    <a16:rowId xmlns:a16="http://schemas.microsoft.com/office/drawing/2014/main" val="626867330"/>
                  </a:ext>
                </a:extLst>
              </a:tr>
            </a:tbl>
          </a:graphicData>
        </a:graphic>
      </p:graphicFrame>
      <p:sp>
        <p:nvSpPr>
          <p:cNvPr id="14" name="Rectangle 13">
            <a:extLst>
              <a:ext uri="{FF2B5EF4-FFF2-40B4-BE49-F238E27FC236}">
                <a16:creationId xmlns:a16="http://schemas.microsoft.com/office/drawing/2014/main" id="{45B2AA3E-637B-400C-AC36-4ADFA90B9351}"/>
              </a:ext>
            </a:extLst>
          </p:cNvPr>
          <p:cNvSpPr/>
          <p:nvPr/>
        </p:nvSpPr>
        <p:spPr>
          <a:xfrm>
            <a:off x="541156" y="4381241"/>
            <a:ext cx="3051545" cy="485794"/>
          </a:xfrm>
          <a:prstGeom prst="rect">
            <a:avLst/>
          </a:prstGeom>
          <a:solidFill>
            <a:srgbClr val="FD80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50800" indent="0" algn="ctr">
              <a:buNone/>
            </a:pPr>
            <a:r>
              <a:rPr lang="en-IN" sz="1800" b="1" kern="1200" spc="-5">
                <a:solidFill>
                  <a:schemeClr val="bg1"/>
                </a:solidFill>
                <a:latin typeface="Arial"/>
                <a:ea typeface="+mn-ea"/>
                <a:cs typeface="Arial"/>
              </a:rPr>
              <a:t>Interface</a:t>
            </a:r>
            <a:r>
              <a:rPr lang="en-IN" sz="1800" b="1" kern="1200">
                <a:solidFill>
                  <a:schemeClr val="bg1"/>
                </a:solidFill>
                <a:latin typeface="Arial"/>
                <a:ea typeface="+mn-ea"/>
                <a:cs typeface="Arial"/>
              </a:rPr>
              <a:t> Definitions</a:t>
            </a:r>
            <a:endParaRPr lang="en-US" sz="2400" b="1">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8" name="Table 7">
            <a:extLst>
              <a:ext uri="{FF2B5EF4-FFF2-40B4-BE49-F238E27FC236}">
                <a16:creationId xmlns:a16="http://schemas.microsoft.com/office/drawing/2014/main" id="{A5F922A8-170F-4F73-9A54-45943BD6034C}"/>
              </a:ext>
            </a:extLst>
          </p:cNvPr>
          <p:cNvGraphicFramePr>
            <a:graphicFrameLocks noGrp="1"/>
          </p:cNvGraphicFramePr>
          <p:nvPr>
            <p:extLst>
              <p:ext uri="{D42A27DB-BD31-4B8C-83A1-F6EECF244321}">
                <p14:modId xmlns:p14="http://schemas.microsoft.com/office/powerpoint/2010/main" val="1767434546"/>
              </p:ext>
            </p:extLst>
          </p:nvPr>
        </p:nvGraphicFramePr>
        <p:xfrm>
          <a:off x="3838754" y="4370716"/>
          <a:ext cx="4826114" cy="1554480"/>
        </p:xfrm>
        <a:graphic>
          <a:graphicData uri="http://schemas.openxmlformats.org/drawingml/2006/table">
            <a:tbl>
              <a:tblPr firstRow="1" bandRow="1">
                <a:tableStyleId>{4FCABC46-33DD-4BA5-BAFD-CE028121269A}</a:tableStyleId>
              </a:tblPr>
              <a:tblGrid>
                <a:gridCol w="2413057">
                  <a:extLst>
                    <a:ext uri="{9D8B030D-6E8A-4147-A177-3AD203B41FA5}">
                      <a16:colId xmlns:a16="http://schemas.microsoft.com/office/drawing/2014/main" val="2663859398"/>
                    </a:ext>
                  </a:extLst>
                </a:gridCol>
                <a:gridCol w="2413057">
                  <a:extLst>
                    <a:ext uri="{9D8B030D-6E8A-4147-A177-3AD203B41FA5}">
                      <a16:colId xmlns:a16="http://schemas.microsoft.com/office/drawing/2014/main" val="1979183436"/>
                    </a:ext>
                  </a:extLst>
                </a:gridCol>
              </a:tblGrid>
              <a:tr h="246357">
                <a:tc>
                  <a:txBody>
                    <a:bodyPr/>
                    <a:lstStyle/>
                    <a:p>
                      <a:pPr fontAlgn="base"/>
                      <a:r>
                        <a:rPr lang="en-US" sz="1200">
                          <a:solidFill>
                            <a:schemeClr val="bg1"/>
                          </a:solidFill>
                          <a:effectLst/>
                        </a:rPr>
                        <a:t>Payload​</a:t>
                      </a:r>
                      <a:endParaRPr lang="en-US">
                        <a:solidFill>
                          <a:schemeClr val="bg1"/>
                        </a:solidFill>
                        <a:effectLst/>
                      </a:endParaRPr>
                    </a:p>
                  </a:txBody>
                  <a:tcPr>
                    <a:solidFill>
                      <a:srgbClr val="F1803A"/>
                    </a:solidFill>
                  </a:tcPr>
                </a:tc>
                <a:tc>
                  <a:txBody>
                    <a:bodyPr/>
                    <a:lstStyle/>
                    <a:p>
                      <a:pPr fontAlgn="base"/>
                      <a:r>
                        <a:rPr lang="en-US" sz="1200">
                          <a:solidFill>
                            <a:schemeClr val="bg1"/>
                          </a:solidFill>
                          <a:effectLst/>
                        </a:rPr>
                        <a:t>Container​</a:t>
                      </a:r>
                      <a:endParaRPr lang="en-US">
                        <a:solidFill>
                          <a:schemeClr val="bg1"/>
                        </a:solidFill>
                        <a:effectLst/>
                      </a:endParaRPr>
                    </a:p>
                  </a:txBody>
                  <a:tcPr>
                    <a:solidFill>
                      <a:srgbClr val="F1803A"/>
                    </a:solidFill>
                  </a:tcPr>
                </a:tc>
                <a:extLst>
                  <a:ext uri="{0D108BD9-81ED-4DB2-BD59-A6C34878D82A}">
                    <a16:rowId xmlns:a16="http://schemas.microsoft.com/office/drawing/2014/main" val="378197244"/>
                  </a:ext>
                </a:extLst>
              </a:tr>
              <a:tr h="574835">
                <a:tc>
                  <a:txBody>
                    <a:bodyPr/>
                    <a:lstStyle/>
                    <a:p>
                      <a:pPr fontAlgn="base"/>
                      <a:r>
                        <a:rPr lang="en-US" sz="1200">
                          <a:solidFill>
                            <a:schemeClr val="bg1"/>
                          </a:solidFill>
                          <a:effectLst/>
                        </a:rPr>
                        <a:t>Connected through cage in stowed config.​</a:t>
                      </a:r>
                      <a:endParaRPr lang="en-US">
                        <a:solidFill>
                          <a:schemeClr val="bg1"/>
                        </a:solidFill>
                        <a:effectLst/>
                      </a:endParaRPr>
                    </a:p>
                  </a:txBody>
                  <a:tcPr>
                    <a:solidFill>
                      <a:srgbClr val="F6B264"/>
                    </a:solidFill>
                  </a:tcPr>
                </a:tc>
                <a:tc>
                  <a:txBody>
                    <a:bodyPr/>
                    <a:lstStyle/>
                    <a:p>
                      <a:pPr fontAlgn="base"/>
                      <a:r>
                        <a:rPr lang="en-US" sz="1200">
                          <a:effectLst/>
                        </a:rPr>
                        <a:t>2 symmetrical hinged parts connected through a torsional spring​</a:t>
                      </a:r>
                      <a:endParaRPr lang="en-US">
                        <a:effectLst/>
                      </a:endParaRPr>
                    </a:p>
                  </a:txBody>
                  <a:tcPr>
                    <a:solidFill>
                      <a:srgbClr val="F9F5E4"/>
                    </a:solidFill>
                  </a:tcPr>
                </a:tc>
                <a:extLst>
                  <a:ext uri="{0D108BD9-81ED-4DB2-BD59-A6C34878D82A}">
                    <a16:rowId xmlns:a16="http://schemas.microsoft.com/office/drawing/2014/main" val="2182681374"/>
                  </a:ext>
                </a:extLst>
              </a:tr>
              <a:tr h="574835">
                <a:tc>
                  <a:txBody>
                    <a:bodyPr/>
                    <a:lstStyle/>
                    <a:p>
                      <a:pPr fontAlgn="base"/>
                      <a:r>
                        <a:rPr lang="en-US" sz="1200">
                          <a:solidFill>
                            <a:schemeClr val="bg1"/>
                          </a:solidFill>
                          <a:effectLst/>
                        </a:rPr>
                        <a:t>Springs in auto-gyro propellers for deployment​</a:t>
                      </a:r>
                      <a:endParaRPr lang="en-US">
                        <a:solidFill>
                          <a:schemeClr val="bg1"/>
                        </a:solidFill>
                        <a:effectLst/>
                      </a:endParaRPr>
                    </a:p>
                  </a:txBody>
                  <a:tcPr>
                    <a:solidFill>
                      <a:srgbClr val="F6B264"/>
                    </a:solidFill>
                  </a:tcPr>
                </a:tc>
                <a:tc>
                  <a:txBody>
                    <a:bodyPr/>
                    <a:lstStyle/>
                    <a:p>
                      <a:pPr fontAlgn="base"/>
                      <a:r>
                        <a:rPr lang="en-US" sz="1200">
                          <a:effectLst/>
                        </a:rPr>
                        <a:t>Motor mounted on container electronics module bottom to cut thread​</a:t>
                      </a:r>
                      <a:endParaRPr lang="en-US">
                        <a:effectLst/>
                      </a:endParaRPr>
                    </a:p>
                  </a:txBody>
                  <a:tcPr>
                    <a:solidFill>
                      <a:srgbClr val="F9F5E4"/>
                    </a:solidFill>
                  </a:tcPr>
                </a:tc>
                <a:extLst>
                  <a:ext uri="{0D108BD9-81ED-4DB2-BD59-A6C34878D82A}">
                    <a16:rowId xmlns:a16="http://schemas.microsoft.com/office/drawing/2014/main" val="636142325"/>
                  </a:ext>
                </a:extLst>
              </a:tr>
            </a:tbl>
          </a:graphicData>
        </a:graphic>
      </p:graphicFrame>
      <p:sp>
        <p:nvSpPr>
          <p:cNvPr id="13" name="Google Shape;496;p60">
            <a:extLst>
              <a:ext uri="{FF2B5EF4-FFF2-40B4-BE49-F238E27FC236}">
                <a16:creationId xmlns:a16="http://schemas.microsoft.com/office/drawing/2014/main" id="{9D1FADB7-CFBF-4909-8727-5D8737EE4F36}"/>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lvl="0"/>
            <a:r>
              <a:rPr lang="en-US"/>
              <a:t>CanSat 2019</a:t>
            </a:r>
            <a:r>
              <a:rPr lang="en-US" sz="1000" b="0" i="0" u="none" strike="noStrike" cap="none">
                <a:solidFill>
                  <a:schemeClr val="dk1"/>
                </a:solidFill>
                <a:latin typeface="Arial"/>
                <a:ea typeface="Arial"/>
                <a:cs typeface="Arial"/>
                <a:sym typeface="Arial"/>
              </a:rPr>
              <a:t> CDR</a:t>
            </a:r>
            <a:r>
              <a:rPr lang="en-US"/>
              <a:t>: Team 3279 (Team KALAM)</a:t>
            </a:r>
            <a:endParaRPr sz="1000" b="0" i="0" u="none" strike="noStrike" cap="none">
              <a:solidFill>
                <a:schemeClr val="dk1"/>
              </a:solidFill>
              <a:latin typeface="Arial"/>
              <a:ea typeface="Arial"/>
              <a:cs typeface="Arial"/>
              <a:sym typeface="Arial"/>
            </a:endParaRPr>
          </a:p>
        </p:txBody>
      </p:sp>
      <p:sp>
        <p:nvSpPr>
          <p:cNvPr id="15" name="Google Shape;536;p64">
            <a:extLst>
              <a:ext uri="{FF2B5EF4-FFF2-40B4-BE49-F238E27FC236}">
                <a16:creationId xmlns:a16="http://schemas.microsoft.com/office/drawing/2014/main" id="{F8FBE50D-9CD7-48D4-B8DA-CF3CAEBE07D1}"/>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10" name="Picture 9">
            <a:extLst>
              <a:ext uri="{FF2B5EF4-FFF2-40B4-BE49-F238E27FC236}">
                <a16:creationId xmlns:a16="http://schemas.microsoft.com/office/drawing/2014/main" id="{DD1CE998-0054-47C4-A550-5CF2D325ADC3}"/>
              </a:ext>
            </a:extLst>
          </p:cNvPr>
          <p:cNvPicPr>
            <a:picLocks noChangeAspect="1"/>
          </p:cNvPicPr>
          <p:nvPr/>
        </p:nvPicPr>
        <p:blipFill rotWithShape="1">
          <a:blip r:embed="rId3"/>
          <a:srcRect l="34584" t="9761" r="46946" b="6086"/>
          <a:stretch/>
        </p:blipFill>
        <p:spPr>
          <a:xfrm>
            <a:off x="255773" y="1050714"/>
            <a:ext cx="2072622" cy="5311986"/>
          </a:xfrm>
          <a:prstGeom prst="rect">
            <a:avLst/>
          </a:prstGeom>
        </p:spPr>
      </p:pic>
      <p:pic>
        <p:nvPicPr>
          <p:cNvPr id="8" name="Picture 7">
            <a:extLst>
              <a:ext uri="{FF2B5EF4-FFF2-40B4-BE49-F238E27FC236}">
                <a16:creationId xmlns:a16="http://schemas.microsoft.com/office/drawing/2014/main" id="{D23E0830-DC76-4DEF-BD7F-75ACA5970171}"/>
              </a:ext>
            </a:extLst>
          </p:cNvPr>
          <p:cNvPicPr>
            <a:picLocks noChangeAspect="1"/>
          </p:cNvPicPr>
          <p:nvPr/>
        </p:nvPicPr>
        <p:blipFill rotWithShape="1">
          <a:blip r:embed="rId4"/>
          <a:srcRect l="39949" t="24322" r="42428" b="10780"/>
          <a:stretch/>
        </p:blipFill>
        <p:spPr>
          <a:xfrm>
            <a:off x="6321626" y="1058193"/>
            <a:ext cx="2560790" cy="5304507"/>
          </a:xfrm>
          <a:prstGeom prst="rect">
            <a:avLst/>
          </a:prstGeom>
        </p:spPr>
      </p:pic>
      <p:sp>
        <p:nvSpPr>
          <p:cNvPr id="505" name="Google Shape;505;p6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75</a:t>
            </a:fld>
            <a:endParaRPr sz="1000" b="0" i="0" u="none" strike="noStrike" cap="none">
              <a:solidFill>
                <a:schemeClr val="dk1"/>
              </a:solidFill>
              <a:latin typeface="Arial"/>
              <a:ea typeface="Arial"/>
              <a:cs typeface="Arial"/>
              <a:sym typeface="Arial"/>
            </a:endParaRPr>
          </a:p>
        </p:txBody>
      </p:sp>
      <p:sp>
        <p:nvSpPr>
          <p:cNvPr id="506" name="Google Shape;506;p6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latin typeface="Arial"/>
                <a:ea typeface="Arial"/>
                <a:cs typeface="Arial"/>
                <a:sym typeface="Arial"/>
              </a:rPr>
              <a:t>Mechanical Subsystem Overview</a:t>
            </a:r>
            <a:r>
              <a:rPr lang="en-US"/>
              <a:t>[2/2]</a:t>
            </a:r>
            <a:endParaRPr/>
          </a:p>
        </p:txBody>
      </p:sp>
      <p:sp>
        <p:nvSpPr>
          <p:cNvPr id="507" name="Google Shape;507;p61"/>
          <p:cNvSpPr txBox="1">
            <a:spLocks noGrp="1"/>
          </p:cNvSpPr>
          <p:nvPr>
            <p:ph type="body" idx="1"/>
          </p:nvPr>
        </p:nvSpPr>
        <p:spPr>
          <a:xfrm>
            <a:off x="300486" y="1064983"/>
            <a:ext cx="8499896" cy="52103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None/>
            </a:pPr>
            <a:endParaRPr lang="en-US"/>
          </a:p>
          <a:p>
            <a:pPr marL="742950" marR="0" lvl="1" indent="-13335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508" name="Google Shape;508;p6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5" name="Straight Arrow Connector 14">
            <a:extLst>
              <a:ext uri="{FF2B5EF4-FFF2-40B4-BE49-F238E27FC236}">
                <a16:creationId xmlns:a16="http://schemas.microsoft.com/office/drawing/2014/main" id="{DA4A5114-066D-4F79-8980-60398D21A074}"/>
              </a:ext>
            </a:extLst>
          </p:cNvPr>
          <p:cNvCxnSpPr>
            <a:cxnSpLocks/>
          </p:cNvCxnSpPr>
          <p:nvPr/>
        </p:nvCxnSpPr>
        <p:spPr>
          <a:xfrm flipV="1">
            <a:off x="2001032" y="2606615"/>
            <a:ext cx="1119591" cy="1765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0AD974EC-E39B-4806-86BF-6CA7B3D20DC5}"/>
              </a:ext>
            </a:extLst>
          </p:cNvPr>
          <p:cNvCxnSpPr>
            <a:cxnSpLocks/>
          </p:cNvCxnSpPr>
          <p:nvPr/>
        </p:nvCxnSpPr>
        <p:spPr>
          <a:xfrm>
            <a:off x="2116347" y="1476554"/>
            <a:ext cx="1015041" cy="2300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74598FDB-1314-4BBD-978F-E26EC798C9DC}"/>
              </a:ext>
            </a:extLst>
          </p:cNvPr>
          <p:cNvCxnSpPr>
            <a:cxnSpLocks/>
          </p:cNvCxnSpPr>
          <p:nvPr/>
        </p:nvCxnSpPr>
        <p:spPr>
          <a:xfrm>
            <a:off x="2001032" y="1860061"/>
            <a:ext cx="1115847" cy="8145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7E983C9-C82C-4A23-89A6-2DB46C1204E0}"/>
              </a:ext>
            </a:extLst>
          </p:cNvPr>
          <p:cNvCxnSpPr>
            <a:cxnSpLocks/>
          </p:cNvCxnSpPr>
          <p:nvPr/>
        </p:nvCxnSpPr>
        <p:spPr>
          <a:xfrm flipV="1">
            <a:off x="2318022" y="2955416"/>
            <a:ext cx="799324" cy="28177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018603EA-6D48-4551-BBF3-A04C5B51BD91}"/>
              </a:ext>
            </a:extLst>
          </p:cNvPr>
          <p:cNvCxnSpPr>
            <a:cxnSpLocks/>
            <a:endCxn id="30" idx="1"/>
          </p:cNvCxnSpPr>
          <p:nvPr/>
        </p:nvCxnSpPr>
        <p:spPr>
          <a:xfrm flipV="1">
            <a:off x="2001032" y="3584802"/>
            <a:ext cx="1114624" cy="100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A4AC7F19-8631-4161-A5FE-D08EFA32E83C}"/>
              </a:ext>
            </a:extLst>
          </p:cNvPr>
          <p:cNvCxnSpPr>
            <a:cxnSpLocks/>
          </p:cNvCxnSpPr>
          <p:nvPr/>
        </p:nvCxnSpPr>
        <p:spPr>
          <a:xfrm flipV="1">
            <a:off x="773612" y="2221569"/>
            <a:ext cx="2359314" cy="1672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48FA3FD2-16C5-4988-AEF7-C2BBCF8E1621}"/>
              </a:ext>
            </a:extLst>
          </p:cNvPr>
          <p:cNvCxnSpPr>
            <a:cxnSpLocks/>
            <a:endCxn id="33" idx="1"/>
          </p:cNvCxnSpPr>
          <p:nvPr/>
        </p:nvCxnSpPr>
        <p:spPr>
          <a:xfrm flipV="1">
            <a:off x="1780043" y="5493448"/>
            <a:ext cx="1335613" cy="5027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Straight Arrow Connector 21">
            <a:extLst>
              <a:ext uri="{FF2B5EF4-FFF2-40B4-BE49-F238E27FC236}">
                <a16:creationId xmlns:a16="http://schemas.microsoft.com/office/drawing/2014/main" id="{23BC9288-2E01-454E-B71F-61055B4A1B1E}"/>
              </a:ext>
            </a:extLst>
          </p:cNvPr>
          <p:cNvCxnSpPr/>
          <p:nvPr/>
        </p:nvCxnSpPr>
        <p:spPr>
          <a:xfrm>
            <a:off x="1603646" y="3801878"/>
            <a:ext cx="1204349" cy="10045"/>
          </a:xfrm>
          <a:prstGeom prst="straightConnector1">
            <a:avLst/>
          </a:prstGeom>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C29533D5-DD71-42A9-9A91-4412446A4D56}"/>
              </a:ext>
            </a:extLst>
          </p:cNvPr>
          <p:cNvCxnSpPr>
            <a:cxnSpLocks/>
          </p:cNvCxnSpPr>
          <p:nvPr/>
        </p:nvCxnSpPr>
        <p:spPr>
          <a:xfrm flipV="1">
            <a:off x="1607038" y="4968719"/>
            <a:ext cx="1129920" cy="11220"/>
          </a:xfrm>
          <a:prstGeom prst="straightConnector1">
            <a:avLst/>
          </a:prstGeom>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D0F9874F-DC77-41DD-88F7-D0A08D353C0E}"/>
              </a:ext>
            </a:extLst>
          </p:cNvPr>
          <p:cNvCxnSpPr>
            <a:cxnSpLocks/>
          </p:cNvCxnSpPr>
          <p:nvPr/>
        </p:nvCxnSpPr>
        <p:spPr>
          <a:xfrm flipV="1">
            <a:off x="1607038" y="4393712"/>
            <a:ext cx="1629650" cy="11220"/>
          </a:xfrm>
          <a:prstGeom prst="straightConnector1">
            <a:avLst/>
          </a:prstGeom>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A3DE1339-34C2-460C-846A-752379C83116}"/>
              </a:ext>
            </a:extLst>
          </p:cNvPr>
          <p:cNvCxnSpPr>
            <a:cxnSpLocks/>
          </p:cNvCxnSpPr>
          <p:nvPr/>
        </p:nvCxnSpPr>
        <p:spPr>
          <a:xfrm flipV="1">
            <a:off x="3061910" y="4371895"/>
            <a:ext cx="262216" cy="4033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6" name="TextBox 13">
            <a:extLst>
              <a:ext uri="{FF2B5EF4-FFF2-40B4-BE49-F238E27FC236}">
                <a16:creationId xmlns:a16="http://schemas.microsoft.com/office/drawing/2014/main" id="{84A56E50-1935-4621-B864-E0FDF44080C4}"/>
              </a:ext>
            </a:extLst>
          </p:cNvPr>
          <p:cNvSpPr txBox="1"/>
          <p:nvPr/>
        </p:nvSpPr>
        <p:spPr>
          <a:xfrm>
            <a:off x="3115657" y="1336300"/>
            <a:ext cx="1119107" cy="307777"/>
          </a:xfrm>
          <a:prstGeom prst="rect">
            <a:avLst/>
          </a:prstGeom>
          <a:solidFill>
            <a:srgbClr val="F9F5E4"/>
          </a:solidFill>
          <a:ln>
            <a:solidFill>
              <a:schemeClr val="tx1"/>
            </a:solidFill>
          </a:ln>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latin typeface="Helvetica Neue"/>
              </a:rPr>
              <a:t>Parachute</a:t>
            </a:r>
            <a:endParaRPr lang="en-US"/>
          </a:p>
        </p:txBody>
      </p:sp>
      <p:sp>
        <p:nvSpPr>
          <p:cNvPr id="27" name="TextBox 14">
            <a:extLst>
              <a:ext uri="{FF2B5EF4-FFF2-40B4-BE49-F238E27FC236}">
                <a16:creationId xmlns:a16="http://schemas.microsoft.com/office/drawing/2014/main" id="{0C368967-3BF0-4A71-9E55-8F8FAC370321}"/>
              </a:ext>
            </a:extLst>
          </p:cNvPr>
          <p:cNvSpPr txBox="1"/>
          <p:nvPr/>
        </p:nvSpPr>
        <p:spPr>
          <a:xfrm>
            <a:off x="3115658" y="1697807"/>
            <a:ext cx="1119107" cy="307777"/>
          </a:xfrm>
          <a:prstGeom prst="rect">
            <a:avLst/>
          </a:prstGeom>
          <a:solidFill>
            <a:srgbClr val="F9F5E4"/>
          </a:solidFill>
          <a:ln>
            <a:solidFill>
              <a:schemeClr val="tx1"/>
            </a:solidFill>
          </a:ln>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latin typeface="Helvetica Neue"/>
              </a:rPr>
              <a:t>Spring</a:t>
            </a:r>
            <a:endParaRPr lang="en-US"/>
          </a:p>
        </p:txBody>
      </p:sp>
      <p:sp>
        <p:nvSpPr>
          <p:cNvPr id="28" name="TextBox 15">
            <a:extLst>
              <a:ext uri="{FF2B5EF4-FFF2-40B4-BE49-F238E27FC236}">
                <a16:creationId xmlns:a16="http://schemas.microsoft.com/office/drawing/2014/main" id="{2538ACF2-9D0B-4005-9131-44350463664B}"/>
              </a:ext>
            </a:extLst>
          </p:cNvPr>
          <p:cNvSpPr txBox="1"/>
          <p:nvPr/>
        </p:nvSpPr>
        <p:spPr>
          <a:xfrm>
            <a:off x="3136921" y="2069946"/>
            <a:ext cx="1257331" cy="307777"/>
          </a:xfrm>
          <a:prstGeom prst="rect">
            <a:avLst/>
          </a:prstGeom>
          <a:solidFill>
            <a:srgbClr val="F9F5E4"/>
          </a:solidFill>
          <a:ln>
            <a:solidFill>
              <a:schemeClr val="tx1"/>
            </a:solidFill>
          </a:ln>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latin typeface="Helvetica Neue"/>
              </a:rPr>
              <a:t>Servo Motor</a:t>
            </a:r>
            <a:endParaRPr lang="en-US"/>
          </a:p>
        </p:txBody>
      </p:sp>
      <p:sp>
        <p:nvSpPr>
          <p:cNvPr id="29" name="TextBox 16">
            <a:extLst>
              <a:ext uri="{FF2B5EF4-FFF2-40B4-BE49-F238E27FC236}">
                <a16:creationId xmlns:a16="http://schemas.microsoft.com/office/drawing/2014/main" id="{5BFEAF0E-F311-44B8-A29A-AB5D92E3430A}"/>
              </a:ext>
            </a:extLst>
          </p:cNvPr>
          <p:cNvSpPr txBox="1"/>
          <p:nvPr/>
        </p:nvSpPr>
        <p:spPr>
          <a:xfrm>
            <a:off x="3115656" y="2442085"/>
            <a:ext cx="863926" cy="307777"/>
          </a:xfrm>
          <a:prstGeom prst="rect">
            <a:avLst/>
          </a:prstGeom>
          <a:solidFill>
            <a:srgbClr val="F9F5E4"/>
          </a:solidFill>
          <a:ln>
            <a:solidFill>
              <a:schemeClr val="tx1"/>
            </a:solidFill>
          </a:ln>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latin typeface="Helvetica Neue"/>
              </a:rPr>
              <a:t>Cage</a:t>
            </a:r>
            <a:endParaRPr lang="en-US"/>
          </a:p>
        </p:txBody>
      </p:sp>
      <p:sp>
        <p:nvSpPr>
          <p:cNvPr id="30" name="TextBox 17">
            <a:extLst>
              <a:ext uri="{FF2B5EF4-FFF2-40B4-BE49-F238E27FC236}">
                <a16:creationId xmlns:a16="http://schemas.microsoft.com/office/drawing/2014/main" id="{C1CDF4E4-3E20-41FB-AFDB-02500B453CAB}"/>
              </a:ext>
            </a:extLst>
          </p:cNvPr>
          <p:cNvSpPr txBox="1"/>
          <p:nvPr/>
        </p:nvSpPr>
        <p:spPr>
          <a:xfrm>
            <a:off x="3115656" y="3430913"/>
            <a:ext cx="1062986" cy="307777"/>
          </a:xfrm>
          <a:prstGeom prst="rect">
            <a:avLst/>
          </a:prstGeom>
          <a:solidFill>
            <a:srgbClr val="F9F5E4"/>
          </a:solidFill>
          <a:ln>
            <a:solidFill>
              <a:schemeClr val="tx1"/>
            </a:solidFill>
          </a:ln>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latin typeface="Helvetica Neue"/>
              </a:rPr>
              <a:t>Propeller</a:t>
            </a:r>
            <a:endParaRPr lang="en-US"/>
          </a:p>
        </p:txBody>
      </p:sp>
      <p:sp>
        <p:nvSpPr>
          <p:cNvPr id="31" name="TextBox 18">
            <a:extLst>
              <a:ext uri="{FF2B5EF4-FFF2-40B4-BE49-F238E27FC236}">
                <a16:creationId xmlns:a16="http://schemas.microsoft.com/office/drawing/2014/main" id="{C697DE11-EC37-4600-8C27-69F532AF319A}"/>
              </a:ext>
            </a:extLst>
          </p:cNvPr>
          <p:cNvSpPr txBox="1"/>
          <p:nvPr/>
        </p:nvSpPr>
        <p:spPr>
          <a:xfrm>
            <a:off x="3136921" y="2856755"/>
            <a:ext cx="1480613" cy="307777"/>
          </a:xfrm>
          <a:prstGeom prst="rect">
            <a:avLst/>
          </a:prstGeom>
          <a:solidFill>
            <a:srgbClr val="F9F5E4"/>
          </a:solidFill>
          <a:ln>
            <a:solidFill>
              <a:schemeClr val="tx1"/>
            </a:solidFill>
          </a:ln>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latin typeface="Helvetica Neue"/>
              </a:rPr>
              <a:t>Container Ribs</a:t>
            </a:r>
            <a:endParaRPr lang="en-US"/>
          </a:p>
        </p:txBody>
      </p:sp>
      <p:sp>
        <p:nvSpPr>
          <p:cNvPr id="32" name="TextBox 19">
            <a:extLst>
              <a:ext uri="{FF2B5EF4-FFF2-40B4-BE49-F238E27FC236}">
                <a16:creationId xmlns:a16="http://schemas.microsoft.com/office/drawing/2014/main" id="{BF7D20E7-707C-4AEF-B43A-885077213637}"/>
              </a:ext>
            </a:extLst>
          </p:cNvPr>
          <p:cNvSpPr txBox="1"/>
          <p:nvPr/>
        </p:nvSpPr>
        <p:spPr>
          <a:xfrm>
            <a:off x="3326379" y="4079500"/>
            <a:ext cx="1229287" cy="523220"/>
          </a:xfrm>
          <a:prstGeom prst="rect">
            <a:avLst/>
          </a:prstGeom>
          <a:solidFill>
            <a:srgbClr val="F9F5E4"/>
          </a:solidFill>
          <a:ln>
            <a:solidFill>
              <a:schemeClr val="tx1"/>
            </a:solidFill>
          </a:ln>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latin typeface="Helvetica Neue"/>
              </a:rPr>
              <a:t>Electronic Component</a:t>
            </a:r>
            <a:endParaRPr lang="en-US"/>
          </a:p>
        </p:txBody>
      </p:sp>
      <p:sp>
        <p:nvSpPr>
          <p:cNvPr id="33" name="TextBox 20">
            <a:extLst>
              <a:ext uri="{FF2B5EF4-FFF2-40B4-BE49-F238E27FC236}">
                <a16:creationId xmlns:a16="http://schemas.microsoft.com/office/drawing/2014/main" id="{2E132B44-1B0B-434B-ABFC-6BA78429E1C9}"/>
              </a:ext>
            </a:extLst>
          </p:cNvPr>
          <p:cNvSpPr txBox="1"/>
          <p:nvPr/>
        </p:nvSpPr>
        <p:spPr>
          <a:xfrm>
            <a:off x="3115656" y="5231838"/>
            <a:ext cx="1289228" cy="523220"/>
          </a:xfrm>
          <a:prstGeom prst="rect">
            <a:avLst/>
          </a:prstGeom>
          <a:solidFill>
            <a:srgbClr val="F9F5E4"/>
          </a:solidFill>
          <a:ln>
            <a:solidFill>
              <a:schemeClr val="tx1"/>
            </a:solidFill>
          </a:ln>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Helvetica Neue"/>
              </a:rPr>
              <a:t>Camera </a:t>
            </a:r>
            <a:br>
              <a:rPr lang="en-US" b="1">
                <a:latin typeface="Helvetica Neue"/>
              </a:rPr>
            </a:br>
            <a:r>
              <a:rPr lang="en-US" b="1">
                <a:latin typeface="Helvetica Neue"/>
              </a:rPr>
              <a:t>stabilization</a:t>
            </a:r>
            <a:endParaRPr lang="en-US">
              <a:latin typeface="Helvetica Neue"/>
            </a:endParaRPr>
          </a:p>
        </p:txBody>
      </p:sp>
      <p:cxnSp>
        <p:nvCxnSpPr>
          <p:cNvPr id="34" name="Straight Arrow Connector 33">
            <a:extLst>
              <a:ext uri="{FF2B5EF4-FFF2-40B4-BE49-F238E27FC236}">
                <a16:creationId xmlns:a16="http://schemas.microsoft.com/office/drawing/2014/main" id="{AECA5EEF-2085-454B-A281-3836DB931802}"/>
              </a:ext>
            </a:extLst>
          </p:cNvPr>
          <p:cNvCxnSpPr>
            <a:cxnSpLocks/>
          </p:cNvCxnSpPr>
          <p:nvPr/>
        </p:nvCxnSpPr>
        <p:spPr>
          <a:xfrm flipH="1">
            <a:off x="4178643" y="2519680"/>
            <a:ext cx="2349206" cy="9074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5" name="Left Brace 34">
            <a:extLst>
              <a:ext uri="{FF2B5EF4-FFF2-40B4-BE49-F238E27FC236}">
                <a16:creationId xmlns:a16="http://schemas.microsoft.com/office/drawing/2014/main" id="{F7271153-0405-464B-BB7D-921E6D7E5734}"/>
              </a:ext>
            </a:extLst>
          </p:cNvPr>
          <p:cNvSpPr/>
          <p:nvPr/>
        </p:nvSpPr>
        <p:spPr>
          <a:xfrm flipH="1">
            <a:off x="2743470" y="3810082"/>
            <a:ext cx="139306" cy="115954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9pPr>
          </a:lstStyle>
          <a:p>
            <a:pPr algn="ctr"/>
            <a:endParaRPr lang="en-US"/>
          </a:p>
        </p:txBody>
      </p:sp>
      <p:sp>
        <p:nvSpPr>
          <p:cNvPr id="36" name="Left Brace 35">
            <a:extLst>
              <a:ext uri="{FF2B5EF4-FFF2-40B4-BE49-F238E27FC236}">
                <a16:creationId xmlns:a16="http://schemas.microsoft.com/office/drawing/2014/main" id="{9B17F400-830C-4E1E-9498-99EDD56CE1CA}"/>
              </a:ext>
            </a:extLst>
          </p:cNvPr>
          <p:cNvSpPr/>
          <p:nvPr/>
        </p:nvSpPr>
        <p:spPr>
          <a:xfrm>
            <a:off x="6273750" y="2940951"/>
            <a:ext cx="254099" cy="1595477"/>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9pPr>
          </a:lstStyle>
          <a:p>
            <a:pPr algn="ctr"/>
            <a:endParaRPr lang="en-US"/>
          </a:p>
        </p:txBody>
      </p:sp>
      <p:cxnSp>
        <p:nvCxnSpPr>
          <p:cNvPr id="37" name="Straight Arrow Connector 36">
            <a:extLst>
              <a:ext uri="{FF2B5EF4-FFF2-40B4-BE49-F238E27FC236}">
                <a16:creationId xmlns:a16="http://schemas.microsoft.com/office/drawing/2014/main" id="{2360A87A-5352-4834-980C-06AC8B622261}"/>
              </a:ext>
            </a:extLst>
          </p:cNvPr>
          <p:cNvCxnSpPr>
            <a:cxnSpLocks/>
            <a:stCxn id="36" idx="1"/>
          </p:cNvCxnSpPr>
          <p:nvPr/>
        </p:nvCxnSpPr>
        <p:spPr>
          <a:xfrm flipH="1">
            <a:off x="4520844" y="3738690"/>
            <a:ext cx="1752906" cy="66275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a:extLst>
              <a:ext uri="{FF2B5EF4-FFF2-40B4-BE49-F238E27FC236}">
                <a16:creationId xmlns:a16="http://schemas.microsoft.com/office/drawing/2014/main" id="{7EB14A3B-E8BB-4FCF-BBDD-05E4C7E29C8D}"/>
              </a:ext>
            </a:extLst>
          </p:cNvPr>
          <p:cNvCxnSpPr>
            <a:cxnSpLocks/>
          </p:cNvCxnSpPr>
          <p:nvPr/>
        </p:nvCxnSpPr>
        <p:spPr>
          <a:xfrm flipH="1">
            <a:off x="4443520" y="5304525"/>
            <a:ext cx="2444960" cy="21406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1" name="Google Shape;496;p60">
            <a:extLst>
              <a:ext uri="{FF2B5EF4-FFF2-40B4-BE49-F238E27FC236}">
                <a16:creationId xmlns:a16="http://schemas.microsoft.com/office/drawing/2014/main" id="{FE6D3C82-0F8C-4A7A-B2C9-2429928074B0}"/>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lvl="0"/>
            <a:r>
              <a:rPr lang="en-US"/>
              <a:t>CanSat 2019</a:t>
            </a:r>
            <a:r>
              <a:rPr lang="en-US" sz="1000" b="0" i="0" u="none" strike="noStrike" cap="none">
                <a:solidFill>
                  <a:schemeClr val="dk1"/>
                </a:solidFill>
                <a:latin typeface="Arial"/>
                <a:ea typeface="Arial"/>
                <a:cs typeface="Arial"/>
                <a:sym typeface="Arial"/>
              </a:rPr>
              <a:t> CDR</a:t>
            </a:r>
            <a:r>
              <a:rPr lang="en-US"/>
              <a:t>: Team 3279 (Team KALAM)</a:t>
            </a:r>
            <a:endParaRPr sz="1000" b="0" i="0" u="none" strike="noStrike" cap="none">
              <a:solidFill>
                <a:schemeClr val="dk1"/>
              </a:solidFill>
              <a:latin typeface="Arial"/>
              <a:ea typeface="Arial"/>
              <a:cs typeface="Arial"/>
              <a:sym typeface="Arial"/>
            </a:endParaRPr>
          </a:p>
        </p:txBody>
      </p:sp>
      <p:sp>
        <p:nvSpPr>
          <p:cNvPr id="43" name="Google Shape;536;p64">
            <a:extLst>
              <a:ext uri="{FF2B5EF4-FFF2-40B4-BE49-F238E27FC236}">
                <a16:creationId xmlns:a16="http://schemas.microsoft.com/office/drawing/2014/main" id="{54842844-D347-4489-B0B7-ABB650B5A388}"/>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54312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Mechanical Subsystem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Changes Since PDR</a:t>
            </a:r>
            <a:endParaRPr/>
          </a:p>
        </p:txBody>
      </p:sp>
      <p:sp>
        <p:nvSpPr>
          <p:cNvPr id="515" name="Google Shape;515;p6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516" name="Google Shape;516;p6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76</a:t>
            </a:fld>
            <a:endParaRPr sz="1000" b="0" i="0" u="none" strike="noStrike" cap="none">
              <a:solidFill>
                <a:schemeClr val="dk1"/>
              </a:solidFill>
              <a:latin typeface="Arial"/>
              <a:ea typeface="Arial"/>
              <a:cs typeface="Arial"/>
              <a:sym typeface="Arial"/>
            </a:endParaRPr>
          </a:p>
        </p:txBody>
      </p:sp>
      <p:sp>
        <p:nvSpPr>
          <p:cNvPr id="517" name="Google Shape;517;p6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7" name="Table 6">
            <a:extLst>
              <a:ext uri="{FF2B5EF4-FFF2-40B4-BE49-F238E27FC236}">
                <a16:creationId xmlns:a16="http://schemas.microsoft.com/office/drawing/2014/main" id="{D6F084FC-F746-4265-B382-98D006249AFF}"/>
              </a:ext>
            </a:extLst>
          </p:cNvPr>
          <p:cNvGraphicFramePr>
            <a:graphicFrameLocks noGrp="1"/>
          </p:cNvGraphicFramePr>
          <p:nvPr>
            <p:extLst>
              <p:ext uri="{D42A27DB-BD31-4B8C-83A1-F6EECF244321}">
                <p14:modId xmlns:p14="http://schemas.microsoft.com/office/powerpoint/2010/main" val="3991654771"/>
              </p:ext>
            </p:extLst>
          </p:nvPr>
        </p:nvGraphicFramePr>
        <p:xfrm>
          <a:off x="359433" y="1250830"/>
          <a:ext cx="8479140" cy="1473962"/>
        </p:xfrm>
        <a:graphic>
          <a:graphicData uri="http://schemas.openxmlformats.org/drawingml/2006/table">
            <a:tbl>
              <a:tblPr>
                <a:effectLst>
                  <a:outerShdw blurRad="50800" dist="38100" dir="2700000" algn="tl" rotWithShape="0">
                    <a:prstClr val="black">
                      <a:alpha val="40000"/>
                    </a:prstClr>
                  </a:outerShdw>
                </a:effectLst>
              </a:tblPr>
              <a:tblGrid>
                <a:gridCol w="859334">
                  <a:extLst>
                    <a:ext uri="{9D8B030D-6E8A-4147-A177-3AD203B41FA5}">
                      <a16:colId xmlns:a16="http://schemas.microsoft.com/office/drawing/2014/main" val="3804065810"/>
                    </a:ext>
                  </a:extLst>
                </a:gridCol>
                <a:gridCol w="2386721">
                  <a:extLst>
                    <a:ext uri="{9D8B030D-6E8A-4147-A177-3AD203B41FA5}">
                      <a16:colId xmlns:a16="http://schemas.microsoft.com/office/drawing/2014/main" val="830263998"/>
                    </a:ext>
                  </a:extLst>
                </a:gridCol>
                <a:gridCol w="2752153">
                  <a:extLst>
                    <a:ext uri="{9D8B030D-6E8A-4147-A177-3AD203B41FA5}">
                      <a16:colId xmlns:a16="http://schemas.microsoft.com/office/drawing/2014/main" val="658734483"/>
                    </a:ext>
                  </a:extLst>
                </a:gridCol>
                <a:gridCol w="2480932">
                  <a:extLst>
                    <a:ext uri="{9D8B030D-6E8A-4147-A177-3AD203B41FA5}">
                      <a16:colId xmlns:a16="http://schemas.microsoft.com/office/drawing/2014/main" val="126007777"/>
                    </a:ext>
                  </a:extLst>
                </a:gridCol>
              </a:tblGrid>
              <a:tr h="509686">
                <a:tc>
                  <a:txBody>
                    <a:bodyPr/>
                    <a:lstStyle/>
                    <a:p>
                      <a:pPr algn="ctr"/>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S. No</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Change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Requirement</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600" b="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Rationale</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567794615"/>
                  </a:ext>
                </a:extLst>
              </a:tr>
              <a:tr h="964276">
                <a:tc>
                  <a:txBody>
                    <a:bodyPr/>
                    <a:lstStyle/>
                    <a:p>
                      <a:pPr algn="ctr"/>
                      <a:r>
                        <a:rPr lang="en-US" sz="1400" b="0">
                          <a:effectLst/>
                          <a:latin typeface="Helvetica Neue" panose="02000503000000020004" pitchFamily="2" charset="0"/>
                          <a:ea typeface="Helvetica Neue" panose="02000503000000020004" pitchFamily="2" charset="0"/>
                          <a:cs typeface="Helvetica Neue" panose="02000503000000020004" pitchFamily="2" charset="0"/>
                        </a:rPr>
                        <a:t>1</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a:txBody>
                    <a:bodyPr/>
                    <a:lstStyle/>
                    <a:p>
                      <a:pPr algn="l"/>
                      <a:r>
                        <a:rPr lang="en-US" sz="1400" b="0">
                          <a:effectLst/>
                          <a:latin typeface="Helvetica Neue" panose="02000503000000020004" pitchFamily="2" charset="0"/>
                          <a:ea typeface="Helvetica Neue" panose="02000503000000020004" pitchFamily="2" charset="0"/>
                          <a:cs typeface="Helvetica Neue" panose="02000503000000020004" pitchFamily="2" charset="0"/>
                        </a:rPr>
                        <a:t>Modified payload design</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IN" sz="1400">
                          <a:effectLst/>
                          <a:latin typeface="Helvetica Neue" panose="02000503000000020004" pitchFamily="2" charset="0"/>
                          <a:ea typeface="Helvetica Neue" panose="02000503000000020004" pitchFamily="2" charset="0"/>
                        </a:rPr>
                        <a:t>All the electronics were not getting fit inside existing design</a:t>
                      </a:r>
                      <a:endParaRPr lang="mr-IN" sz="1400">
                        <a:effectLst/>
                        <a:latin typeface="Helvetica Neue" panose="02000503000000020004" pitchFamily="2" charset="0"/>
                        <a:ea typeface="Helvetica Neue" panose="02000503000000020004" pitchFamily="2" charset="0"/>
                      </a:endParaRP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The current design easily accommodates all the electronic components required.</a:t>
                      </a:r>
                    </a:p>
                  </a:txBody>
                  <a:tcPr marL="41915" marR="41915" marT="41915" marB="419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355876273"/>
                  </a:ext>
                </a:extLst>
              </a:tr>
            </a:tbl>
          </a:graphicData>
        </a:graphic>
      </p:graphicFrame>
      <p:sp>
        <p:nvSpPr>
          <p:cNvPr id="9" name="Google Shape;536;p64">
            <a:extLst>
              <a:ext uri="{FF2B5EF4-FFF2-40B4-BE49-F238E27FC236}">
                <a16:creationId xmlns:a16="http://schemas.microsoft.com/office/drawing/2014/main" id="{647643BB-066A-4E2B-942F-FEADE3B2A399}"/>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523" name="Google Shape;523;p6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77</a:t>
            </a:fld>
            <a:endParaRPr sz="1000" b="0" i="0" u="none" strike="noStrike" cap="none">
              <a:solidFill>
                <a:schemeClr val="dk1"/>
              </a:solidFill>
              <a:latin typeface="Arial"/>
              <a:ea typeface="Arial"/>
              <a:cs typeface="Arial"/>
              <a:sym typeface="Arial"/>
            </a:endParaRPr>
          </a:p>
        </p:txBody>
      </p:sp>
      <p:sp>
        <p:nvSpPr>
          <p:cNvPr id="524" name="Google Shape;524;p6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Mechanical Sub-System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Requirements</a:t>
            </a:r>
            <a:endParaRPr/>
          </a:p>
        </p:txBody>
      </p:sp>
      <p:graphicFrame>
        <p:nvGraphicFramePr>
          <p:cNvPr id="9" name="Table 8">
            <a:extLst>
              <a:ext uri="{FF2B5EF4-FFF2-40B4-BE49-F238E27FC236}">
                <a16:creationId xmlns:a16="http://schemas.microsoft.com/office/drawing/2014/main" id="{0D6A4E3F-F7BD-4F47-93A3-10B274F199F6}"/>
              </a:ext>
            </a:extLst>
          </p:cNvPr>
          <p:cNvGraphicFramePr>
            <a:graphicFrameLocks noGrp="1"/>
          </p:cNvGraphicFramePr>
          <p:nvPr>
            <p:extLst>
              <p:ext uri="{D42A27DB-BD31-4B8C-83A1-F6EECF244321}">
                <p14:modId xmlns:p14="http://schemas.microsoft.com/office/powerpoint/2010/main" val="563642746"/>
              </p:ext>
            </p:extLst>
          </p:nvPr>
        </p:nvGraphicFramePr>
        <p:xfrm>
          <a:off x="273170" y="1078301"/>
          <a:ext cx="8607290" cy="5174336"/>
        </p:xfrm>
        <a:graphic>
          <a:graphicData uri="http://schemas.openxmlformats.org/drawingml/2006/table">
            <a:tbl>
              <a:tblPr>
                <a:effectLst>
                  <a:outerShdw blurRad="50800" dist="38100" dir="2700000" algn="tl" rotWithShape="0">
                    <a:prstClr val="black">
                      <a:alpha val="40000"/>
                    </a:prstClr>
                  </a:outerShdw>
                </a:effectLst>
              </a:tblPr>
              <a:tblGrid>
                <a:gridCol w="739386">
                  <a:extLst>
                    <a:ext uri="{9D8B030D-6E8A-4147-A177-3AD203B41FA5}">
                      <a16:colId xmlns:a16="http://schemas.microsoft.com/office/drawing/2014/main" val="20000"/>
                    </a:ext>
                  </a:extLst>
                </a:gridCol>
                <a:gridCol w="2660943">
                  <a:extLst>
                    <a:ext uri="{9D8B030D-6E8A-4147-A177-3AD203B41FA5}">
                      <a16:colId xmlns:a16="http://schemas.microsoft.com/office/drawing/2014/main" val="20001"/>
                    </a:ext>
                  </a:extLst>
                </a:gridCol>
                <a:gridCol w="1053633">
                  <a:extLst>
                    <a:ext uri="{9D8B030D-6E8A-4147-A177-3AD203B41FA5}">
                      <a16:colId xmlns:a16="http://schemas.microsoft.com/office/drawing/2014/main" val="20002"/>
                    </a:ext>
                  </a:extLst>
                </a:gridCol>
                <a:gridCol w="995594">
                  <a:extLst>
                    <a:ext uri="{9D8B030D-6E8A-4147-A177-3AD203B41FA5}">
                      <a16:colId xmlns:a16="http://schemas.microsoft.com/office/drawing/2014/main" val="20003"/>
                    </a:ext>
                  </a:extLst>
                </a:gridCol>
                <a:gridCol w="993368">
                  <a:extLst>
                    <a:ext uri="{9D8B030D-6E8A-4147-A177-3AD203B41FA5}">
                      <a16:colId xmlns:a16="http://schemas.microsoft.com/office/drawing/2014/main" val="20004"/>
                    </a:ext>
                  </a:extLst>
                </a:gridCol>
                <a:gridCol w="921822">
                  <a:extLst>
                    <a:ext uri="{9D8B030D-6E8A-4147-A177-3AD203B41FA5}">
                      <a16:colId xmlns:a16="http://schemas.microsoft.com/office/drawing/2014/main" val="20005"/>
                    </a:ext>
                  </a:extLst>
                </a:gridCol>
                <a:gridCol w="351083">
                  <a:extLst>
                    <a:ext uri="{9D8B030D-6E8A-4147-A177-3AD203B41FA5}">
                      <a16:colId xmlns:a16="http://schemas.microsoft.com/office/drawing/2014/main" val="20006"/>
                    </a:ext>
                  </a:extLst>
                </a:gridCol>
                <a:gridCol w="318726">
                  <a:extLst>
                    <a:ext uri="{9D8B030D-6E8A-4147-A177-3AD203B41FA5}">
                      <a16:colId xmlns:a16="http://schemas.microsoft.com/office/drawing/2014/main" val="20007"/>
                    </a:ext>
                  </a:extLst>
                </a:gridCol>
                <a:gridCol w="270189">
                  <a:extLst>
                    <a:ext uri="{9D8B030D-6E8A-4147-A177-3AD203B41FA5}">
                      <a16:colId xmlns:a16="http://schemas.microsoft.com/office/drawing/2014/main" val="20008"/>
                    </a:ext>
                  </a:extLst>
                </a:gridCol>
                <a:gridCol w="302546">
                  <a:extLst>
                    <a:ext uri="{9D8B030D-6E8A-4147-A177-3AD203B41FA5}">
                      <a16:colId xmlns:a16="http://schemas.microsoft.com/office/drawing/2014/main" val="20009"/>
                    </a:ext>
                  </a:extLst>
                </a:gridCol>
              </a:tblGrid>
              <a:tr h="515241">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ID</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Requirement</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Rationale</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Parent</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Children</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Priority</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gridSpan="4">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Verification Method</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415">
                <a:tc>
                  <a:txBody>
                    <a:bodyPr/>
                    <a:lstStyle/>
                    <a:p>
                      <a:pPr algn="ct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r>
                        <a:rPr lang="en-US" sz="1200">
                          <a:solidFill>
                            <a:srgbClr val="000000"/>
                          </a:solidFill>
                          <a:effectLst/>
                          <a:latin typeface="Helvetica Neue"/>
                          <a:ea typeface="Helvetica Neue" panose="02000503000000020004" pitchFamily="2" charset="0"/>
                          <a:cs typeface="Helvetica Neue" panose="02000503000000020004" pitchFamily="2" charset="0"/>
                        </a:rPr>
                        <a:t>A</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r>
                        <a:rPr lang="en-US" sz="1200">
                          <a:solidFill>
                            <a:srgbClr val="000000"/>
                          </a:solidFill>
                          <a:effectLst/>
                          <a:latin typeface="Helvetica Neue"/>
                          <a:ea typeface="Helvetica Neue" panose="02000503000000020004" pitchFamily="2" charset="0"/>
                          <a:cs typeface="Helvetica Neue" panose="02000503000000020004" pitchFamily="2" charset="0"/>
                        </a:rPr>
                        <a:t>I</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r>
                        <a:rPr lang="en-US" sz="1200">
                          <a:solidFill>
                            <a:srgbClr val="000000"/>
                          </a:solidFill>
                          <a:effectLst/>
                          <a:latin typeface="Helvetica Neue"/>
                          <a:ea typeface="Helvetica Neue" panose="02000503000000020004" pitchFamily="2" charset="0"/>
                          <a:cs typeface="Helvetica Neue" panose="02000503000000020004" pitchFamily="2" charset="0"/>
                        </a:rPr>
                        <a:t>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r>
                        <a:rPr lang="en-US" sz="1200">
                          <a:solidFill>
                            <a:srgbClr val="000000"/>
                          </a:solidFill>
                          <a:effectLst/>
                          <a:latin typeface="Helvetica Neue"/>
                          <a:ea typeface="Helvetica Neue" panose="02000503000000020004" pitchFamily="2" charset="0"/>
                          <a:cs typeface="Helvetica Neue" panose="02000503000000020004" pitchFamily="2" charset="0"/>
                        </a:rPr>
                        <a:t>D</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1"/>
                  </a:ext>
                </a:extLst>
              </a:tr>
              <a:tr h="705067">
                <a:tc>
                  <a:txBody>
                    <a:bodyPr/>
                    <a:lstStyle/>
                    <a:p>
                      <a:pPr algn="l"/>
                      <a:r>
                        <a:rPr lang="mr-IN" sz="1300" b="1">
                          <a:solidFill>
                            <a:srgbClr val="FFFFFF"/>
                          </a:solidFill>
                          <a:latin typeface="Helvetica Neue"/>
                          <a:ea typeface="Helvetica Neue" panose="02000503000000020004" pitchFamily="2" charset="0"/>
                        </a:rPr>
                        <a:t>MSR-1</a:t>
                      </a:r>
                      <a:endParaRPr lang="mr-IN" sz="1300" b="1">
                        <a:solidFill>
                          <a:srgbClr val="FFFFFF"/>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latin typeface="Arial"/>
                        </a:rPr>
                        <a:t>Total mass of CanSat (science payload and container) shall be 500grams +/- 10 grams</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100">
                          <a:solidFill>
                            <a:srgbClr val="000000"/>
                          </a:solidFill>
                          <a:latin typeface="Helvetica Neue"/>
                          <a:ea typeface="Helvetica Neue" panose="02000503000000020004" pitchFamily="2" charset="0"/>
                          <a:cs typeface="Helvetica Neue" panose="02000503000000020004" pitchFamily="2" charset="0"/>
                        </a:rPr>
                        <a:t>Competition Requirement</a:t>
                      </a:r>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mr-IN" sz="1100">
                        <a:solidFill>
                          <a:srgbClr val="000000"/>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100" b="0" i="0" u="none" strike="noStrike" noProof="0">
                          <a:solidFill>
                            <a:srgbClr val="000000"/>
                          </a:solidFill>
                          <a:latin typeface="Helvetica Neue"/>
                        </a:rPr>
                        <a:t>High</a:t>
                      </a:r>
                      <a:endParaRPr lang="en-US" sz="11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Arial"/>
                        </a:rPr>
                        <a:t>✔️</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Arial"/>
                        </a:rPr>
                        <a:t>✔️</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Arial"/>
                        </a:rPr>
                        <a:t>✔️</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2"/>
                  </a:ext>
                </a:extLst>
              </a:tr>
              <a:tr h="1274545">
                <a:tc>
                  <a:txBody>
                    <a:bodyPr/>
                    <a:lstStyle/>
                    <a:p>
                      <a:pPr algn="l"/>
                      <a:r>
                        <a:rPr lang="mr-IN" sz="1300" b="1">
                          <a:solidFill>
                            <a:srgbClr val="FFFFFF"/>
                          </a:solidFill>
                          <a:latin typeface="Helvetica Neue"/>
                          <a:ea typeface="Helvetica Neue" panose="02000503000000020004" pitchFamily="2" charset="0"/>
                        </a:rPr>
                        <a:t>MSR-2</a:t>
                      </a:r>
                      <a:endParaRPr lang="mr-IN" sz="1300" b="1">
                        <a:solidFill>
                          <a:srgbClr val="FFFFFF"/>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latin typeface="Arial"/>
                        </a:rPr>
                        <a:t>CanSat shall fit in a cylindrical envelope of 125 mm diameter x 310 mm length. Tolerances are to be included to facilitate container deployment from the rocket fairing.</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100">
                          <a:solidFill>
                            <a:srgbClr val="000000"/>
                          </a:solidFill>
                          <a:latin typeface="Helvetica Neue"/>
                          <a:ea typeface="Helvetica Neue" panose="02000503000000020004" pitchFamily="2" charset="0"/>
                          <a:cs typeface="Helvetica Neue" panose="02000503000000020004" pitchFamily="2" charset="0"/>
                        </a:rPr>
                        <a:t>Competition Requirement</a:t>
                      </a:r>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mr-IN" sz="1100">
                        <a:solidFill>
                          <a:srgbClr val="000000"/>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100" b="0" i="0" u="none" strike="noStrike" noProof="0">
                          <a:solidFill>
                            <a:srgbClr val="000000"/>
                          </a:solidFill>
                          <a:latin typeface="Helvetica Neue"/>
                        </a:rPr>
                        <a:t>High</a:t>
                      </a:r>
                      <a:endParaRPr lang="en-US" sz="11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Arial"/>
                        </a:rPr>
                        <a:t>✔️</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Arial"/>
                        </a:rPr>
                        <a:t>✔️</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Arial"/>
                        </a:rPr>
                        <a:t>✔️</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3"/>
                  </a:ext>
                </a:extLst>
              </a:tr>
              <a:tr h="1084720">
                <a:tc>
                  <a:txBody>
                    <a:bodyPr/>
                    <a:lstStyle/>
                    <a:p>
                      <a:pPr algn="l"/>
                      <a:r>
                        <a:rPr lang="mr-IN" sz="1300" b="1">
                          <a:solidFill>
                            <a:srgbClr val="FFFFFF"/>
                          </a:solidFill>
                          <a:latin typeface="Helvetica Neue"/>
                          <a:ea typeface="Helvetica Neue" panose="02000503000000020004" pitchFamily="2" charset="0"/>
                        </a:rPr>
                        <a:t>MSR-3</a:t>
                      </a:r>
                      <a:endParaRPr lang="mr-IN" sz="1300" b="1">
                        <a:solidFill>
                          <a:srgbClr val="FFFFFF"/>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latin typeface="Arial"/>
                        </a:rPr>
                        <a:t>The container shall not have any sharp edges to cause it to get stuck in the rocket payload section which is made of cardboard.</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100">
                          <a:solidFill>
                            <a:srgbClr val="000000"/>
                          </a:solidFill>
                          <a:latin typeface="Helvetica Neue"/>
                          <a:ea typeface="Helvetica Neue" panose="02000503000000020004" pitchFamily="2" charset="0"/>
                          <a:cs typeface="Helvetica Neue" panose="02000503000000020004" pitchFamily="2" charset="0"/>
                        </a:rPr>
                        <a:t>Competition Requirement</a:t>
                      </a:r>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100" b="0" i="0" u="none" strike="noStrike" noProof="0">
                          <a:solidFill>
                            <a:srgbClr val="000000"/>
                          </a:solidFill>
                          <a:latin typeface="Helvetica Neue"/>
                        </a:rPr>
                        <a:t>High</a:t>
                      </a:r>
                      <a:endParaRPr lang="en-US" sz="11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Arial"/>
                        </a:rPr>
                        <a:t>✔️</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Arial"/>
                        </a:rPr>
                        <a:t>✔️</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4"/>
                  </a:ext>
                </a:extLst>
              </a:tr>
              <a:tr h="515241">
                <a:tc>
                  <a:txBody>
                    <a:bodyPr/>
                    <a:lstStyle/>
                    <a:p>
                      <a:pPr lvl="0" algn="l">
                        <a:buNone/>
                      </a:pPr>
                      <a:r>
                        <a:rPr lang="mr-IN" sz="1300" b="1">
                          <a:solidFill>
                            <a:srgbClr val="FFFFFF"/>
                          </a:solidFill>
                          <a:latin typeface="Helvetica Neue"/>
                          <a:ea typeface="Helvetica Neue" panose="02000503000000020004" pitchFamily="2" charset="0"/>
                        </a:rPr>
                        <a:t>MSR-4</a:t>
                      </a:r>
                      <a:endParaRPr lang="mr-IN" sz="1300" b="1">
                        <a:solidFill>
                          <a:srgbClr val="FFFFFF"/>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latin typeface="Arial"/>
                        </a:rPr>
                        <a:t> Mechanisms shall not use pyrotechnics or chemicals.</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100" b="0" i="0" u="none" strike="noStrike" noProof="0">
                          <a:solidFill>
                            <a:srgbClr val="000000"/>
                          </a:solidFill>
                          <a:latin typeface="Helvetica Neue"/>
                        </a:rPr>
                        <a:t>Competition Requirement</a:t>
                      </a:r>
                      <a:endParaRPr lang="en-US" sz="11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100" b="0" i="0" u="none" strike="noStrike" noProof="0">
                          <a:solidFill>
                            <a:srgbClr val="000000"/>
                          </a:solidFill>
                          <a:latin typeface="Helvetica Neue"/>
                        </a:rPr>
                        <a:t>High</a:t>
                      </a:r>
                      <a:endParaRPr lang="en-US" sz="11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100" b="0" i="0" u="none" strike="noStrike" noProof="0">
                          <a:solidFill>
                            <a:srgbClr val="000000"/>
                          </a:solidFill>
                          <a:latin typeface="Helvetica Neue"/>
                        </a:rPr>
                        <a:t>✔️</a:t>
                      </a:r>
                      <a:endParaRPr lang="en-US" sz="11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100">
                        <a:effectLst/>
                        <a:latin typeface="Helvetica Neue"/>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076165578"/>
                  </a:ext>
                </a:extLst>
              </a:tr>
              <a:tr h="705067">
                <a:tc>
                  <a:txBody>
                    <a:bodyPr/>
                    <a:lstStyle/>
                    <a:p>
                      <a:pPr algn="l"/>
                      <a:r>
                        <a:rPr lang="mr-IN" sz="1300" b="1">
                          <a:solidFill>
                            <a:srgbClr val="FFFFFF"/>
                          </a:solidFill>
                          <a:latin typeface="Helvetica Neue"/>
                          <a:ea typeface="Helvetica Neue" panose="02000503000000020004" pitchFamily="2" charset="0"/>
                        </a:rPr>
                        <a:t>MSR-5</a:t>
                      </a:r>
                      <a:endParaRPr lang="mr-IN" sz="1300" b="1">
                        <a:solidFill>
                          <a:srgbClr val="FFFFFF"/>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latin typeface="Arial"/>
                        </a:rPr>
                        <a:t>The rocket airframe shall not be used to restrain any deployable parts of the CanSat. </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100">
                          <a:solidFill>
                            <a:srgbClr val="000000"/>
                          </a:solidFill>
                          <a:effectLst/>
                          <a:latin typeface="Helvetica Neue"/>
                          <a:ea typeface="Helvetica Neue" panose="02000503000000020004" pitchFamily="2" charset="0"/>
                          <a:cs typeface="Helvetica Neue" panose="02000503000000020004" pitchFamily="2" charset="0"/>
                        </a:rPr>
                        <a:t>Competition Requirement</a:t>
                      </a:r>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mr-IN" sz="1100">
                        <a:solidFill>
                          <a:srgbClr val="000000"/>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100">
                          <a:solidFill>
                            <a:srgbClr val="000000"/>
                          </a:solidFill>
                          <a:latin typeface="Helvetica Neue"/>
                          <a:ea typeface="Helvetica Neue" panose="02000503000000020004" pitchFamily="2" charset="0"/>
                          <a:cs typeface="Helvetica Neue" panose="02000503000000020004" pitchFamily="2" charset="0"/>
                        </a:rPr>
                        <a:t>High</a:t>
                      </a:r>
                      <a:endParaRPr lang="en-US" sz="1100">
                        <a:solidFill>
                          <a:srgbClr val="000000"/>
                        </a:solidFill>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Arial"/>
                        </a:rPr>
                        <a:t>✔️</a:t>
                      </a:r>
                      <a:endParaRPr lang="en-US" sz="1200">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solidFill>
                          <a:srgbClr val="000000"/>
                        </a:solidFill>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1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31352358"/>
                  </a:ext>
                </a:extLst>
              </a:tr>
            </a:tbl>
          </a:graphicData>
        </a:graphic>
      </p:graphicFrame>
      <p:sp>
        <p:nvSpPr>
          <p:cNvPr id="10" name="Google Shape;536;p64">
            <a:extLst>
              <a:ext uri="{FF2B5EF4-FFF2-40B4-BE49-F238E27FC236}">
                <a16:creationId xmlns:a16="http://schemas.microsoft.com/office/drawing/2014/main" id="{6EA03D62-E1EE-4FC2-9BF5-BFDCDDB78565}"/>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62669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523" name="Google Shape;523;p6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78</a:t>
            </a:fld>
            <a:endParaRPr sz="1000" b="0" i="0" u="none" strike="noStrike" cap="none">
              <a:solidFill>
                <a:schemeClr val="dk1"/>
              </a:solidFill>
              <a:latin typeface="Arial"/>
              <a:ea typeface="Arial"/>
              <a:cs typeface="Arial"/>
              <a:sym typeface="Arial"/>
            </a:endParaRPr>
          </a:p>
        </p:txBody>
      </p:sp>
      <p:sp>
        <p:nvSpPr>
          <p:cNvPr id="524" name="Google Shape;524;p6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Mechanical Sub-System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Requirements</a:t>
            </a:r>
            <a:endParaRPr/>
          </a:p>
        </p:txBody>
      </p:sp>
      <p:graphicFrame>
        <p:nvGraphicFramePr>
          <p:cNvPr id="7" name="Table 6">
            <a:extLst>
              <a:ext uri="{FF2B5EF4-FFF2-40B4-BE49-F238E27FC236}">
                <a16:creationId xmlns:a16="http://schemas.microsoft.com/office/drawing/2014/main" id="{28A092DD-5E6B-4241-8AFA-F7A5A9260C05}"/>
              </a:ext>
            </a:extLst>
          </p:cNvPr>
          <p:cNvGraphicFramePr>
            <a:graphicFrameLocks noGrp="1"/>
          </p:cNvGraphicFramePr>
          <p:nvPr>
            <p:extLst>
              <p:ext uri="{D42A27DB-BD31-4B8C-83A1-F6EECF244321}">
                <p14:modId xmlns:p14="http://schemas.microsoft.com/office/powerpoint/2010/main" val="394675387"/>
              </p:ext>
            </p:extLst>
          </p:nvPr>
        </p:nvGraphicFramePr>
        <p:xfrm>
          <a:off x="287547" y="1092679"/>
          <a:ext cx="8608140" cy="3559318"/>
        </p:xfrm>
        <a:graphic>
          <a:graphicData uri="http://schemas.openxmlformats.org/drawingml/2006/table">
            <a:tbl>
              <a:tblPr>
                <a:effectLst>
                  <a:outerShdw blurRad="50800" dist="38100" dir="2700000" algn="tl" rotWithShape="0">
                    <a:prstClr val="black">
                      <a:alpha val="40000"/>
                    </a:prstClr>
                  </a:outerShdw>
                </a:effectLst>
              </a:tblPr>
              <a:tblGrid>
                <a:gridCol w="739461">
                  <a:extLst>
                    <a:ext uri="{9D8B030D-6E8A-4147-A177-3AD203B41FA5}">
                      <a16:colId xmlns:a16="http://schemas.microsoft.com/office/drawing/2014/main" val="20000"/>
                    </a:ext>
                  </a:extLst>
                </a:gridCol>
                <a:gridCol w="2707084">
                  <a:extLst>
                    <a:ext uri="{9D8B030D-6E8A-4147-A177-3AD203B41FA5}">
                      <a16:colId xmlns:a16="http://schemas.microsoft.com/office/drawing/2014/main" val="20001"/>
                    </a:ext>
                  </a:extLst>
                </a:gridCol>
                <a:gridCol w="1070598">
                  <a:extLst>
                    <a:ext uri="{9D8B030D-6E8A-4147-A177-3AD203B41FA5}">
                      <a16:colId xmlns:a16="http://schemas.microsoft.com/office/drawing/2014/main" val="20002"/>
                    </a:ext>
                  </a:extLst>
                </a:gridCol>
                <a:gridCol w="917644">
                  <a:extLst>
                    <a:ext uri="{9D8B030D-6E8A-4147-A177-3AD203B41FA5}">
                      <a16:colId xmlns:a16="http://schemas.microsoft.com/office/drawing/2014/main" val="20003"/>
                    </a:ext>
                  </a:extLst>
                </a:gridCol>
                <a:gridCol w="1024715">
                  <a:extLst>
                    <a:ext uri="{9D8B030D-6E8A-4147-A177-3AD203B41FA5}">
                      <a16:colId xmlns:a16="http://schemas.microsoft.com/office/drawing/2014/main" val="20004"/>
                    </a:ext>
                  </a:extLst>
                </a:gridCol>
                <a:gridCol w="905962">
                  <a:extLst>
                    <a:ext uri="{9D8B030D-6E8A-4147-A177-3AD203B41FA5}">
                      <a16:colId xmlns:a16="http://schemas.microsoft.com/office/drawing/2014/main" val="20005"/>
                    </a:ext>
                  </a:extLst>
                </a:gridCol>
                <a:gridCol w="336026">
                  <a:extLst>
                    <a:ext uri="{9D8B030D-6E8A-4147-A177-3AD203B41FA5}">
                      <a16:colId xmlns:a16="http://schemas.microsoft.com/office/drawing/2014/main" val="20006"/>
                    </a:ext>
                  </a:extLst>
                </a:gridCol>
                <a:gridCol w="302216">
                  <a:extLst>
                    <a:ext uri="{9D8B030D-6E8A-4147-A177-3AD203B41FA5}">
                      <a16:colId xmlns:a16="http://schemas.microsoft.com/office/drawing/2014/main" val="20007"/>
                    </a:ext>
                  </a:extLst>
                </a:gridCol>
                <a:gridCol w="301856">
                  <a:extLst>
                    <a:ext uri="{9D8B030D-6E8A-4147-A177-3AD203B41FA5}">
                      <a16:colId xmlns:a16="http://schemas.microsoft.com/office/drawing/2014/main" val="20008"/>
                    </a:ext>
                  </a:extLst>
                </a:gridCol>
                <a:gridCol w="302578">
                  <a:extLst>
                    <a:ext uri="{9D8B030D-6E8A-4147-A177-3AD203B41FA5}">
                      <a16:colId xmlns:a16="http://schemas.microsoft.com/office/drawing/2014/main" val="20009"/>
                    </a:ext>
                  </a:extLst>
                </a:gridCol>
              </a:tblGrid>
              <a:tr h="530663">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ID</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Requirement</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Rationale</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Parent</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Children</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Priority</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gridSpan="4">
                  <a:txBody>
                    <a:bodyPr/>
                    <a:lstStyle/>
                    <a:p>
                      <a:pPr algn="ctr"/>
                      <a:r>
                        <a:rPr lang="en-US" sz="1300" b="1">
                          <a:solidFill>
                            <a:srgbClr val="FFFFFF"/>
                          </a:solidFill>
                          <a:effectLst/>
                          <a:latin typeface="Helvetica Neue"/>
                          <a:ea typeface="Helvetica Neue" panose="02000503000000020004" pitchFamily="2" charset="0"/>
                          <a:cs typeface="Helvetica Neue" panose="02000503000000020004" pitchFamily="2" charset="0"/>
                        </a:rPr>
                        <a:t>Verification Method</a:t>
                      </a: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7348">
                <a:tc>
                  <a:txBody>
                    <a:bodyPr/>
                    <a:lstStyle/>
                    <a:p>
                      <a:pPr algn="ctr"/>
                      <a:endParaRPr lang="en-US" sz="1300" b="1">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ct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r>
                        <a:rPr lang="en-US" sz="1200">
                          <a:solidFill>
                            <a:srgbClr val="000000"/>
                          </a:solidFill>
                          <a:effectLst/>
                          <a:latin typeface="Helvetica Neue"/>
                          <a:ea typeface="Helvetica Neue" panose="02000503000000020004" pitchFamily="2" charset="0"/>
                          <a:cs typeface="Helvetica Neue" panose="02000503000000020004" pitchFamily="2" charset="0"/>
                        </a:rPr>
                        <a:t>A</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r>
                        <a:rPr lang="en-US" sz="1200">
                          <a:solidFill>
                            <a:srgbClr val="000000"/>
                          </a:solidFill>
                          <a:effectLst/>
                          <a:latin typeface="Helvetica Neue"/>
                          <a:ea typeface="Helvetica Neue" panose="02000503000000020004" pitchFamily="2" charset="0"/>
                          <a:cs typeface="Helvetica Neue" panose="02000503000000020004" pitchFamily="2" charset="0"/>
                        </a:rPr>
                        <a:t>I</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r>
                        <a:rPr lang="en-US" sz="1200">
                          <a:solidFill>
                            <a:srgbClr val="000000"/>
                          </a:solidFill>
                          <a:effectLst/>
                          <a:latin typeface="Helvetica Neue"/>
                          <a:ea typeface="Helvetica Neue" panose="02000503000000020004" pitchFamily="2" charset="0"/>
                          <a:cs typeface="Helvetica Neue" panose="02000503000000020004" pitchFamily="2" charset="0"/>
                        </a:rPr>
                        <a:t>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ctr"/>
                      <a:r>
                        <a:rPr lang="en-US" sz="1200">
                          <a:solidFill>
                            <a:srgbClr val="000000"/>
                          </a:solidFill>
                          <a:effectLst/>
                          <a:latin typeface="Helvetica Neue"/>
                          <a:ea typeface="Helvetica Neue" panose="02000503000000020004" pitchFamily="2" charset="0"/>
                          <a:cs typeface="Helvetica Neue" panose="02000503000000020004" pitchFamily="2" charset="0"/>
                        </a:rPr>
                        <a:t>D</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1"/>
                  </a:ext>
                </a:extLst>
              </a:tr>
              <a:tr h="756744">
                <a:tc>
                  <a:txBody>
                    <a:bodyPr/>
                    <a:lstStyle/>
                    <a:p>
                      <a:pPr algn="l"/>
                      <a:r>
                        <a:rPr lang="mr-IN" sz="1300" b="1">
                          <a:solidFill>
                            <a:srgbClr val="FFFFFF"/>
                          </a:solidFill>
                          <a:latin typeface="Helvetica Neue"/>
                          <a:ea typeface="Helvetica Neue" panose="02000503000000020004" pitchFamily="2" charset="0"/>
                        </a:rPr>
                        <a:t>MSR-6</a:t>
                      </a:r>
                      <a:endParaRPr lang="mr-IN" sz="1300" b="1">
                        <a:solidFill>
                          <a:srgbClr val="FFFFFF"/>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300" b="0" i="0" u="none" strike="noStrike" noProof="0">
                          <a:solidFill>
                            <a:srgbClr val="000000"/>
                          </a:solidFill>
                          <a:latin typeface="Arial"/>
                        </a:rPr>
                        <a:t>All mechanisms shall be capable of maintaining their configuration or states under all forces. </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Competition Requirement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mr-IN" sz="1200">
                        <a:solidFill>
                          <a:srgbClr val="000000"/>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Helvetica Neue"/>
                        </a:rPr>
                        <a:t>High</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200">
                        <a:solidFill>
                          <a:srgbClr val="000000"/>
                        </a:solidFill>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400" b="0" i="0" u="none" strike="noStrike" noProof="0">
                          <a:solidFill>
                            <a:srgbClr val="000000"/>
                          </a:solidFill>
                          <a:latin typeface="Arial"/>
                        </a:rPr>
                        <a:t>✔️</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400" b="0" i="0" u="none" strike="noStrike" noProof="0">
                          <a:solidFill>
                            <a:srgbClr val="000000"/>
                          </a:solidFill>
                          <a:latin typeface="Arial"/>
                        </a:rPr>
                        <a:t>✔️</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400" b="0" i="0" u="none" strike="noStrike" noProof="0">
                          <a:solidFill>
                            <a:srgbClr val="000000"/>
                          </a:solidFill>
                          <a:latin typeface="Arial"/>
                        </a:rPr>
                        <a:t>✔️</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3"/>
                  </a:ext>
                </a:extLst>
              </a:tr>
              <a:tr h="520262">
                <a:tc>
                  <a:txBody>
                    <a:bodyPr/>
                    <a:lstStyle/>
                    <a:p>
                      <a:pPr algn="l"/>
                      <a:r>
                        <a:rPr lang="mr-IN" sz="1300" b="1">
                          <a:solidFill>
                            <a:srgbClr val="FFFFFF"/>
                          </a:solidFill>
                          <a:latin typeface="Helvetica Neue"/>
                          <a:ea typeface="Helvetica Neue" panose="02000503000000020004" pitchFamily="2" charset="0"/>
                        </a:rPr>
                        <a:t>MSR-7</a:t>
                      </a:r>
                      <a:endParaRPr lang="mr-IN" sz="1300" b="1">
                        <a:solidFill>
                          <a:srgbClr val="FFFFFF"/>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solidFill>
                            <a:srgbClr val="000000"/>
                          </a:solidFill>
                          <a:latin typeface="Helvetica Neue"/>
                        </a:rPr>
                        <a:t>All structures shall be built to survive 15Gs of launch acceleration.</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solidFill>
                            <a:srgbClr val="000000"/>
                          </a:solidFill>
                          <a:effectLst/>
                          <a:latin typeface="Helvetica Neue"/>
                          <a:ea typeface="Helvetica Neue" panose="02000503000000020004" pitchFamily="2" charset="0"/>
                          <a:cs typeface="Helvetica Neue" panose="02000503000000020004" pitchFamily="2" charset="0"/>
                        </a:rPr>
                        <a:t>Competition Requirement</a:t>
                      </a: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Helvetica Neue"/>
                        </a:rPr>
                        <a:t>High</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200">
                        <a:solidFill>
                          <a:srgbClr val="000000"/>
                        </a:solidFill>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400" b="0" i="0" u="none" strike="noStrike" noProof="0">
                          <a:solidFill>
                            <a:srgbClr val="000000"/>
                          </a:solidFill>
                          <a:latin typeface="Arial"/>
                        </a:rPr>
                        <a:t>✔️</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400" b="0" i="0" u="none" strike="noStrike" noProof="0">
                          <a:solidFill>
                            <a:srgbClr val="000000"/>
                          </a:solidFill>
                          <a:latin typeface="Arial"/>
                        </a:rPr>
                        <a:t>✔️</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US" sz="1200">
                        <a:effectLst/>
                        <a:latin typeface="Helvetica Neue" panose="02000503000000020004" pitchFamily="2" charset="0"/>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04"/>
                  </a:ext>
                </a:extLst>
              </a:tr>
              <a:tr h="520262">
                <a:tc>
                  <a:txBody>
                    <a:bodyPr/>
                    <a:lstStyle/>
                    <a:p>
                      <a:pPr lvl="0" algn="l">
                        <a:buNone/>
                      </a:pPr>
                      <a:r>
                        <a:rPr lang="mr-IN" sz="1300" b="1">
                          <a:solidFill>
                            <a:srgbClr val="FFFFFF"/>
                          </a:solidFill>
                          <a:latin typeface="Helvetica Neue"/>
                          <a:ea typeface="Helvetica Neue" panose="02000503000000020004" pitchFamily="2" charset="0"/>
                        </a:rPr>
                        <a:t>MSR-8</a:t>
                      </a:r>
                      <a:endParaRPr lang="mr-IN" sz="1300" b="1">
                        <a:solidFill>
                          <a:srgbClr val="FFFFFF"/>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solidFill>
                            <a:srgbClr val="000000"/>
                          </a:solidFill>
                          <a:latin typeface="Helvetica Neue"/>
                        </a:rPr>
                        <a:t>All structures shall be built to survive 30 Gs of shock.  </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200">
                        <a:solidFill>
                          <a:srgbClr val="000000"/>
                        </a:solidFill>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Helvetica Neue"/>
                        </a:rPr>
                        <a:t>High</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200">
                        <a:solidFill>
                          <a:srgbClr val="000000"/>
                        </a:solidFill>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400" b="0" i="0" u="none" strike="noStrike" noProof="0">
                          <a:solidFill>
                            <a:srgbClr val="000000"/>
                          </a:solidFill>
                          <a:latin typeface="Arial"/>
                        </a:rPr>
                        <a:t>✔️</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400" b="0" i="0" u="none" strike="noStrike" noProof="0">
                          <a:solidFill>
                            <a:srgbClr val="000000"/>
                          </a:solidFill>
                          <a:latin typeface="Arial"/>
                        </a:rPr>
                        <a:t>✔️</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070234670"/>
                  </a:ext>
                </a:extLst>
              </a:tr>
              <a:tr h="520262">
                <a:tc>
                  <a:txBody>
                    <a:bodyPr/>
                    <a:lstStyle/>
                    <a:p>
                      <a:pPr lvl="0" algn="l">
                        <a:buNone/>
                      </a:pPr>
                      <a:r>
                        <a:rPr lang="mr-IN" sz="1300" b="1">
                          <a:solidFill>
                            <a:srgbClr val="FFFFFF"/>
                          </a:solidFill>
                          <a:latin typeface="Helvetica Neue"/>
                          <a:ea typeface="Helvetica Neue" panose="02000503000000020004" pitchFamily="2" charset="0"/>
                        </a:rPr>
                        <a:t>MSR-9</a:t>
                      </a:r>
                      <a:endParaRPr lang="mr-IN" sz="1300" b="1">
                        <a:solidFill>
                          <a:srgbClr val="FFFFFF"/>
                        </a:solidFill>
                        <a:effectLst/>
                        <a:latin typeface="Helvetica Neue"/>
                        <a:ea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lvl="0" algn="l">
                        <a:buNone/>
                      </a:pPr>
                      <a:r>
                        <a:rPr lang="en-US" sz="1200" b="0" i="0" u="none" strike="noStrike" noProof="0">
                          <a:latin typeface="Helvetica Neue"/>
                        </a:rPr>
                        <a:t>Tolerances are to be included to facilitate container deployment from the rocket fairing.</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Helvetica Neue"/>
                        </a:rPr>
                        <a:t>Competition</a:t>
                      </a:r>
                      <a:endParaRPr lang="en-US"/>
                    </a:p>
                    <a:p>
                      <a:pPr lvl="0" algn="l">
                        <a:buNone/>
                      </a:pPr>
                      <a:r>
                        <a:rPr lang="en-US" sz="1200" b="0" i="0" u="none" strike="noStrike" noProof="0">
                          <a:solidFill>
                            <a:srgbClr val="000000"/>
                          </a:solidFill>
                          <a:latin typeface="Helvetica Neue"/>
                        </a:rPr>
                        <a:t> Requirement</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200" b="0" i="0" u="none" strike="noStrike" noProof="0">
                          <a:solidFill>
                            <a:srgbClr val="000000"/>
                          </a:solidFill>
                          <a:latin typeface="Helvetica Neue"/>
                        </a:rPr>
                        <a:t>High</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400" b="0" i="0" u="none" strike="noStrike" noProof="0">
                          <a:solidFill>
                            <a:srgbClr val="000000"/>
                          </a:solidFill>
                          <a:latin typeface="Arial"/>
                        </a:rPr>
                        <a:t>✔️</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r>
                        <a:rPr lang="en-US" sz="1400" b="0" i="0" u="none" strike="noStrike" noProof="0">
                          <a:solidFill>
                            <a:srgbClr val="000000"/>
                          </a:solidFill>
                          <a:latin typeface="Arial"/>
                        </a:rPr>
                        <a:t>✔️</a:t>
                      </a:r>
                      <a:endParaRPr lang="en-US">
                        <a:effectLst/>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lvl="0" algn="l">
                        <a:buNone/>
                      </a:pPr>
                      <a:endParaRPr lang="en-US" sz="1200">
                        <a:effectLst/>
                        <a:latin typeface="Helvetica Neue"/>
                        <a:ea typeface="Helvetica Neue" panose="02000503000000020004" pitchFamily="2" charset="0"/>
                        <a:cs typeface="Helvetica Neue" panose="02000503000000020004" pitchFamily="2" charset="0"/>
                      </a:endParaRPr>
                    </a:p>
                  </a:txBody>
                  <a:tcPr marL="73834" marR="73834" marT="73834" marB="7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173571964"/>
                  </a:ext>
                </a:extLst>
              </a:tr>
            </a:tbl>
          </a:graphicData>
        </a:graphic>
      </p:graphicFrame>
      <p:sp>
        <p:nvSpPr>
          <p:cNvPr id="9" name="Google Shape;536;p64">
            <a:extLst>
              <a:ext uri="{FF2B5EF4-FFF2-40B4-BE49-F238E27FC236}">
                <a16:creationId xmlns:a16="http://schemas.microsoft.com/office/drawing/2014/main" id="{872ADA3E-526D-4F48-807F-2DF0BDFF22FE}"/>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32209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Payload </a:t>
            </a:r>
            <a:r>
              <a:rPr lang="en-US" sz="2400" b="1" i="0" u="none" strike="noStrike" cap="none">
                <a:latin typeface="Arial"/>
                <a:ea typeface="Arial"/>
                <a:cs typeface="Arial"/>
                <a:sym typeface="Arial"/>
              </a:rPr>
              <a:t>Mechanical Layout of Components</a:t>
            </a:r>
            <a:r>
              <a:rPr lang="en-US"/>
              <a:t> [1/6]</a:t>
            </a:r>
            <a:endParaRPr/>
          </a:p>
        </p:txBody>
      </p:sp>
      <p:sp>
        <p:nvSpPr>
          <p:cNvPr id="533" name="Google Shape;533;p6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534" name="Google Shape;534;p6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79</a:t>
            </a:fld>
            <a:endParaRPr sz="1000" b="0" i="0" u="none" strike="noStrike" cap="none">
              <a:solidFill>
                <a:schemeClr val="dk1"/>
              </a:solidFill>
              <a:latin typeface="Arial"/>
              <a:ea typeface="Arial"/>
              <a:cs typeface="Arial"/>
              <a:sym typeface="Arial"/>
            </a:endParaRPr>
          </a:p>
        </p:txBody>
      </p:sp>
      <p:sp>
        <p:nvSpPr>
          <p:cNvPr id="535" name="Google Shape;535;p6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 name="Picture 8">
            <a:extLst>
              <a:ext uri="{FF2B5EF4-FFF2-40B4-BE49-F238E27FC236}">
                <a16:creationId xmlns:a16="http://schemas.microsoft.com/office/drawing/2014/main" id="{3ED2FB5C-412B-4C4F-A4A8-82A3D999D9C2}"/>
              </a:ext>
            </a:extLst>
          </p:cNvPr>
          <p:cNvPicPr>
            <a:picLocks noChangeAspect="1"/>
          </p:cNvPicPr>
          <p:nvPr/>
        </p:nvPicPr>
        <p:blipFill rotWithShape="1">
          <a:blip r:embed="rId3"/>
          <a:srcRect l="27500" t="13309" r="29999" b="4699"/>
          <a:stretch/>
        </p:blipFill>
        <p:spPr>
          <a:xfrm>
            <a:off x="1738630" y="1087703"/>
            <a:ext cx="5666740" cy="5214259"/>
          </a:xfrm>
          <a:prstGeom prst="rect">
            <a:avLst/>
          </a:prstGeom>
        </p:spPr>
      </p:pic>
      <p:sp>
        <p:nvSpPr>
          <p:cNvPr id="16" name="Google Shape;536;p64">
            <a:extLst>
              <a:ext uri="{FF2B5EF4-FFF2-40B4-BE49-F238E27FC236}">
                <a16:creationId xmlns:a16="http://schemas.microsoft.com/office/drawing/2014/main" id="{15B1B596-160C-4FDA-8782-7BF6DC9E7533}"/>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8A0C55A6-3077-46AF-8415-3CBF31A73099}"/>
              </a:ext>
            </a:extLst>
          </p:cNvPr>
          <p:cNvSpPr txBox="1"/>
          <p:nvPr/>
        </p:nvSpPr>
        <p:spPr>
          <a:xfrm>
            <a:off x="6636163" y="1455464"/>
            <a:ext cx="2743199"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PAYLOAD CAD DRAWING</a:t>
            </a:r>
          </a:p>
        </p:txBody>
      </p:sp>
    </p:spTree>
    <p:extLst>
      <p:ext uri="{BB962C8B-B14F-4D97-AF65-F5344CB8AC3E}">
        <p14:creationId xmlns:p14="http://schemas.microsoft.com/office/powerpoint/2010/main" val="2552295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1"/>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230" name="Google Shape;230;p3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8</a:t>
            </a:fld>
            <a:endParaRPr sz="1000" b="0" i="0" u="none" strike="noStrike" cap="none">
              <a:solidFill>
                <a:schemeClr val="dk1"/>
              </a:solidFill>
              <a:latin typeface="Arial"/>
              <a:ea typeface="Arial"/>
              <a:cs typeface="Arial"/>
              <a:sym typeface="Arial"/>
            </a:endParaRPr>
          </a:p>
        </p:txBody>
      </p:sp>
      <p:sp>
        <p:nvSpPr>
          <p:cNvPr id="231" name="Google Shape;231;p31"/>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Team Organization</a:t>
            </a:r>
            <a:endParaRPr/>
          </a:p>
        </p:txBody>
      </p:sp>
      <p:pic>
        <p:nvPicPr>
          <p:cNvPr id="7" name="Picture 6">
            <a:extLst>
              <a:ext uri="{FF2B5EF4-FFF2-40B4-BE49-F238E27FC236}">
                <a16:creationId xmlns:a16="http://schemas.microsoft.com/office/drawing/2014/main" id="{46F32EF1-6576-1146-85B8-C8011D47B6DB}"/>
              </a:ext>
            </a:extLst>
          </p:cNvPr>
          <p:cNvPicPr>
            <a:picLocks noChangeAspect="1"/>
          </p:cNvPicPr>
          <p:nvPr/>
        </p:nvPicPr>
        <p:blipFill>
          <a:blip r:embed="rId3"/>
          <a:stretch>
            <a:fillRect/>
          </a:stretch>
        </p:blipFill>
        <p:spPr>
          <a:xfrm>
            <a:off x="157655" y="1068208"/>
            <a:ext cx="8797159" cy="5046679"/>
          </a:xfrm>
          <a:prstGeom prst="rect">
            <a:avLst/>
          </a:prstGeom>
        </p:spPr>
      </p:pic>
      <p:sp>
        <p:nvSpPr>
          <p:cNvPr id="8" name="Google Shape;139;p17">
            <a:extLst>
              <a:ext uri="{FF2B5EF4-FFF2-40B4-BE49-F238E27FC236}">
                <a16:creationId xmlns:a16="http://schemas.microsoft.com/office/drawing/2014/main" id="{ED0B6DE5-07B7-4248-80CC-4B627A5116A7}"/>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pPr>
            <a:r>
              <a:rPr lang="en-US" sz="1000">
                <a:solidFill>
                  <a:schemeClr val="dk1"/>
                </a:solidFill>
              </a:rPr>
              <a:t>Presenter:  Ishita Kochar</a:t>
            </a:r>
            <a:endParaRPr lang="en-US" sz="1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4" name="Picture 3">
            <a:extLst>
              <a:ext uri="{FF2B5EF4-FFF2-40B4-BE49-F238E27FC236}">
                <a16:creationId xmlns:a16="http://schemas.microsoft.com/office/drawing/2014/main" id="{FA100003-E8E8-4F70-A057-D813069D5BBC}"/>
              </a:ext>
            </a:extLst>
          </p:cNvPr>
          <p:cNvPicPr>
            <a:picLocks noChangeAspect="1"/>
          </p:cNvPicPr>
          <p:nvPr/>
        </p:nvPicPr>
        <p:blipFill rotWithShape="1">
          <a:blip r:embed="rId3"/>
          <a:srcRect l="11877" t="13326" r="14345" b="15728"/>
          <a:stretch/>
        </p:blipFill>
        <p:spPr>
          <a:xfrm>
            <a:off x="334599" y="2392979"/>
            <a:ext cx="4735245" cy="2670251"/>
          </a:xfrm>
          <a:prstGeom prst="rect">
            <a:avLst/>
          </a:prstGeom>
        </p:spPr>
      </p:pic>
      <p:sp>
        <p:nvSpPr>
          <p:cNvPr id="531" name="Google Shape;531;p6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Payload </a:t>
            </a:r>
            <a:r>
              <a:rPr lang="en-US" sz="2400" b="1" i="0" u="none" strike="noStrike" cap="none">
                <a:latin typeface="Arial"/>
                <a:ea typeface="Arial"/>
                <a:cs typeface="Arial"/>
                <a:sym typeface="Arial"/>
              </a:rPr>
              <a:t>Mechanical Layout of Components</a:t>
            </a:r>
            <a:r>
              <a:rPr lang="en-US"/>
              <a:t> [2/6]</a:t>
            </a:r>
            <a:endParaRPr/>
          </a:p>
        </p:txBody>
      </p:sp>
      <p:sp>
        <p:nvSpPr>
          <p:cNvPr id="533" name="Google Shape;533;p6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534" name="Google Shape;534;p6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80</a:t>
            </a:fld>
            <a:endParaRPr sz="1000" b="0" i="0" u="none" strike="noStrike" cap="none">
              <a:solidFill>
                <a:schemeClr val="dk1"/>
              </a:solidFill>
              <a:latin typeface="Arial"/>
              <a:ea typeface="Arial"/>
              <a:cs typeface="Arial"/>
              <a:sym typeface="Arial"/>
            </a:endParaRPr>
          </a:p>
        </p:txBody>
      </p:sp>
      <p:sp>
        <p:nvSpPr>
          <p:cNvPr id="535" name="Google Shape;535;p6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 name="Google Shape;425;p46">
            <a:extLst>
              <a:ext uri="{FF2B5EF4-FFF2-40B4-BE49-F238E27FC236}">
                <a16:creationId xmlns:a16="http://schemas.microsoft.com/office/drawing/2014/main" id="{AE016A1C-90B2-43C1-879F-C7C9C3BB57B1}"/>
              </a:ext>
            </a:extLst>
          </p:cNvPr>
          <p:cNvSpPr txBox="1">
            <a:spLocks noGrp="1"/>
          </p:cNvSpPr>
          <p:nvPr/>
        </p:nvSpPr>
        <p:spPr>
          <a:xfrm>
            <a:off x="282976" y="1104331"/>
            <a:ext cx="8557404" cy="409521"/>
          </a:xfrm>
          <a:prstGeom prst="rect">
            <a:avLst/>
          </a:prstGeom>
          <a:solidFill>
            <a:srgbClr val="F1803A"/>
          </a:solid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ctr">
              <a:spcBef>
                <a:spcPts val="0"/>
              </a:spcBef>
              <a:buNone/>
            </a:pPr>
            <a:r>
              <a:rPr lang="en-US" sz="2000">
                <a:solidFill>
                  <a:schemeClr val="bg1"/>
                </a:solidFill>
                <a:latin typeface="Helvetica Neue"/>
                <a:cs typeface="Helvetica"/>
              </a:rPr>
              <a:t>Location of Electrical Components</a:t>
            </a:r>
          </a:p>
          <a:p>
            <a:pPr marL="0" indent="0">
              <a:spcBef>
                <a:spcPts val="0"/>
              </a:spcBef>
              <a:buNone/>
            </a:pPr>
            <a:endParaRPr lang="en-US" sz="2000">
              <a:latin typeface="Helvetica Neue"/>
              <a:cs typeface="Helvetica"/>
            </a:endParaRPr>
          </a:p>
          <a:p>
            <a:pPr marL="0" indent="0">
              <a:spcBef>
                <a:spcPts val="0"/>
              </a:spcBef>
              <a:buNone/>
            </a:pPr>
            <a:endParaRPr lang="en-US" sz="2000">
              <a:latin typeface="Helvetica Neue"/>
              <a:cs typeface="Helvetica"/>
            </a:endParaRPr>
          </a:p>
        </p:txBody>
      </p:sp>
      <p:sp>
        <p:nvSpPr>
          <p:cNvPr id="11" name="Left Brace 10">
            <a:extLst>
              <a:ext uri="{FF2B5EF4-FFF2-40B4-BE49-F238E27FC236}">
                <a16:creationId xmlns:a16="http://schemas.microsoft.com/office/drawing/2014/main" id="{6F4EFC57-22F3-4742-9CEB-3D2F93A10C1D}"/>
              </a:ext>
            </a:extLst>
          </p:cNvPr>
          <p:cNvSpPr/>
          <p:nvPr/>
        </p:nvSpPr>
        <p:spPr>
          <a:xfrm>
            <a:off x="5069844" y="2109661"/>
            <a:ext cx="714966" cy="378440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9pPr>
          </a:lstStyle>
          <a:p>
            <a:pPr algn="ctr"/>
            <a:endParaRPr lang="en-US"/>
          </a:p>
        </p:txBody>
      </p:sp>
      <p:cxnSp>
        <p:nvCxnSpPr>
          <p:cNvPr id="12" name="Straight Connector 11">
            <a:extLst>
              <a:ext uri="{FF2B5EF4-FFF2-40B4-BE49-F238E27FC236}">
                <a16:creationId xmlns:a16="http://schemas.microsoft.com/office/drawing/2014/main" id="{A0557200-9075-4808-94D7-0E1C8C490FC5}"/>
              </a:ext>
            </a:extLst>
          </p:cNvPr>
          <p:cNvCxnSpPr>
            <a:cxnSpLocks/>
          </p:cNvCxnSpPr>
          <p:nvPr/>
        </p:nvCxnSpPr>
        <p:spPr>
          <a:xfrm flipH="1" flipV="1">
            <a:off x="3068320" y="3881120"/>
            <a:ext cx="2001524" cy="1205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603579F-9D23-4ADF-BD54-DA9276EBF196}"/>
              </a:ext>
            </a:extLst>
          </p:cNvPr>
          <p:cNvPicPr>
            <a:picLocks noChangeAspect="1"/>
          </p:cNvPicPr>
          <p:nvPr/>
        </p:nvPicPr>
        <p:blipFill rotWithShape="1">
          <a:blip r:embed="rId4"/>
          <a:srcRect l="26004" t="9879" r="21988" b="11374"/>
          <a:stretch/>
        </p:blipFill>
        <p:spPr>
          <a:xfrm>
            <a:off x="5954081" y="4061738"/>
            <a:ext cx="1985048" cy="2002985"/>
          </a:xfrm>
          <a:prstGeom prst="rect">
            <a:avLst/>
          </a:prstGeom>
        </p:spPr>
      </p:pic>
      <p:pic>
        <p:nvPicPr>
          <p:cNvPr id="15" name="Picture 14">
            <a:extLst>
              <a:ext uri="{FF2B5EF4-FFF2-40B4-BE49-F238E27FC236}">
                <a16:creationId xmlns:a16="http://schemas.microsoft.com/office/drawing/2014/main" id="{5D9966B3-3066-49D7-B398-8784D2BA83ED}"/>
              </a:ext>
            </a:extLst>
          </p:cNvPr>
          <p:cNvPicPr>
            <a:picLocks noChangeAspect="1"/>
          </p:cNvPicPr>
          <p:nvPr/>
        </p:nvPicPr>
        <p:blipFill rotWithShape="1">
          <a:blip r:embed="rId5"/>
          <a:srcRect l="22351" t="8803" r="26082" b="12269"/>
          <a:stretch/>
        </p:blipFill>
        <p:spPr>
          <a:xfrm rot="5400000">
            <a:off x="5930958" y="1650740"/>
            <a:ext cx="2002985" cy="2043006"/>
          </a:xfrm>
          <a:prstGeom prst="rect">
            <a:avLst/>
          </a:prstGeom>
        </p:spPr>
      </p:pic>
      <p:sp>
        <p:nvSpPr>
          <p:cNvPr id="22" name="Google Shape;536;p64">
            <a:extLst>
              <a:ext uri="{FF2B5EF4-FFF2-40B4-BE49-F238E27FC236}">
                <a16:creationId xmlns:a16="http://schemas.microsoft.com/office/drawing/2014/main" id="{401D9144-99F4-4FA0-9A07-6CEB317C6419}"/>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
        <p:nvSpPr>
          <p:cNvPr id="23" name="Rectangle: Rounded Corners 22">
            <a:extLst>
              <a:ext uri="{FF2B5EF4-FFF2-40B4-BE49-F238E27FC236}">
                <a16:creationId xmlns:a16="http://schemas.microsoft.com/office/drawing/2014/main" id="{40CD77FC-298C-48B7-8B52-3E21EE279DC5}"/>
              </a:ext>
            </a:extLst>
          </p:cNvPr>
          <p:cNvSpPr/>
          <p:nvPr/>
        </p:nvSpPr>
        <p:spPr>
          <a:xfrm>
            <a:off x="3431157" y="4465769"/>
            <a:ext cx="1748286" cy="1219199"/>
          </a:xfrm>
          <a:prstGeom prst="round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Electronic compartment with all the sensors on printed circuit boards</a:t>
            </a:r>
          </a:p>
        </p:txBody>
      </p:sp>
    </p:spTree>
    <p:extLst>
      <p:ext uri="{BB962C8B-B14F-4D97-AF65-F5344CB8AC3E}">
        <p14:creationId xmlns:p14="http://schemas.microsoft.com/office/powerpoint/2010/main" val="1796204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Payload </a:t>
            </a:r>
            <a:r>
              <a:rPr lang="en-US" sz="2400" b="1" i="0" u="none" strike="noStrike" cap="none">
                <a:latin typeface="Arial"/>
                <a:ea typeface="Arial"/>
                <a:cs typeface="Arial"/>
                <a:sym typeface="Arial"/>
              </a:rPr>
              <a:t>Mechanical Layout of Components</a:t>
            </a:r>
            <a:r>
              <a:rPr lang="en-US"/>
              <a:t> [3/6]</a:t>
            </a:r>
          </a:p>
        </p:txBody>
      </p:sp>
      <p:sp>
        <p:nvSpPr>
          <p:cNvPr id="533" name="Google Shape;533;p6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534" name="Google Shape;534;p6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81</a:t>
            </a:fld>
            <a:endParaRPr sz="1000" b="0" i="0" u="none" strike="noStrike" cap="none">
              <a:solidFill>
                <a:schemeClr val="dk1"/>
              </a:solidFill>
              <a:latin typeface="Arial"/>
              <a:ea typeface="Arial"/>
              <a:cs typeface="Arial"/>
              <a:sym typeface="Arial"/>
            </a:endParaRPr>
          </a:p>
        </p:txBody>
      </p:sp>
      <p:sp>
        <p:nvSpPr>
          <p:cNvPr id="535" name="Google Shape;535;p6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 name="Google Shape;425;p46">
            <a:extLst>
              <a:ext uri="{FF2B5EF4-FFF2-40B4-BE49-F238E27FC236}">
                <a16:creationId xmlns:a16="http://schemas.microsoft.com/office/drawing/2014/main" id="{AE016A1C-90B2-43C1-879F-C7C9C3BB57B1}"/>
              </a:ext>
            </a:extLst>
          </p:cNvPr>
          <p:cNvSpPr txBox="1">
            <a:spLocks noGrp="1"/>
          </p:cNvSpPr>
          <p:nvPr/>
        </p:nvSpPr>
        <p:spPr>
          <a:xfrm>
            <a:off x="282976" y="1104331"/>
            <a:ext cx="8557404" cy="409521"/>
          </a:xfrm>
          <a:prstGeom prst="rect">
            <a:avLst/>
          </a:prstGeom>
          <a:solidFill>
            <a:srgbClr val="F1803A"/>
          </a:solid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ctr">
              <a:spcBef>
                <a:spcPts val="0"/>
              </a:spcBef>
              <a:buNone/>
            </a:pPr>
            <a:r>
              <a:rPr lang="en-US" sz="2000">
                <a:solidFill>
                  <a:schemeClr val="bg1"/>
                </a:solidFill>
                <a:latin typeface="Helvetica Neue"/>
                <a:cs typeface="Helvetica"/>
              </a:rPr>
              <a:t>Autogyro Attachment Points</a:t>
            </a:r>
          </a:p>
          <a:p>
            <a:pPr marL="0" indent="0">
              <a:spcBef>
                <a:spcPts val="0"/>
              </a:spcBef>
              <a:buNone/>
            </a:pPr>
            <a:endParaRPr lang="en-US" sz="2000">
              <a:latin typeface="Helvetica Neue"/>
              <a:cs typeface="Helvetica"/>
            </a:endParaRPr>
          </a:p>
          <a:p>
            <a:pPr marL="0" indent="0">
              <a:spcBef>
                <a:spcPts val="0"/>
              </a:spcBef>
              <a:buNone/>
            </a:pPr>
            <a:endParaRPr lang="en-US" sz="2000">
              <a:latin typeface="Helvetica Neue"/>
              <a:cs typeface="Helvetica"/>
            </a:endParaRPr>
          </a:p>
        </p:txBody>
      </p:sp>
      <p:sp>
        <p:nvSpPr>
          <p:cNvPr id="22" name="Google Shape;536;p64">
            <a:extLst>
              <a:ext uri="{FF2B5EF4-FFF2-40B4-BE49-F238E27FC236}">
                <a16:creationId xmlns:a16="http://schemas.microsoft.com/office/drawing/2014/main" id="{401D9144-99F4-4FA0-9A07-6CEB317C6419}"/>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F8EED24-70A6-4861-979D-0490BD8B11A7}"/>
              </a:ext>
            </a:extLst>
          </p:cNvPr>
          <p:cNvPicPr>
            <a:picLocks noChangeAspect="1"/>
          </p:cNvPicPr>
          <p:nvPr/>
        </p:nvPicPr>
        <p:blipFill>
          <a:blip r:embed="rId3"/>
          <a:stretch>
            <a:fillRect/>
          </a:stretch>
        </p:blipFill>
        <p:spPr>
          <a:xfrm>
            <a:off x="2395267" y="2112141"/>
            <a:ext cx="6400800" cy="3600450"/>
          </a:xfrm>
          <a:prstGeom prst="rect">
            <a:avLst/>
          </a:prstGeom>
        </p:spPr>
      </p:pic>
      <p:cxnSp>
        <p:nvCxnSpPr>
          <p:cNvPr id="16" name="Straight Arrow Connector 15">
            <a:extLst>
              <a:ext uri="{FF2B5EF4-FFF2-40B4-BE49-F238E27FC236}">
                <a16:creationId xmlns:a16="http://schemas.microsoft.com/office/drawing/2014/main" id="{49380821-31A3-43DB-A59B-062F0BEB9249}"/>
              </a:ext>
            </a:extLst>
          </p:cNvPr>
          <p:cNvCxnSpPr>
            <a:cxnSpLocks/>
          </p:cNvCxnSpPr>
          <p:nvPr/>
        </p:nvCxnSpPr>
        <p:spPr>
          <a:xfrm flipH="1">
            <a:off x="2949308" y="3021272"/>
            <a:ext cx="23034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9F9B107-9EDA-4A39-8577-4E232C4F96EA}"/>
              </a:ext>
            </a:extLst>
          </p:cNvPr>
          <p:cNvCxnSpPr>
            <a:cxnSpLocks/>
          </p:cNvCxnSpPr>
          <p:nvPr/>
        </p:nvCxnSpPr>
        <p:spPr>
          <a:xfrm flipH="1">
            <a:off x="1940402" y="3987193"/>
            <a:ext cx="3525678" cy="556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4440A1DD-E3BD-492B-BCB2-BE749131454F}"/>
              </a:ext>
            </a:extLst>
          </p:cNvPr>
          <p:cNvSpPr/>
          <p:nvPr/>
        </p:nvSpPr>
        <p:spPr>
          <a:xfrm>
            <a:off x="347933" y="2799272"/>
            <a:ext cx="2510286" cy="439947"/>
          </a:xfrm>
          <a:prstGeom prst="roundRect">
            <a:avLst/>
          </a:prstGeom>
          <a:solidFill>
            <a:srgbClr val="F6B2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Hinge </a:t>
            </a:r>
          </a:p>
        </p:txBody>
      </p:sp>
      <p:sp>
        <p:nvSpPr>
          <p:cNvPr id="19" name="Rectangle: Rounded Corners 18">
            <a:extLst>
              <a:ext uri="{FF2B5EF4-FFF2-40B4-BE49-F238E27FC236}">
                <a16:creationId xmlns:a16="http://schemas.microsoft.com/office/drawing/2014/main" id="{4E3B4616-F039-4B12-93CC-09C6A2079CCA}"/>
              </a:ext>
            </a:extLst>
          </p:cNvPr>
          <p:cNvSpPr/>
          <p:nvPr/>
        </p:nvSpPr>
        <p:spPr>
          <a:xfrm>
            <a:off x="228598" y="4350082"/>
            <a:ext cx="1711803" cy="598099"/>
          </a:xfrm>
          <a:prstGeom prst="roundRect">
            <a:avLst/>
          </a:prstGeom>
          <a:solidFill>
            <a:srgbClr val="F6B2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Bearing</a:t>
            </a:r>
          </a:p>
        </p:txBody>
      </p:sp>
    </p:spTree>
    <p:extLst>
      <p:ext uri="{BB962C8B-B14F-4D97-AF65-F5344CB8AC3E}">
        <p14:creationId xmlns:p14="http://schemas.microsoft.com/office/powerpoint/2010/main" val="3964842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Payload </a:t>
            </a:r>
            <a:r>
              <a:rPr lang="en-US" sz="2400" b="1" i="0" u="none" strike="noStrike" cap="none">
                <a:latin typeface="Arial"/>
                <a:ea typeface="Arial"/>
                <a:cs typeface="Arial"/>
                <a:sym typeface="Arial"/>
              </a:rPr>
              <a:t>Mechanical Layout of Components</a:t>
            </a:r>
            <a:r>
              <a:rPr lang="en-US"/>
              <a:t> [4/6]</a:t>
            </a:r>
          </a:p>
        </p:txBody>
      </p:sp>
      <p:sp>
        <p:nvSpPr>
          <p:cNvPr id="533" name="Google Shape;533;p6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534" name="Google Shape;534;p6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82</a:t>
            </a:fld>
            <a:endParaRPr sz="1000" b="0" i="0" u="none" strike="noStrike" cap="none">
              <a:solidFill>
                <a:schemeClr val="dk1"/>
              </a:solidFill>
              <a:latin typeface="Arial"/>
              <a:ea typeface="Arial"/>
              <a:cs typeface="Arial"/>
              <a:sym typeface="Arial"/>
            </a:endParaRPr>
          </a:p>
        </p:txBody>
      </p:sp>
      <p:sp>
        <p:nvSpPr>
          <p:cNvPr id="535" name="Google Shape;535;p6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 name="Google Shape;425;p46">
            <a:extLst>
              <a:ext uri="{FF2B5EF4-FFF2-40B4-BE49-F238E27FC236}">
                <a16:creationId xmlns:a16="http://schemas.microsoft.com/office/drawing/2014/main" id="{AE016A1C-90B2-43C1-879F-C7C9C3BB57B1}"/>
              </a:ext>
            </a:extLst>
          </p:cNvPr>
          <p:cNvSpPr txBox="1">
            <a:spLocks noGrp="1"/>
          </p:cNvSpPr>
          <p:nvPr/>
        </p:nvSpPr>
        <p:spPr>
          <a:xfrm>
            <a:off x="282976" y="1104331"/>
            <a:ext cx="8557404" cy="409521"/>
          </a:xfrm>
          <a:prstGeom prst="rect">
            <a:avLst/>
          </a:prstGeom>
          <a:solidFill>
            <a:srgbClr val="F1803A"/>
          </a:solid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ctr">
              <a:spcBef>
                <a:spcPts val="0"/>
              </a:spcBef>
              <a:buNone/>
            </a:pPr>
            <a:r>
              <a:rPr lang="en-US" sz="2000">
                <a:solidFill>
                  <a:schemeClr val="bg1"/>
                </a:solidFill>
                <a:latin typeface="Helvetica Neue"/>
                <a:cs typeface="Helvetica"/>
              </a:rPr>
              <a:t>Major Mechanical Parts</a:t>
            </a:r>
          </a:p>
          <a:p>
            <a:pPr marL="0" indent="0">
              <a:spcBef>
                <a:spcPts val="0"/>
              </a:spcBef>
              <a:buNone/>
            </a:pPr>
            <a:endParaRPr lang="en-US" sz="2000">
              <a:latin typeface="Helvetica Neue"/>
              <a:cs typeface="Helvetica"/>
            </a:endParaRPr>
          </a:p>
          <a:p>
            <a:pPr marL="0" indent="0">
              <a:spcBef>
                <a:spcPts val="0"/>
              </a:spcBef>
              <a:buNone/>
            </a:pPr>
            <a:endParaRPr lang="en-US" sz="2000">
              <a:latin typeface="Helvetica Neue"/>
              <a:cs typeface="Helvetica"/>
            </a:endParaRPr>
          </a:p>
        </p:txBody>
      </p:sp>
      <p:sp>
        <p:nvSpPr>
          <p:cNvPr id="22" name="Google Shape;536;p64">
            <a:extLst>
              <a:ext uri="{FF2B5EF4-FFF2-40B4-BE49-F238E27FC236}">
                <a16:creationId xmlns:a16="http://schemas.microsoft.com/office/drawing/2014/main" id="{401D9144-99F4-4FA0-9A07-6CEB317C6419}"/>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pic>
        <p:nvPicPr>
          <p:cNvPr id="13" name="Picture 12">
            <a:extLst>
              <a:ext uri="{FF2B5EF4-FFF2-40B4-BE49-F238E27FC236}">
                <a16:creationId xmlns:a16="http://schemas.microsoft.com/office/drawing/2014/main" id="{52F5ABCB-91DD-4912-B726-1117893D1D73}"/>
              </a:ext>
            </a:extLst>
          </p:cNvPr>
          <p:cNvPicPr>
            <a:picLocks noChangeAspect="1"/>
          </p:cNvPicPr>
          <p:nvPr/>
        </p:nvPicPr>
        <p:blipFill rotWithShape="1">
          <a:blip r:embed="rId3"/>
          <a:srcRect l="5000" t="2494" r="7000" b="7037"/>
          <a:stretch/>
        </p:blipFill>
        <p:spPr>
          <a:xfrm rot="21401882">
            <a:off x="2164080" y="1900485"/>
            <a:ext cx="6903720" cy="3992303"/>
          </a:xfrm>
          <a:prstGeom prst="rect">
            <a:avLst/>
          </a:prstGeom>
        </p:spPr>
      </p:pic>
      <p:cxnSp>
        <p:nvCxnSpPr>
          <p:cNvPr id="23" name="Straight Arrow Connector 22">
            <a:extLst>
              <a:ext uri="{FF2B5EF4-FFF2-40B4-BE49-F238E27FC236}">
                <a16:creationId xmlns:a16="http://schemas.microsoft.com/office/drawing/2014/main" id="{03CCC098-BBF4-4D47-99DF-4E6A35192C48}"/>
              </a:ext>
            </a:extLst>
          </p:cNvPr>
          <p:cNvCxnSpPr>
            <a:cxnSpLocks/>
          </p:cNvCxnSpPr>
          <p:nvPr/>
        </p:nvCxnSpPr>
        <p:spPr>
          <a:xfrm flipH="1" flipV="1">
            <a:off x="2113343" y="2373999"/>
            <a:ext cx="2793938" cy="689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97517877-C9F2-4C43-8460-577A2B75A93A}"/>
              </a:ext>
            </a:extLst>
          </p:cNvPr>
          <p:cNvCxnSpPr>
            <a:cxnSpLocks/>
          </p:cNvCxnSpPr>
          <p:nvPr/>
        </p:nvCxnSpPr>
        <p:spPr>
          <a:xfrm flipH="1" flipV="1">
            <a:off x="2095108" y="5253088"/>
            <a:ext cx="3116972" cy="176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4C31780-8D7A-4EE8-8843-460A1C457CAD}"/>
              </a:ext>
            </a:extLst>
          </p:cNvPr>
          <p:cNvCxnSpPr>
            <a:cxnSpLocks/>
          </p:cNvCxnSpPr>
          <p:nvPr/>
        </p:nvCxnSpPr>
        <p:spPr>
          <a:xfrm>
            <a:off x="5615941" y="3382094"/>
            <a:ext cx="1330610" cy="608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a16="http://schemas.microsoft.com/office/drawing/2014/main" id="{0DFD5573-69CE-465A-A6D4-3BAD829FBD51}"/>
              </a:ext>
            </a:extLst>
          </p:cNvPr>
          <p:cNvSpPr/>
          <p:nvPr/>
        </p:nvSpPr>
        <p:spPr>
          <a:xfrm>
            <a:off x="246075" y="4826479"/>
            <a:ext cx="1807011" cy="943154"/>
          </a:xfrm>
          <a:prstGeom prst="roundRect">
            <a:avLst/>
          </a:prstGeom>
          <a:solidFill>
            <a:srgbClr val="F6B2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Gimbal</a:t>
            </a:r>
          </a:p>
          <a:p>
            <a:pPr algn="ctr"/>
            <a:r>
              <a:rPr lang="en-US">
                <a:solidFill>
                  <a:schemeClr val="tx1"/>
                </a:solidFill>
                <a:cs typeface="Arial"/>
              </a:rPr>
              <a:t>(Camera Stabilization)</a:t>
            </a:r>
          </a:p>
        </p:txBody>
      </p:sp>
      <p:sp>
        <p:nvSpPr>
          <p:cNvPr id="27" name="Rectangle: Rounded Corners 26">
            <a:extLst>
              <a:ext uri="{FF2B5EF4-FFF2-40B4-BE49-F238E27FC236}">
                <a16:creationId xmlns:a16="http://schemas.microsoft.com/office/drawing/2014/main" id="{B6BD44A1-7990-49CB-83EF-95BF79932AEC}"/>
              </a:ext>
            </a:extLst>
          </p:cNvPr>
          <p:cNvSpPr/>
          <p:nvPr/>
        </p:nvSpPr>
        <p:spPr>
          <a:xfrm>
            <a:off x="7097969" y="5452134"/>
            <a:ext cx="1719848" cy="669985"/>
          </a:xfrm>
          <a:prstGeom prst="roundRect">
            <a:avLst/>
          </a:prstGeom>
          <a:solidFill>
            <a:srgbClr val="F6B2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Torsional spring</a:t>
            </a:r>
          </a:p>
        </p:txBody>
      </p:sp>
      <p:sp>
        <p:nvSpPr>
          <p:cNvPr id="28" name="Rectangle: Rounded Corners 27">
            <a:extLst>
              <a:ext uri="{FF2B5EF4-FFF2-40B4-BE49-F238E27FC236}">
                <a16:creationId xmlns:a16="http://schemas.microsoft.com/office/drawing/2014/main" id="{818ABFA6-7700-4449-98CF-3331FB74B4FE}"/>
              </a:ext>
            </a:extLst>
          </p:cNvPr>
          <p:cNvSpPr/>
          <p:nvPr/>
        </p:nvSpPr>
        <p:spPr>
          <a:xfrm>
            <a:off x="313456" y="2187262"/>
            <a:ext cx="1733909" cy="497458"/>
          </a:xfrm>
          <a:prstGeom prst="roundRect">
            <a:avLst/>
          </a:prstGeom>
          <a:solidFill>
            <a:srgbClr val="F6B2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Hinge </a:t>
            </a:r>
          </a:p>
        </p:txBody>
      </p:sp>
      <p:pic>
        <p:nvPicPr>
          <p:cNvPr id="35" name="Picture 34">
            <a:extLst>
              <a:ext uri="{FF2B5EF4-FFF2-40B4-BE49-F238E27FC236}">
                <a16:creationId xmlns:a16="http://schemas.microsoft.com/office/drawing/2014/main" id="{811D474C-5284-4940-9BAA-FCE5E4379400}"/>
              </a:ext>
            </a:extLst>
          </p:cNvPr>
          <p:cNvPicPr>
            <a:picLocks noChangeAspect="1"/>
          </p:cNvPicPr>
          <p:nvPr/>
        </p:nvPicPr>
        <p:blipFill rotWithShape="1">
          <a:blip r:embed="rId4"/>
          <a:srcRect l="30688" t="19228" r="25521" b="10445"/>
          <a:stretch/>
        </p:blipFill>
        <p:spPr>
          <a:xfrm>
            <a:off x="6977853" y="3684634"/>
            <a:ext cx="1861347" cy="1666030"/>
          </a:xfrm>
          <a:prstGeom prst="rect">
            <a:avLst/>
          </a:prstGeom>
        </p:spPr>
      </p:pic>
    </p:spTree>
    <p:extLst>
      <p:ext uri="{BB962C8B-B14F-4D97-AF65-F5344CB8AC3E}">
        <p14:creationId xmlns:p14="http://schemas.microsoft.com/office/powerpoint/2010/main" val="19883731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0000">
            <a:alpha val="0"/>
          </a:srgbClr>
        </a:solidFill>
        <a:effectLst/>
      </p:bgPr>
    </p:bg>
    <p:spTree>
      <p:nvGrpSpPr>
        <p:cNvPr id="1" name="Shape 530"/>
        <p:cNvGrpSpPr/>
        <p:nvPr/>
      </p:nvGrpSpPr>
      <p:grpSpPr>
        <a:xfrm>
          <a:off x="0" y="0"/>
          <a:ext cx="0" cy="0"/>
          <a:chOff x="0" y="0"/>
          <a:chExt cx="0" cy="0"/>
        </a:xfrm>
      </p:grpSpPr>
      <p:pic>
        <p:nvPicPr>
          <p:cNvPr id="38" name="Picture 37">
            <a:extLst>
              <a:ext uri="{FF2B5EF4-FFF2-40B4-BE49-F238E27FC236}">
                <a16:creationId xmlns:a16="http://schemas.microsoft.com/office/drawing/2014/main" id="{EE570EBB-D5E3-48D7-B468-873C9FBEAC69}"/>
              </a:ext>
            </a:extLst>
          </p:cNvPr>
          <p:cNvPicPr>
            <a:picLocks noChangeAspect="1"/>
          </p:cNvPicPr>
          <p:nvPr/>
        </p:nvPicPr>
        <p:blipFill rotWithShape="1">
          <a:blip r:embed="rId3"/>
          <a:srcRect l="30688" t="19228" r="25521" b="10445"/>
          <a:stretch/>
        </p:blipFill>
        <p:spPr>
          <a:xfrm>
            <a:off x="2872120" y="4411506"/>
            <a:ext cx="2148987" cy="1923487"/>
          </a:xfrm>
          <a:prstGeom prst="rect">
            <a:avLst/>
          </a:prstGeom>
        </p:spPr>
      </p:pic>
      <p:pic>
        <p:nvPicPr>
          <p:cNvPr id="9" name="Picture 8">
            <a:extLst>
              <a:ext uri="{FF2B5EF4-FFF2-40B4-BE49-F238E27FC236}">
                <a16:creationId xmlns:a16="http://schemas.microsoft.com/office/drawing/2014/main" id="{A9A9EF6F-A65B-4182-BA38-754C34C29982}"/>
              </a:ext>
            </a:extLst>
          </p:cNvPr>
          <p:cNvPicPr>
            <a:picLocks noChangeAspect="1"/>
          </p:cNvPicPr>
          <p:nvPr/>
        </p:nvPicPr>
        <p:blipFill rotWithShape="1">
          <a:blip r:embed="rId4"/>
          <a:srcRect l="20666" t="11382" r="38000" b="7235"/>
          <a:stretch/>
        </p:blipFill>
        <p:spPr>
          <a:xfrm rot="221952">
            <a:off x="2370242" y="1173104"/>
            <a:ext cx="2926080" cy="3240712"/>
          </a:xfrm>
          <a:prstGeom prst="rect">
            <a:avLst/>
          </a:prstGeom>
        </p:spPr>
      </p:pic>
      <p:sp>
        <p:nvSpPr>
          <p:cNvPr id="531" name="Google Shape;531;p6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Payload </a:t>
            </a:r>
            <a:r>
              <a:rPr lang="en-US" sz="2400" b="1" i="0" u="none" strike="noStrike" cap="none">
                <a:latin typeface="Arial"/>
                <a:ea typeface="Arial"/>
                <a:cs typeface="Arial"/>
                <a:sym typeface="Arial"/>
              </a:rPr>
              <a:t>Mechanical Layout of Components</a:t>
            </a:r>
            <a:r>
              <a:rPr lang="en-US"/>
              <a:t> [5/6]</a:t>
            </a:r>
          </a:p>
        </p:txBody>
      </p:sp>
      <p:sp>
        <p:nvSpPr>
          <p:cNvPr id="533" name="Google Shape;533;p6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534" name="Google Shape;534;p6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83</a:t>
            </a:fld>
            <a:endParaRPr sz="1000" b="0" i="0" u="none" strike="noStrike" cap="none">
              <a:solidFill>
                <a:schemeClr val="dk1"/>
              </a:solidFill>
              <a:latin typeface="Arial"/>
              <a:ea typeface="Arial"/>
              <a:cs typeface="Arial"/>
              <a:sym typeface="Arial"/>
            </a:endParaRPr>
          </a:p>
        </p:txBody>
      </p:sp>
      <p:sp>
        <p:nvSpPr>
          <p:cNvPr id="535" name="Google Shape;535;p6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 name="Oval 16">
            <a:extLst>
              <a:ext uri="{FF2B5EF4-FFF2-40B4-BE49-F238E27FC236}">
                <a16:creationId xmlns:a16="http://schemas.microsoft.com/office/drawing/2014/main" id="{367647A6-2240-49A1-BE41-5B5B44C314AC}"/>
              </a:ext>
            </a:extLst>
          </p:cNvPr>
          <p:cNvSpPr/>
          <p:nvPr/>
        </p:nvSpPr>
        <p:spPr>
          <a:xfrm>
            <a:off x="4119142" y="1355455"/>
            <a:ext cx="307331" cy="326301"/>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40C68C21-C30F-4DC8-8A9C-27C872D2E8D3}"/>
              </a:ext>
            </a:extLst>
          </p:cNvPr>
          <p:cNvPicPr>
            <a:picLocks noChangeAspect="1"/>
          </p:cNvPicPr>
          <p:nvPr/>
        </p:nvPicPr>
        <p:blipFill rotWithShape="1">
          <a:blip r:embed="rId5"/>
          <a:srcRect l="42139" t="10593" r="30910"/>
          <a:stretch/>
        </p:blipFill>
        <p:spPr>
          <a:xfrm>
            <a:off x="297368" y="1228618"/>
            <a:ext cx="1889671" cy="3526155"/>
          </a:xfrm>
          <a:prstGeom prst="rect">
            <a:avLst/>
          </a:prstGeom>
        </p:spPr>
      </p:pic>
      <p:pic>
        <p:nvPicPr>
          <p:cNvPr id="5" name="Picture 4">
            <a:extLst>
              <a:ext uri="{FF2B5EF4-FFF2-40B4-BE49-F238E27FC236}">
                <a16:creationId xmlns:a16="http://schemas.microsoft.com/office/drawing/2014/main" id="{828FD8EF-CF6B-45AF-BA14-2E8300AB5F7B}"/>
              </a:ext>
            </a:extLst>
          </p:cNvPr>
          <p:cNvPicPr>
            <a:picLocks noChangeAspect="1"/>
          </p:cNvPicPr>
          <p:nvPr/>
        </p:nvPicPr>
        <p:blipFill rotWithShape="1">
          <a:blip r:embed="rId6"/>
          <a:srcRect l="11721" t="13380" r="14167" b="15592"/>
          <a:stretch/>
        </p:blipFill>
        <p:spPr>
          <a:xfrm>
            <a:off x="5128643" y="1524115"/>
            <a:ext cx="3657600" cy="1971831"/>
          </a:xfrm>
          <a:prstGeom prst="rect">
            <a:avLst/>
          </a:prstGeom>
        </p:spPr>
      </p:pic>
      <p:cxnSp>
        <p:nvCxnSpPr>
          <p:cNvPr id="16" name="Straight Arrow Connector 15">
            <a:extLst>
              <a:ext uri="{FF2B5EF4-FFF2-40B4-BE49-F238E27FC236}">
                <a16:creationId xmlns:a16="http://schemas.microsoft.com/office/drawing/2014/main" id="{11D9A684-30A1-4C23-8A00-E54F37322AB4}"/>
              </a:ext>
            </a:extLst>
          </p:cNvPr>
          <p:cNvCxnSpPr>
            <a:cxnSpLocks/>
          </p:cNvCxnSpPr>
          <p:nvPr/>
        </p:nvCxnSpPr>
        <p:spPr>
          <a:xfrm flipH="1">
            <a:off x="3651691" y="1696340"/>
            <a:ext cx="571200" cy="2601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0764832-D8DB-4169-A7FA-02632B55EA13}"/>
              </a:ext>
            </a:extLst>
          </p:cNvPr>
          <p:cNvSpPr txBox="1"/>
          <p:nvPr/>
        </p:nvSpPr>
        <p:spPr>
          <a:xfrm>
            <a:off x="911510" y="4714704"/>
            <a:ext cx="821059" cy="307777"/>
          </a:xfrm>
          <a:prstGeom prst="rect">
            <a:avLst/>
          </a:prstGeom>
          <a:noFill/>
        </p:spPr>
        <p:txBody>
          <a:bodyPr wrap="none" rtlCol="0">
            <a:spAutoFit/>
          </a:bodyPr>
          <a:lstStyle/>
          <a:p>
            <a:r>
              <a:rPr lang="en-US" b="1"/>
              <a:t>Stowed</a:t>
            </a:r>
          </a:p>
        </p:txBody>
      </p:sp>
      <p:cxnSp>
        <p:nvCxnSpPr>
          <p:cNvPr id="27" name="Straight Arrow Connector 26">
            <a:extLst>
              <a:ext uri="{FF2B5EF4-FFF2-40B4-BE49-F238E27FC236}">
                <a16:creationId xmlns:a16="http://schemas.microsoft.com/office/drawing/2014/main" id="{C8D11D07-2735-416B-AD95-83074B6AD9B1}"/>
              </a:ext>
            </a:extLst>
          </p:cNvPr>
          <p:cNvCxnSpPr>
            <a:cxnSpLocks/>
            <a:stCxn id="28" idx="3"/>
          </p:cNvCxnSpPr>
          <p:nvPr/>
        </p:nvCxnSpPr>
        <p:spPr>
          <a:xfrm flipV="1">
            <a:off x="1498228" y="5399354"/>
            <a:ext cx="1970314" cy="25371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14B930A-AF61-407F-B07B-A886A8813548}"/>
              </a:ext>
            </a:extLst>
          </p:cNvPr>
          <p:cNvSpPr txBox="1"/>
          <p:nvPr/>
        </p:nvSpPr>
        <p:spPr>
          <a:xfrm>
            <a:off x="324792" y="5283738"/>
            <a:ext cx="1173436" cy="738664"/>
          </a:xfrm>
          <a:prstGeom prst="rect">
            <a:avLst/>
          </a:prstGeom>
          <a:noFill/>
        </p:spPr>
        <p:txBody>
          <a:bodyPr wrap="square" rtlCol="0">
            <a:spAutoFit/>
          </a:bodyPr>
          <a:lstStyle/>
          <a:p>
            <a:r>
              <a:rPr lang="en-US"/>
              <a:t>Screw + Torsional Spring</a:t>
            </a:r>
          </a:p>
        </p:txBody>
      </p:sp>
      <p:pic>
        <p:nvPicPr>
          <p:cNvPr id="23" name="Picture 22">
            <a:extLst>
              <a:ext uri="{FF2B5EF4-FFF2-40B4-BE49-F238E27FC236}">
                <a16:creationId xmlns:a16="http://schemas.microsoft.com/office/drawing/2014/main" id="{E8B740F2-5EAA-4510-8A69-E67B4B074C18}"/>
              </a:ext>
            </a:extLst>
          </p:cNvPr>
          <p:cNvPicPr>
            <a:picLocks noChangeAspect="1"/>
          </p:cNvPicPr>
          <p:nvPr/>
        </p:nvPicPr>
        <p:blipFill>
          <a:blip r:embed="rId7"/>
          <a:stretch>
            <a:fillRect/>
          </a:stretch>
        </p:blipFill>
        <p:spPr>
          <a:xfrm>
            <a:off x="5464472" y="4514369"/>
            <a:ext cx="3124910" cy="1757762"/>
          </a:xfrm>
          <a:prstGeom prst="rect">
            <a:avLst/>
          </a:prstGeom>
        </p:spPr>
      </p:pic>
      <p:cxnSp>
        <p:nvCxnSpPr>
          <p:cNvPr id="34" name="Straight Arrow Connector 33">
            <a:extLst>
              <a:ext uri="{FF2B5EF4-FFF2-40B4-BE49-F238E27FC236}">
                <a16:creationId xmlns:a16="http://schemas.microsoft.com/office/drawing/2014/main" id="{C1860273-F0AD-4CE5-92DC-9C590EFD8D9B}"/>
              </a:ext>
            </a:extLst>
          </p:cNvPr>
          <p:cNvCxnSpPr>
            <a:cxnSpLocks/>
            <a:endCxn id="37" idx="2"/>
          </p:cNvCxnSpPr>
          <p:nvPr/>
        </p:nvCxnSpPr>
        <p:spPr>
          <a:xfrm flipH="1" flipV="1">
            <a:off x="6005418" y="4713997"/>
            <a:ext cx="1242793" cy="541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E175A910-FD10-4DCD-ADED-077EF4C6C0E0}"/>
              </a:ext>
            </a:extLst>
          </p:cNvPr>
          <p:cNvSpPr txBox="1"/>
          <p:nvPr/>
        </p:nvSpPr>
        <p:spPr>
          <a:xfrm>
            <a:off x="5303142" y="4406220"/>
            <a:ext cx="1404552" cy="307777"/>
          </a:xfrm>
          <a:prstGeom prst="rect">
            <a:avLst/>
          </a:prstGeom>
          <a:noFill/>
        </p:spPr>
        <p:txBody>
          <a:bodyPr wrap="square" rtlCol="0">
            <a:spAutoFit/>
          </a:bodyPr>
          <a:lstStyle/>
          <a:p>
            <a:r>
              <a:rPr lang="en-US"/>
              <a:t>Bearing</a:t>
            </a:r>
          </a:p>
        </p:txBody>
      </p:sp>
      <p:sp>
        <p:nvSpPr>
          <p:cNvPr id="41" name="Text Placeholder 2">
            <a:extLst>
              <a:ext uri="{FF2B5EF4-FFF2-40B4-BE49-F238E27FC236}">
                <a16:creationId xmlns:a16="http://schemas.microsoft.com/office/drawing/2014/main" id="{22763EA9-91BA-4902-86F9-6492C15F3B3E}"/>
              </a:ext>
            </a:extLst>
          </p:cNvPr>
          <p:cNvSpPr txBox="1">
            <a:spLocks/>
          </p:cNvSpPr>
          <p:nvPr/>
        </p:nvSpPr>
        <p:spPr>
          <a:xfrm>
            <a:off x="6346948" y="3569359"/>
            <a:ext cx="1503729" cy="386127"/>
          </a:xfrm>
          <a:prstGeom prst="rect">
            <a:avLst/>
          </a:prstGeom>
          <a:solidFill>
            <a:srgbClr val="F9F5E4"/>
          </a:solidFill>
          <a:ln w="19050">
            <a:solidFill>
              <a:schemeClr val="tx1"/>
            </a:solidFill>
          </a:ln>
        </p:spPr>
        <p:txBody>
          <a:bodyPr spcFirstLastPara="1" wrap="square" lIns="91425" tIns="91425" rIns="91425" bIns="91425" anchor="b"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600"/>
              <a:t>Deployed</a:t>
            </a:r>
            <a:endParaRPr lang="en-US" sz="1600" b="0">
              <a:latin typeface="Helvetica Neue"/>
            </a:endParaRPr>
          </a:p>
        </p:txBody>
      </p:sp>
      <p:sp>
        <p:nvSpPr>
          <p:cNvPr id="42" name="Text Placeholder 2">
            <a:extLst>
              <a:ext uri="{FF2B5EF4-FFF2-40B4-BE49-F238E27FC236}">
                <a16:creationId xmlns:a16="http://schemas.microsoft.com/office/drawing/2014/main" id="{3D3C0698-1EB4-4C12-AC8E-7841B2C6D000}"/>
              </a:ext>
            </a:extLst>
          </p:cNvPr>
          <p:cNvSpPr txBox="1">
            <a:spLocks/>
          </p:cNvSpPr>
          <p:nvPr/>
        </p:nvSpPr>
        <p:spPr>
          <a:xfrm>
            <a:off x="570174" y="4671822"/>
            <a:ext cx="1503729" cy="386127"/>
          </a:xfrm>
          <a:prstGeom prst="rect">
            <a:avLst/>
          </a:prstGeom>
          <a:solidFill>
            <a:srgbClr val="F9F5E4"/>
          </a:solidFill>
          <a:ln w="19050">
            <a:solidFill>
              <a:schemeClr val="tx1"/>
            </a:solidFill>
          </a:ln>
        </p:spPr>
        <p:txBody>
          <a:bodyPr spcFirstLastPara="1" wrap="square" lIns="91425" tIns="91425" rIns="91425" bIns="91425" anchor="b" anchorCtr="0"/>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lgn="ctr">
              <a:buNone/>
            </a:pPr>
            <a:r>
              <a:rPr lang="en-US" sz="1600"/>
              <a:t>Stowed</a:t>
            </a:r>
            <a:endParaRPr lang="en-US" sz="1600" b="0">
              <a:latin typeface="Helvetica Neue"/>
            </a:endParaRPr>
          </a:p>
        </p:txBody>
      </p:sp>
      <p:sp>
        <p:nvSpPr>
          <p:cNvPr id="48" name="Google Shape;536;p64">
            <a:extLst>
              <a:ext uri="{FF2B5EF4-FFF2-40B4-BE49-F238E27FC236}">
                <a16:creationId xmlns:a16="http://schemas.microsoft.com/office/drawing/2014/main" id="{C6974196-D309-4309-83BB-68B1F8261782}"/>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60810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CE9B-0AC8-452A-869D-2C376937CCDA}"/>
              </a:ext>
            </a:extLst>
          </p:cNvPr>
          <p:cNvSpPr>
            <a:spLocks noGrp="1"/>
          </p:cNvSpPr>
          <p:nvPr>
            <p:ph type="title"/>
          </p:nvPr>
        </p:nvSpPr>
        <p:spPr/>
        <p:txBody>
          <a:bodyPr/>
          <a:lstStyle/>
          <a:p>
            <a:r>
              <a:rPr lang="en-US"/>
              <a:t>Payload Mechanical Layout of Components [6/6] </a:t>
            </a:r>
          </a:p>
        </p:txBody>
      </p:sp>
      <p:sp>
        <p:nvSpPr>
          <p:cNvPr id="4" name="Slide Number Placeholder 3">
            <a:extLst>
              <a:ext uri="{FF2B5EF4-FFF2-40B4-BE49-F238E27FC236}">
                <a16:creationId xmlns:a16="http://schemas.microsoft.com/office/drawing/2014/main" id="{40B3CCE5-0A32-425D-A86C-BCF5D0EE0D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84</a:t>
            </a:fld>
            <a:endParaRPr lang="en-US"/>
          </a:p>
        </p:txBody>
      </p:sp>
      <p:sp>
        <p:nvSpPr>
          <p:cNvPr id="11" name="Google Shape;165;p20">
            <a:extLst>
              <a:ext uri="{FF2B5EF4-FFF2-40B4-BE49-F238E27FC236}">
                <a16:creationId xmlns:a16="http://schemas.microsoft.com/office/drawing/2014/main" id="{EE1C42D7-8A41-48EE-A06C-C5A8286CE41C}"/>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2" name="Google Shape;426;p46">
            <a:extLst>
              <a:ext uri="{FF2B5EF4-FFF2-40B4-BE49-F238E27FC236}">
                <a16:creationId xmlns:a16="http://schemas.microsoft.com/office/drawing/2014/main" id="{E30F88C0-5833-4B8C-8565-C82B7ADB10DC}"/>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16" name="Table 15">
            <a:extLst>
              <a:ext uri="{FF2B5EF4-FFF2-40B4-BE49-F238E27FC236}">
                <a16:creationId xmlns:a16="http://schemas.microsoft.com/office/drawing/2014/main" id="{76E874C3-A07C-4C0A-8C5B-C3560A135AB4}"/>
              </a:ext>
            </a:extLst>
          </p:cNvPr>
          <p:cNvGraphicFramePr>
            <a:graphicFrameLocks noGrp="1"/>
          </p:cNvGraphicFramePr>
          <p:nvPr>
            <p:extLst>
              <p:ext uri="{D42A27DB-BD31-4B8C-83A1-F6EECF244321}">
                <p14:modId xmlns:p14="http://schemas.microsoft.com/office/powerpoint/2010/main" val="337674761"/>
              </p:ext>
            </p:extLst>
          </p:nvPr>
        </p:nvGraphicFramePr>
        <p:xfrm>
          <a:off x="231139" y="1125241"/>
          <a:ext cx="8681721" cy="4857385"/>
        </p:xfrm>
        <a:graphic>
          <a:graphicData uri="http://schemas.openxmlformats.org/drawingml/2006/table">
            <a:tbl>
              <a:tblPr firstRow="1" bandRow="1"/>
              <a:tblGrid>
                <a:gridCol w="2138681">
                  <a:extLst>
                    <a:ext uri="{9D8B030D-6E8A-4147-A177-3AD203B41FA5}">
                      <a16:colId xmlns:a16="http://schemas.microsoft.com/office/drawing/2014/main" val="1171645403"/>
                    </a:ext>
                  </a:extLst>
                </a:gridCol>
                <a:gridCol w="1117600">
                  <a:extLst>
                    <a:ext uri="{9D8B030D-6E8A-4147-A177-3AD203B41FA5}">
                      <a16:colId xmlns:a16="http://schemas.microsoft.com/office/drawing/2014/main" val="3614717373"/>
                    </a:ext>
                  </a:extLst>
                </a:gridCol>
                <a:gridCol w="934720">
                  <a:extLst>
                    <a:ext uri="{9D8B030D-6E8A-4147-A177-3AD203B41FA5}">
                      <a16:colId xmlns:a16="http://schemas.microsoft.com/office/drawing/2014/main" val="2625158170"/>
                    </a:ext>
                  </a:extLst>
                </a:gridCol>
                <a:gridCol w="932118">
                  <a:extLst>
                    <a:ext uri="{9D8B030D-6E8A-4147-A177-3AD203B41FA5}">
                      <a16:colId xmlns:a16="http://schemas.microsoft.com/office/drawing/2014/main" val="3419143067"/>
                    </a:ext>
                  </a:extLst>
                </a:gridCol>
                <a:gridCol w="762549">
                  <a:extLst>
                    <a:ext uri="{9D8B030D-6E8A-4147-A177-3AD203B41FA5}">
                      <a16:colId xmlns:a16="http://schemas.microsoft.com/office/drawing/2014/main" val="345857002"/>
                    </a:ext>
                  </a:extLst>
                </a:gridCol>
                <a:gridCol w="1304038">
                  <a:extLst>
                    <a:ext uri="{9D8B030D-6E8A-4147-A177-3AD203B41FA5}">
                      <a16:colId xmlns:a16="http://schemas.microsoft.com/office/drawing/2014/main" val="730147742"/>
                    </a:ext>
                  </a:extLst>
                </a:gridCol>
                <a:gridCol w="1492015">
                  <a:extLst>
                    <a:ext uri="{9D8B030D-6E8A-4147-A177-3AD203B41FA5}">
                      <a16:colId xmlns:a16="http://schemas.microsoft.com/office/drawing/2014/main" val="2799768529"/>
                    </a:ext>
                  </a:extLst>
                </a:gridCol>
              </a:tblGrid>
              <a:tr h="742585">
                <a:tc>
                  <a:txBody>
                    <a:bodyPr/>
                    <a:lstStyle/>
                    <a:p>
                      <a:pPr lvl="0" algn="ctr">
                        <a:buNone/>
                      </a:pPr>
                      <a:r>
                        <a:rPr lang="en-US" sz="1400" b="1">
                          <a:solidFill>
                            <a:schemeClr val="bg1"/>
                          </a:solidFill>
                          <a:latin typeface="Helvetica"/>
                        </a:rPr>
                        <a:t>Component(s)</a:t>
                      </a:r>
                    </a:p>
                  </a:txBody>
                  <a:tcPr anchor="ctr">
                    <a:solidFill>
                      <a:srgbClr val="FD8008"/>
                    </a:solidFill>
                  </a:tcPr>
                </a:tc>
                <a:tc>
                  <a:txBody>
                    <a:bodyPr/>
                    <a:lstStyle/>
                    <a:p>
                      <a:pPr lvl="0" algn="ctr">
                        <a:buNone/>
                      </a:pPr>
                      <a:r>
                        <a:rPr lang="en-US" sz="1400" b="1">
                          <a:solidFill>
                            <a:schemeClr val="bg1"/>
                          </a:solidFill>
                          <a:latin typeface="Helvetica"/>
                        </a:rPr>
                        <a:t>Material</a:t>
                      </a:r>
                    </a:p>
                  </a:txBody>
                  <a:tcPr anchor="ctr">
                    <a:solidFill>
                      <a:srgbClr val="FD8008"/>
                    </a:solidFill>
                  </a:tcPr>
                </a:tc>
                <a:tc>
                  <a:txBody>
                    <a:bodyPr/>
                    <a:lstStyle/>
                    <a:p>
                      <a:pPr algn="ctr"/>
                      <a:r>
                        <a:rPr lang="en-US" sz="1400" b="1">
                          <a:solidFill>
                            <a:schemeClr val="bg1"/>
                          </a:solidFill>
                          <a:latin typeface="Helvetica"/>
                        </a:rPr>
                        <a:t>Density</a:t>
                      </a:r>
                    </a:p>
                    <a:p>
                      <a:pPr lvl="0" algn="ctr">
                        <a:buNone/>
                      </a:pPr>
                      <a:r>
                        <a:rPr lang="en-US" sz="1400" b="1">
                          <a:solidFill>
                            <a:schemeClr val="bg1"/>
                          </a:solidFill>
                          <a:latin typeface="Helvetica"/>
                        </a:rPr>
                        <a:t>(g/cm^3)</a:t>
                      </a:r>
                    </a:p>
                  </a:txBody>
                  <a:tcPr anchor="ctr">
                    <a:solidFill>
                      <a:srgbClr val="FD8008"/>
                    </a:solidFill>
                  </a:tcPr>
                </a:tc>
                <a:tc>
                  <a:txBody>
                    <a:bodyPr/>
                    <a:lstStyle/>
                    <a:p>
                      <a:pPr algn="ctr"/>
                      <a:r>
                        <a:rPr lang="en-US" sz="1400" b="1">
                          <a:solidFill>
                            <a:schemeClr val="bg1"/>
                          </a:solidFill>
                          <a:latin typeface="Helvetica"/>
                        </a:rPr>
                        <a:t>Tensile strength</a:t>
                      </a:r>
                    </a:p>
                    <a:p>
                      <a:pPr lvl="0" algn="ctr">
                        <a:buNone/>
                      </a:pPr>
                      <a:r>
                        <a:rPr lang="en-US" sz="1400" b="1">
                          <a:solidFill>
                            <a:schemeClr val="bg1"/>
                          </a:solidFill>
                          <a:latin typeface="Helvetica"/>
                        </a:rPr>
                        <a:t>(MPa)</a:t>
                      </a:r>
                    </a:p>
                  </a:txBody>
                  <a:tcPr anchor="ctr">
                    <a:solidFill>
                      <a:srgbClr val="FD8008"/>
                    </a:solidFill>
                  </a:tcPr>
                </a:tc>
                <a:tc>
                  <a:txBody>
                    <a:bodyPr/>
                    <a:lstStyle/>
                    <a:p>
                      <a:pPr lvl="0" algn="ctr">
                        <a:buNone/>
                      </a:pPr>
                      <a:r>
                        <a:rPr lang="en-US" sz="1400" b="1">
                          <a:solidFill>
                            <a:schemeClr val="bg1"/>
                          </a:solidFill>
                          <a:latin typeface="Helvetica"/>
                        </a:rPr>
                        <a:t>Cost per kg</a:t>
                      </a:r>
                    </a:p>
                  </a:txBody>
                  <a:tcPr anchor="ctr">
                    <a:solidFill>
                      <a:srgbClr val="FD8008"/>
                    </a:solidFill>
                  </a:tcPr>
                </a:tc>
                <a:tc>
                  <a:txBody>
                    <a:bodyPr/>
                    <a:lstStyle/>
                    <a:p>
                      <a:pPr algn="ctr"/>
                      <a:r>
                        <a:rPr lang="en-US" sz="1400" b="1">
                          <a:solidFill>
                            <a:schemeClr val="bg1"/>
                          </a:solidFill>
                          <a:latin typeface="Helvetica"/>
                        </a:rPr>
                        <a:t>Advantages</a:t>
                      </a:r>
                    </a:p>
                  </a:txBody>
                  <a:tcPr anchor="ctr">
                    <a:solidFill>
                      <a:srgbClr val="FD8008"/>
                    </a:solidFill>
                  </a:tcPr>
                </a:tc>
                <a:tc>
                  <a:txBody>
                    <a:bodyPr/>
                    <a:lstStyle/>
                    <a:p>
                      <a:pPr lvl="0" algn="ctr">
                        <a:buNone/>
                      </a:pPr>
                      <a:r>
                        <a:rPr lang="en-US" sz="1400" b="1">
                          <a:solidFill>
                            <a:schemeClr val="bg1"/>
                          </a:solidFill>
                          <a:latin typeface="Helvetica"/>
                        </a:rPr>
                        <a:t>Disadvantages</a:t>
                      </a:r>
                    </a:p>
                  </a:txBody>
                  <a:tcPr anchor="ctr">
                    <a:solidFill>
                      <a:srgbClr val="FD8008"/>
                    </a:solidFill>
                  </a:tcPr>
                </a:tc>
                <a:extLst>
                  <a:ext uri="{0D108BD9-81ED-4DB2-BD59-A6C34878D82A}">
                    <a16:rowId xmlns:a16="http://schemas.microsoft.com/office/drawing/2014/main" val="2279104313"/>
                  </a:ext>
                </a:extLst>
              </a:tr>
              <a:tr h="104004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solidFill>
                            <a:schemeClr val="bg1"/>
                          </a:solidFill>
                          <a:latin typeface="Helvetica"/>
                        </a:rPr>
                        <a:t>Payload Body</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solidFill>
                            <a:schemeClr val="bg1"/>
                          </a:solidFill>
                          <a:latin typeface="Helvetica"/>
                        </a:rPr>
                        <a:t>HDPE - </a:t>
                      </a:r>
                      <a:r>
                        <a:rPr lang="en-US" sz="1400">
                          <a:solidFill>
                            <a:schemeClr val="bg1"/>
                          </a:solidFill>
                          <a:latin typeface="Helvetica"/>
                        </a:rPr>
                        <a:t>CNC (machined)</a:t>
                      </a:r>
                    </a:p>
                  </a:txBody>
                  <a:tcPr anchor="ctr">
                    <a:solidFill>
                      <a:srgbClr val="FFC000"/>
                    </a:solidFill>
                  </a:tcPr>
                </a:tc>
                <a:tc>
                  <a:txBody>
                    <a:bodyPr/>
                    <a:lstStyle/>
                    <a:p>
                      <a:pPr lvl="0" algn="l">
                        <a:buNone/>
                      </a:pPr>
                      <a:r>
                        <a:rPr lang="en-US" sz="1400">
                          <a:latin typeface="Helvetica"/>
                        </a:rPr>
                        <a:t>0.97</a:t>
                      </a:r>
                    </a:p>
                  </a:txBody>
                  <a:tcPr anchor="ctr">
                    <a:solidFill>
                      <a:srgbClr val="F9F5E4"/>
                    </a:solidFill>
                  </a:tcPr>
                </a:tc>
                <a:tc>
                  <a:txBody>
                    <a:bodyPr/>
                    <a:lstStyle/>
                    <a:p>
                      <a:pPr lvl="0" algn="l">
                        <a:buNone/>
                      </a:pPr>
                      <a:r>
                        <a:rPr lang="en-US" sz="1400">
                          <a:latin typeface="Helvetica"/>
                        </a:rPr>
                        <a:t>32</a:t>
                      </a:r>
                    </a:p>
                  </a:txBody>
                  <a:tcPr anchor="ctr">
                    <a:solidFill>
                      <a:srgbClr val="F9F5E4"/>
                    </a:solidFill>
                  </a:tcPr>
                </a:tc>
                <a:tc>
                  <a:txBody>
                    <a:bodyPr/>
                    <a:lstStyle/>
                    <a:p>
                      <a:pPr lvl="0" algn="l">
                        <a:buNone/>
                      </a:pPr>
                      <a:r>
                        <a:rPr lang="en-US" sz="1400">
                          <a:latin typeface="Helvetica"/>
                        </a:rPr>
                        <a:t>$30</a:t>
                      </a:r>
                    </a:p>
                  </a:txBody>
                  <a:tcPr anchor="ctr">
                    <a:solidFill>
                      <a:srgbClr val="F9F5E4"/>
                    </a:solidFill>
                  </a:tcPr>
                </a:tc>
                <a:tc>
                  <a:txBody>
                    <a:bodyPr/>
                    <a:lstStyle/>
                    <a:p>
                      <a:pPr marL="285750" lvl="0" indent="-285750" algn="l">
                        <a:buFont typeface="Arial"/>
                        <a:buChar char="•"/>
                      </a:pPr>
                      <a:r>
                        <a:rPr lang="en-US" sz="1400">
                          <a:latin typeface="Helvetica"/>
                        </a:rPr>
                        <a:t>Strong and durable.</a:t>
                      </a:r>
                    </a:p>
                    <a:p>
                      <a:pPr marL="285750" lvl="0" indent="-285750" algn="l">
                        <a:buFont typeface="Arial"/>
                        <a:buChar char="•"/>
                      </a:pPr>
                      <a:r>
                        <a:rPr lang="en-US" sz="1400">
                          <a:latin typeface="Helvetica"/>
                        </a:rPr>
                        <a:t>Relatively light weight.</a:t>
                      </a:r>
                    </a:p>
                  </a:txBody>
                  <a:tcPr anchor="ctr">
                    <a:solidFill>
                      <a:srgbClr val="F9F5E4"/>
                    </a:solidFill>
                  </a:tcPr>
                </a:tc>
                <a:tc>
                  <a:txBody>
                    <a:bodyPr/>
                    <a:lstStyle/>
                    <a:p>
                      <a:pPr marL="285750" lvl="0" indent="-285750" algn="l">
                        <a:buFont typeface="Arial"/>
                        <a:buChar char="•"/>
                      </a:pPr>
                      <a:r>
                        <a:rPr lang="en-US" sz="1400">
                          <a:latin typeface="Helvetica"/>
                        </a:rPr>
                        <a:t>Stress cracking</a:t>
                      </a:r>
                    </a:p>
                    <a:p>
                      <a:pPr marL="0" lvl="0" indent="0" algn="l">
                        <a:buNone/>
                      </a:pPr>
                      <a:endParaRPr lang="en-US" sz="1400">
                        <a:latin typeface="Helvetica"/>
                      </a:endParaRPr>
                    </a:p>
                    <a:p>
                      <a:pPr marL="285750" lvl="0" indent="-285750" algn="l">
                        <a:buFont typeface="Arial"/>
                        <a:buChar char="•"/>
                      </a:pPr>
                      <a:endParaRPr lang="en-US" sz="1400">
                        <a:latin typeface="Helvetica"/>
                      </a:endParaRPr>
                    </a:p>
                  </a:txBody>
                  <a:tcPr anchor="ctr">
                    <a:solidFill>
                      <a:srgbClr val="F9F5E4"/>
                    </a:solidFill>
                  </a:tcPr>
                </a:tc>
                <a:extLst>
                  <a:ext uri="{0D108BD9-81ED-4DB2-BD59-A6C34878D82A}">
                    <a16:rowId xmlns:a16="http://schemas.microsoft.com/office/drawing/2014/main" val="4053157726"/>
                  </a:ext>
                </a:extLst>
              </a:tr>
              <a:tr h="1040041">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Rotating Hub</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Gimbal (Camera Stabilizer)</a:t>
                      </a:r>
                    </a:p>
                  </a:txBody>
                  <a:tcPr anchor="ctr">
                    <a:solidFill>
                      <a:srgbClr val="FFC000"/>
                    </a:solidFill>
                  </a:tcPr>
                </a:tc>
                <a:tc>
                  <a:txBody>
                    <a:bodyPr/>
                    <a:lstStyle/>
                    <a:p>
                      <a:pPr lvl="0" algn="l">
                        <a:buNone/>
                      </a:pPr>
                      <a:r>
                        <a:rPr lang="en-US" sz="1400" b="1">
                          <a:solidFill>
                            <a:schemeClr val="bg1"/>
                          </a:solidFill>
                          <a:latin typeface="Helvetica"/>
                        </a:rPr>
                        <a:t>NYLON PA 2200 - </a:t>
                      </a:r>
                      <a:r>
                        <a:rPr lang="en-US">
                          <a:solidFill>
                            <a:schemeClr val="bg1"/>
                          </a:solidFill>
                          <a:latin typeface="Helvetica"/>
                        </a:rPr>
                        <a:t>3D PRINTING</a:t>
                      </a:r>
                    </a:p>
                    <a:p>
                      <a:pPr lvl="0" algn="l">
                        <a:buNone/>
                      </a:pPr>
                      <a:r>
                        <a:rPr lang="en-US">
                          <a:solidFill>
                            <a:schemeClr val="bg1"/>
                          </a:solidFill>
                          <a:latin typeface="Helvetica"/>
                        </a:rPr>
                        <a:t>(FDM)</a:t>
                      </a:r>
                    </a:p>
                  </a:txBody>
                  <a:tcPr anchor="ctr">
                    <a:solidFill>
                      <a:srgbClr val="FFC000"/>
                    </a:solidFill>
                  </a:tcPr>
                </a:tc>
                <a:tc>
                  <a:txBody>
                    <a:bodyPr/>
                    <a:lstStyle/>
                    <a:p>
                      <a:pPr lvl="0" algn="l">
                        <a:buNone/>
                      </a:pPr>
                      <a:r>
                        <a:rPr lang="en-US">
                          <a:latin typeface="Helvetica"/>
                        </a:rPr>
                        <a:t>0.93</a:t>
                      </a:r>
                    </a:p>
                  </a:txBody>
                  <a:tcPr anchor="ctr">
                    <a:solidFill>
                      <a:srgbClr val="F9F5E4"/>
                    </a:solidFill>
                  </a:tcPr>
                </a:tc>
                <a:tc>
                  <a:txBody>
                    <a:bodyPr/>
                    <a:lstStyle/>
                    <a:p>
                      <a:pPr lvl="0" algn="l">
                        <a:buNone/>
                      </a:pPr>
                      <a:r>
                        <a:rPr lang="en-US">
                          <a:latin typeface="Helvetica"/>
                        </a:rPr>
                        <a:t>48</a:t>
                      </a:r>
                    </a:p>
                  </a:txBody>
                  <a:tcPr anchor="ctr">
                    <a:solidFill>
                      <a:srgbClr val="F9F5E4"/>
                    </a:solidFill>
                  </a:tcPr>
                </a:tc>
                <a:tc>
                  <a:txBody>
                    <a:bodyPr/>
                    <a:lstStyle/>
                    <a:p>
                      <a:pPr lvl="0" algn="l">
                        <a:buNone/>
                      </a:pPr>
                      <a:r>
                        <a:rPr lang="en-US">
                          <a:latin typeface="Helvetica"/>
                        </a:rPr>
                        <a:t>$25-65</a:t>
                      </a:r>
                    </a:p>
                  </a:txBody>
                  <a:tcPr anchor="ctr">
                    <a:solidFill>
                      <a:srgbClr val="F9F5E4"/>
                    </a:solidFill>
                  </a:tcPr>
                </a:tc>
                <a:tc>
                  <a:txBody>
                    <a:bodyPr/>
                    <a:lstStyle/>
                    <a:p>
                      <a:pPr marL="285750" lvl="0" indent="-285750" algn="l">
                        <a:buFont typeface="Arial"/>
                        <a:buChar char="•"/>
                      </a:pPr>
                      <a:r>
                        <a:rPr lang="en-US">
                          <a:latin typeface="Helvetica"/>
                        </a:rPr>
                        <a:t>Flexible and strong</a:t>
                      </a:r>
                    </a:p>
                    <a:p>
                      <a:pPr marL="285750" lvl="0" indent="-285750" algn="l">
                        <a:buFont typeface="Arial"/>
                        <a:buChar char="•"/>
                      </a:pPr>
                      <a:r>
                        <a:rPr lang="en-US">
                          <a:latin typeface="Helvetica"/>
                        </a:rPr>
                        <a:t>UV and chemical resistant</a:t>
                      </a:r>
                    </a:p>
                  </a:txBody>
                  <a:tcPr anchor="ctr">
                    <a:solidFill>
                      <a:srgbClr val="F9F5E4"/>
                    </a:solidFill>
                  </a:tcPr>
                </a:tc>
                <a:tc>
                  <a:txBody>
                    <a:bodyPr/>
                    <a:lstStyle/>
                    <a:p>
                      <a:pPr marL="285750" lvl="0" indent="-285750" algn="l">
                        <a:buFont typeface="Arial"/>
                        <a:buChar char="•"/>
                      </a:pPr>
                      <a:r>
                        <a:rPr lang="en-US">
                          <a:latin typeface="Helvetica"/>
                        </a:rPr>
                        <a:t>Constantly meant to keep dry </a:t>
                      </a:r>
                    </a:p>
                    <a:p>
                      <a:pPr marL="285750" lvl="0" indent="-285750" algn="l">
                        <a:buFont typeface="Arial"/>
                        <a:buChar char="•"/>
                      </a:pPr>
                      <a:r>
                        <a:rPr lang="en-US">
                          <a:latin typeface="Helvetica"/>
                        </a:rPr>
                        <a:t>It can shrink</a:t>
                      </a:r>
                    </a:p>
                  </a:txBody>
                  <a:tcPr anchor="ctr">
                    <a:solidFill>
                      <a:srgbClr val="F9F5E4"/>
                    </a:solidFill>
                  </a:tcPr>
                </a:tc>
                <a:extLst>
                  <a:ext uri="{0D108BD9-81ED-4DB2-BD59-A6C34878D82A}">
                    <a16:rowId xmlns:a16="http://schemas.microsoft.com/office/drawing/2014/main" val="2616679610"/>
                  </a:ext>
                </a:extLst>
              </a:tr>
              <a:tr h="91231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solidFill>
                            <a:schemeClr val="bg1"/>
                          </a:solidFill>
                          <a:latin typeface="Helvetica"/>
                        </a:rPr>
                        <a:t>Payload Propeller</a:t>
                      </a:r>
                    </a:p>
                  </a:txBody>
                  <a:tcPr anchor="ctr">
                    <a:solidFill>
                      <a:srgbClr val="FFC000"/>
                    </a:solidFill>
                  </a:tcPr>
                </a:tc>
                <a:tc>
                  <a:txBody>
                    <a:bodyPr/>
                    <a:lstStyle/>
                    <a:p>
                      <a:pPr algn="l"/>
                      <a:r>
                        <a:rPr lang="en-US" sz="1400" b="1">
                          <a:solidFill>
                            <a:schemeClr val="bg1"/>
                          </a:solidFill>
                          <a:latin typeface="Helvetica"/>
                        </a:rPr>
                        <a:t>POLYCARBONATE - </a:t>
                      </a:r>
                      <a:r>
                        <a:rPr lang="en-US">
                          <a:solidFill>
                            <a:schemeClr val="bg1"/>
                          </a:solidFill>
                          <a:latin typeface="Helvetica"/>
                        </a:rPr>
                        <a:t>3D PRINTING</a:t>
                      </a:r>
                    </a:p>
                    <a:p>
                      <a:pPr lvl="0" algn="l">
                        <a:buNone/>
                      </a:pPr>
                      <a:r>
                        <a:rPr lang="en-US">
                          <a:solidFill>
                            <a:schemeClr val="bg1"/>
                          </a:solidFill>
                          <a:latin typeface="Helvetica"/>
                        </a:rPr>
                        <a:t>(MJ)</a:t>
                      </a:r>
                    </a:p>
                  </a:txBody>
                  <a:tcPr anchor="ctr">
                    <a:solidFill>
                      <a:srgbClr val="FFC000"/>
                    </a:solidFill>
                  </a:tcPr>
                </a:tc>
                <a:tc>
                  <a:txBody>
                    <a:bodyPr/>
                    <a:lstStyle/>
                    <a:p>
                      <a:pPr algn="l"/>
                      <a:r>
                        <a:rPr lang="en-US">
                          <a:latin typeface="Helvetica"/>
                        </a:rPr>
                        <a:t>1.2</a:t>
                      </a:r>
                    </a:p>
                  </a:txBody>
                  <a:tcPr anchor="ctr">
                    <a:solidFill>
                      <a:srgbClr val="F9F5E4"/>
                    </a:solidFill>
                  </a:tcPr>
                </a:tc>
                <a:tc>
                  <a:txBody>
                    <a:bodyPr/>
                    <a:lstStyle/>
                    <a:p>
                      <a:pPr algn="l"/>
                      <a:r>
                        <a:rPr lang="en-US">
                          <a:latin typeface="Helvetica"/>
                        </a:rPr>
                        <a:t>72</a:t>
                      </a:r>
                    </a:p>
                  </a:txBody>
                  <a:tcPr anchor="ctr">
                    <a:solidFill>
                      <a:srgbClr val="F9F5E4"/>
                    </a:solidFill>
                  </a:tcPr>
                </a:tc>
                <a:tc>
                  <a:txBody>
                    <a:bodyPr/>
                    <a:lstStyle/>
                    <a:p>
                      <a:pPr lvl="0" algn="l">
                        <a:buNone/>
                      </a:pPr>
                      <a:r>
                        <a:rPr lang="en-US">
                          <a:latin typeface="Helvetica"/>
                        </a:rPr>
                        <a:t>$40-75</a:t>
                      </a:r>
                    </a:p>
                  </a:txBody>
                  <a:tcPr anchor="ctr">
                    <a:solidFill>
                      <a:srgbClr val="F9F5E4"/>
                    </a:solidFill>
                  </a:tcPr>
                </a:tc>
                <a:tc>
                  <a:txBody>
                    <a:bodyPr/>
                    <a:lstStyle/>
                    <a:p>
                      <a:pPr marL="285750" indent="-285750" algn="l">
                        <a:buFont typeface="Arial"/>
                        <a:buChar char="•"/>
                      </a:pPr>
                      <a:r>
                        <a:rPr lang="en-US">
                          <a:latin typeface="Helvetica"/>
                        </a:rPr>
                        <a:t>Flexible and Durable </a:t>
                      </a:r>
                    </a:p>
                    <a:p>
                      <a:pPr marL="285750" lvl="0" indent="-285750" algn="l">
                        <a:buFont typeface="Arial"/>
                        <a:buChar char="•"/>
                      </a:pPr>
                      <a:r>
                        <a:rPr lang="en-US">
                          <a:latin typeface="Helvetica"/>
                        </a:rPr>
                        <a:t>High Tensile Strength</a:t>
                      </a:r>
                    </a:p>
                  </a:txBody>
                  <a:tcPr anchor="ctr">
                    <a:solidFill>
                      <a:srgbClr val="F9F5E4"/>
                    </a:solidFill>
                  </a:tcPr>
                </a:tc>
                <a:tc>
                  <a:txBody>
                    <a:bodyPr/>
                    <a:lstStyle/>
                    <a:p>
                      <a:pPr marL="285750" lvl="0" indent="-285750" algn="l">
                        <a:buFont typeface="Arial"/>
                        <a:buChar char="•"/>
                      </a:pPr>
                      <a:r>
                        <a:rPr lang="en-US">
                          <a:latin typeface="Helvetica"/>
                        </a:rPr>
                        <a:t>Needs Warm environment for optimum quality</a:t>
                      </a:r>
                    </a:p>
                    <a:p>
                      <a:pPr marL="285750" lvl="0" indent="-285750" algn="l">
                        <a:buFont typeface="Arial"/>
                        <a:buChar char="•"/>
                      </a:pPr>
                      <a:r>
                        <a:rPr lang="en-US">
                          <a:latin typeface="Helvetica"/>
                        </a:rPr>
                        <a:t>High price</a:t>
                      </a:r>
                    </a:p>
                  </a:txBody>
                  <a:tcPr anchor="ctr">
                    <a:solidFill>
                      <a:srgbClr val="F9F5E4"/>
                    </a:solidFill>
                  </a:tcPr>
                </a:tc>
                <a:extLst>
                  <a:ext uri="{0D108BD9-81ED-4DB2-BD59-A6C34878D82A}">
                    <a16:rowId xmlns:a16="http://schemas.microsoft.com/office/drawing/2014/main" val="1467497554"/>
                  </a:ext>
                </a:extLst>
              </a:tr>
            </a:tbl>
          </a:graphicData>
        </a:graphic>
      </p:graphicFrame>
      <p:sp>
        <p:nvSpPr>
          <p:cNvPr id="8" name="Google Shape;536;p64">
            <a:extLst>
              <a:ext uri="{FF2B5EF4-FFF2-40B4-BE49-F238E27FC236}">
                <a16:creationId xmlns:a16="http://schemas.microsoft.com/office/drawing/2014/main" id="{CFF79C0A-2C52-438E-B792-28346A34A216}"/>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48639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Container </a:t>
            </a:r>
            <a:r>
              <a:rPr lang="en-US" sz="2400" b="1" i="0" u="none" strike="noStrike" cap="none">
                <a:solidFill>
                  <a:schemeClr val="accent2"/>
                </a:solidFill>
                <a:latin typeface="Arial"/>
                <a:ea typeface="Arial"/>
                <a:cs typeface="Arial"/>
                <a:sym typeface="Arial"/>
              </a:rPr>
              <a:t>Mechanical Layout of Components [1/5]</a:t>
            </a:r>
            <a:endParaRPr/>
          </a:p>
        </p:txBody>
      </p:sp>
      <p:sp>
        <p:nvSpPr>
          <p:cNvPr id="543" name="Google Shape;543;p65"/>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544" name="Google Shape;544;p65"/>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85</a:t>
            </a:fld>
            <a:endParaRPr sz="1000" b="0" i="0" u="none" strike="noStrike" cap="none">
              <a:solidFill>
                <a:schemeClr val="dk1"/>
              </a:solidFill>
              <a:latin typeface="Arial"/>
              <a:ea typeface="Arial"/>
              <a:cs typeface="Arial"/>
              <a:sym typeface="Arial"/>
            </a:endParaRPr>
          </a:p>
        </p:txBody>
      </p:sp>
      <p:sp>
        <p:nvSpPr>
          <p:cNvPr id="545" name="Google Shape;545;p6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 name="Picture 8">
            <a:extLst>
              <a:ext uri="{FF2B5EF4-FFF2-40B4-BE49-F238E27FC236}">
                <a16:creationId xmlns:a16="http://schemas.microsoft.com/office/drawing/2014/main" id="{500AD8F8-5E47-4D05-9E59-94478CD60D61}"/>
              </a:ext>
            </a:extLst>
          </p:cNvPr>
          <p:cNvPicPr>
            <a:picLocks noChangeAspect="1"/>
          </p:cNvPicPr>
          <p:nvPr/>
        </p:nvPicPr>
        <p:blipFill rotWithShape="1">
          <a:blip r:embed="rId3"/>
          <a:srcRect l="33444" t="11911" r="27237" b="7484"/>
          <a:stretch/>
        </p:blipFill>
        <p:spPr>
          <a:xfrm>
            <a:off x="1737360" y="1073827"/>
            <a:ext cx="5273040" cy="5155861"/>
          </a:xfrm>
          <a:prstGeom prst="rect">
            <a:avLst/>
          </a:prstGeom>
        </p:spPr>
      </p:pic>
      <p:sp>
        <p:nvSpPr>
          <p:cNvPr id="16" name="Google Shape;536;p64">
            <a:extLst>
              <a:ext uri="{FF2B5EF4-FFF2-40B4-BE49-F238E27FC236}">
                <a16:creationId xmlns:a16="http://schemas.microsoft.com/office/drawing/2014/main" id="{2C6628D2-0106-490D-8493-5203786263CE}"/>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B7D99352-5C91-49DD-9075-6C7B8F5481B5}"/>
              </a:ext>
            </a:extLst>
          </p:cNvPr>
          <p:cNvSpPr/>
          <p:nvPr/>
        </p:nvSpPr>
        <p:spPr>
          <a:xfrm>
            <a:off x="6729630" y="1313080"/>
            <a:ext cx="1586318" cy="526048"/>
          </a:xfrm>
          <a:prstGeom prst="rect">
            <a:avLst/>
          </a:prstGeom>
          <a:solidFill>
            <a:srgbClr val="F9F5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cs typeface="Arial"/>
              </a:rPr>
              <a:t>CONTAINER CAD DRAWING</a:t>
            </a:r>
          </a:p>
        </p:txBody>
      </p:sp>
    </p:spTree>
    <p:extLst>
      <p:ext uri="{BB962C8B-B14F-4D97-AF65-F5344CB8AC3E}">
        <p14:creationId xmlns:p14="http://schemas.microsoft.com/office/powerpoint/2010/main" val="1653034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2" name="Picture 51">
            <a:extLst>
              <a:ext uri="{FF2B5EF4-FFF2-40B4-BE49-F238E27FC236}">
                <a16:creationId xmlns:a16="http://schemas.microsoft.com/office/drawing/2014/main" id="{716DCD97-842B-4CD3-9777-613768C73C35}"/>
              </a:ext>
            </a:extLst>
          </p:cNvPr>
          <p:cNvPicPr>
            <a:picLocks noChangeAspect="1"/>
          </p:cNvPicPr>
          <p:nvPr/>
        </p:nvPicPr>
        <p:blipFill rotWithShape="1">
          <a:blip r:embed="rId3"/>
          <a:srcRect l="30760" t="3127" r="47290"/>
          <a:stretch/>
        </p:blipFill>
        <p:spPr>
          <a:xfrm>
            <a:off x="887691" y="1157488"/>
            <a:ext cx="2007080" cy="4982695"/>
          </a:xfrm>
          <a:prstGeom prst="rect">
            <a:avLst/>
          </a:prstGeom>
        </p:spPr>
      </p:pic>
      <p:pic>
        <p:nvPicPr>
          <p:cNvPr id="49" name="Picture 48">
            <a:extLst>
              <a:ext uri="{FF2B5EF4-FFF2-40B4-BE49-F238E27FC236}">
                <a16:creationId xmlns:a16="http://schemas.microsoft.com/office/drawing/2014/main" id="{A7CCDE24-6682-45EB-BDC6-C0C211A4E7F1}"/>
              </a:ext>
            </a:extLst>
          </p:cNvPr>
          <p:cNvPicPr>
            <a:picLocks noChangeAspect="1"/>
          </p:cNvPicPr>
          <p:nvPr/>
        </p:nvPicPr>
        <p:blipFill rotWithShape="1">
          <a:blip r:embed="rId4"/>
          <a:srcRect l="30760" t="3127" r="47290"/>
          <a:stretch/>
        </p:blipFill>
        <p:spPr>
          <a:xfrm>
            <a:off x="6331317" y="1240926"/>
            <a:ext cx="2007080" cy="4982695"/>
          </a:xfrm>
          <a:prstGeom prst="rect">
            <a:avLst/>
          </a:prstGeom>
        </p:spPr>
      </p:pic>
      <p:sp>
        <p:nvSpPr>
          <p:cNvPr id="531" name="Google Shape;531;p6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lvl="0"/>
            <a:r>
              <a:rPr lang="en-US"/>
              <a:t>Container </a:t>
            </a:r>
            <a:r>
              <a:rPr lang="en-US" sz="2400" b="1" i="0" u="none" strike="noStrike" cap="none">
                <a:solidFill>
                  <a:schemeClr val="accent2"/>
                </a:solidFill>
                <a:latin typeface="Arial"/>
                <a:ea typeface="Arial"/>
                <a:cs typeface="Arial"/>
                <a:sym typeface="Arial"/>
              </a:rPr>
              <a:t>Mechanical Layout of </a:t>
            </a:r>
            <a:r>
              <a:rPr lang="en-US"/>
              <a:t>Components [2/5]</a:t>
            </a:r>
          </a:p>
        </p:txBody>
      </p:sp>
      <p:sp>
        <p:nvSpPr>
          <p:cNvPr id="533" name="Google Shape;533;p6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534" name="Google Shape;534;p6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86</a:t>
            </a:fld>
            <a:endParaRPr sz="1000" b="0" i="0" u="none" strike="noStrike" cap="none">
              <a:solidFill>
                <a:schemeClr val="dk1"/>
              </a:solidFill>
              <a:latin typeface="Arial"/>
              <a:ea typeface="Arial"/>
              <a:cs typeface="Arial"/>
              <a:sym typeface="Arial"/>
            </a:endParaRPr>
          </a:p>
        </p:txBody>
      </p:sp>
      <p:sp>
        <p:nvSpPr>
          <p:cNvPr id="535" name="Google Shape;535;p6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 name="Straight Arrow Connector 10">
            <a:extLst>
              <a:ext uri="{FF2B5EF4-FFF2-40B4-BE49-F238E27FC236}">
                <a16:creationId xmlns:a16="http://schemas.microsoft.com/office/drawing/2014/main" id="{FFE663C5-B91D-4845-800B-704C8F0361DD}"/>
              </a:ext>
            </a:extLst>
          </p:cNvPr>
          <p:cNvCxnSpPr>
            <a:cxnSpLocks/>
          </p:cNvCxnSpPr>
          <p:nvPr/>
        </p:nvCxnSpPr>
        <p:spPr>
          <a:xfrm>
            <a:off x="2607987" y="2899345"/>
            <a:ext cx="4016333" cy="2639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41EFC3A-81B4-4347-BBB2-3ADA610195B8}"/>
              </a:ext>
            </a:extLst>
          </p:cNvPr>
          <p:cNvCxnSpPr>
            <a:cxnSpLocks/>
          </p:cNvCxnSpPr>
          <p:nvPr/>
        </p:nvCxnSpPr>
        <p:spPr>
          <a:xfrm>
            <a:off x="2828328" y="3503534"/>
            <a:ext cx="350298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47F1C2C-0836-44AB-8338-A1E05B54B63C}"/>
              </a:ext>
            </a:extLst>
          </p:cNvPr>
          <p:cNvCxnSpPr>
            <a:cxnSpLocks/>
          </p:cNvCxnSpPr>
          <p:nvPr/>
        </p:nvCxnSpPr>
        <p:spPr>
          <a:xfrm>
            <a:off x="2894771" y="5988925"/>
            <a:ext cx="3436546" cy="3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6">
            <a:extLst>
              <a:ext uri="{FF2B5EF4-FFF2-40B4-BE49-F238E27FC236}">
                <a16:creationId xmlns:a16="http://schemas.microsoft.com/office/drawing/2014/main" id="{04F8AFC7-19E2-49BE-9008-541ABD03B9B7}"/>
              </a:ext>
            </a:extLst>
          </p:cNvPr>
          <p:cNvSpPr txBox="1"/>
          <p:nvPr/>
        </p:nvSpPr>
        <p:spPr>
          <a:xfrm>
            <a:off x="3983289" y="2104477"/>
            <a:ext cx="1178097" cy="307777"/>
          </a:xfrm>
          <a:prstGeom prst="rect">
            <a:avLst/>
          </a:prstGeom>
        </p:spPr>
        <p:txBody>
          <a:bodyPr rot="0" spcFirstLastPara="0" vert="horz" wrap="square" lIns="91440" tIns="45720" rIns="91440" bIns="45720" numCol="1" spcCol="0" rtlCol="0" fromWordArt="0" anchor="ctr"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Helvetica"/>
                <a:cs typeface="Helvetica"/>
              </a:rPr>
              <a:t>Servo Motor</a:t>
            </a:r>
            <a:endParaRPr lang="en-US"/>
          </a:p>
        </p:txBody>
      </p:sp>
      <p:sp>
        <p:nvSpPr>
          <p:cNvPr id="16" name="TextBox 7">
            <a:extLst>
              <a:ext uri="{FF2B5EF4-FFF2-40B4-BE49-F238E27FC236}">
                <a16:creationId xmlns:a16="http://schemas.microsoft.com/office/drawing/2014/main" id="{08DE48B9-57DF-43EA-B8AC-685DAD2DA516}"/>
              </a:ext>
            </a:extLst>
          </p:cNvPr>
          <p:cNvSpPr txBox="1"/>
          <p:nvPr/>
        </p:nvSpPr>
        <p:spPr>
          <a:xfrm>
            <a:off x="3979206" y="2588200"/>
            <a:ext cx="1178097" cy="307777"/>
          </a:xfrm>
          <a:prstGeom prst="rect">
            <a:avLst/>
          </a:prstGeom>
        </p:spPr>
        <p:txBody>
          <a:bodyPr rot="0" spcFirstLastPara="0" vert="horz" wrap="square" lIns="91440" tIns="45720" rIns="91440" bIns="45720" numCol="1" spcCol="0" rtlCol="0" fromWordArt="0" anchor="ctr"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Helvetica"/>
                <a:cs typeface="Helvetica"/>
              </a:rPr>
              <a:t>Cage</a:t>
            </a:r>
            <a:endParaRPr lang="en-US"/>
          </a:p>
        </p:txBody>
      </p:sp>
      <p:sp>
        <p:nvSpPr>
          <p:cNvPr id="17" name="TextBox 8">
            <a:extLst>
              <a:ext uri="{FF2B5EF4-FFF2-40B4-BE49-F238E27FC236}">
                <a16:creationId xmlns:a16="http://schemas.microsoft.com/office/drawing/2014/main" id="{51C33A21-07CA-474F-9208-965DDCF97570}"/>
              </a:ext>
            </a:extLst>
          </p:cNvPr>
          <p:cNvSpPr txBox="1"/>
          <p:nvPr/>
        </p:nvSpPr>
        <p:spPr>
          <a:xfrm>
            <a:off x="3973419" y="3271627"/>
            <a:ext cx="1178097" cy="307777"/>
          </a:xfrm>
          <a:prstGeom prst="rect">
            <a:avLst/>
          </a:prstGeom>
        </p:spPr>
        <p:txBody>
          <a:bodyPr rot="0" spcFirstLastPara="0" vert="horz" wrap="square" lIns="91440" tIns="45720" rIns="91440" bIns="45720" numCol="1" spcCol="0" rtlCol="0" fromWordArt="0" anchor="ctr"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Helvetica"/>
                <a:cs typeface="Helvetica"/>
              </a:rPr>
              <a:t>Ribs</a:t>
            </a:r>
            <a:endParaRPr lang="en-US"/>
          </a:p>
        </p:txBody>
      </p:sp>
      <p:sp>
        <p:nvSpPr>
          <p:cNvPr id="19" name="TextBox 10">
            <a:extLst>
              <a:ext uri="{FF2B5EF4-FFF2-40B4-BE49-F238E27FC236}">
                <a16:creationId xmlns:a16="http://schemas.microsoft.com/office/drawing/2014/main" id="{21D04203-B46C-4F16-A84B-852B081E1942}"/>
              </a:ext>
            </a:extLst>
          </p:cNvPr>
          <p:cNvSpPr txBox="1"/>
          <p:nvPr/>
        </p:nvSpPr>
        <p:spPr>
          <a:xfrm>
            <a:off x="4027104" y="5681535"/>
            <a:ext cx="1178097" cy="307777"/>
          </a:xfrm>
          <a:prstGeom prst="rect">
            <a:avLst/>
          </a:prstGeom>
        </p:spPr>
        <p:txBody>
          <a:bodyPr rot="0" spcFirstLastPara="0" vert="horz" wrap="square" lIns="91440" tIns="45720" rIns="91440" bIns="45720" numCol="1" spcCol="0" rtlCol="0" fromWordArt="0" anchor="ctr"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Helvetica"/>
                <a:cs typeface="Helvetica"/>
              </a:rPr>
              <a:t>Base</a:t>
            </a:r>
            <a:endParaRPr lang="en-US"/>
          </a:p>
        </p:txBody>
      </p:sp>
      <p:cxnSp>
        <p:nvCxnSpPr>
          <p:cNvPr id="20" name="Straight Arrow Connector 19">
            <a:extLst>
              <a:ext uri="{FF2B5EF4-FFF2-40B4-BE49-F238E27FC236}">
                <a16:creationId xmlns:a16="http://schemas.microsoft.com/office/drawing/2014/main" id="{22ABBF01-0E49-4348-B72D-2B3159EC0BFC}"/>
              </a:ext>
            </a:extLst>
          </p:cNvPr>
          <p:cNvCxnSpPr>
            <a:cxnSpLocks/>
          </p:cNvCxnSpPr>
          <p:nvPr/>
        </p:nvCxnSpPr>
        <p:spPr>
          <a:xfrm flipH="1">
            <a:off x="2611120" y="1569538"/>
            <a:ext cx="40132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E7BF7BE-ECD1-49AD-BD9C-3869A57AA847}"/>
              </a:ext>
            </a:extLst>
          </p:cNvPr>
          <p:cNvCxnSpPr>
            <a:cxnSpLocks/>
          </p:cNvCxnSpPr>
          <p:nvPr/>
        </p:nvCxnSpPr>
        <p:spPr>
          <a:xfrm flipV="1">
            <a:off x="1483360" y="2353891"/>
            <a:ext cx="4917440" cy="6504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4" name="TextBox 1">
            <a:extLst>
              <a:ext uri="{FF2B5EF4-FFF2-40B4-BE49-F238E27FC236}">
                <a16:creationId xmlns:a16="http://schemas.microsoft.com/office/drawing/2014/main" id="{1CAB0311-90A8-4AB3-897C-2B185431BDB9}"/>
              </a:ext>
            </a:extLst>
          </p:cNvPr>
          <p:cNvSpPr txBox="1"/>
          <p:nvPr/>
        </p:nvSpPr>
        <p:spPr>
          <a:xfrm>
            <a:off x="3990773" y="1240926"/>
            <a:ext cx="1178097" cy="307777"/>
          </a:xfrm>
          <a:prstGeom prst="rect">
            <a:avLst/>
          </a:prstGeom>
        </p:spPr>
        <p:txBody>
          <a:bodyPr rot="0" spcFirstLastPara="0" vert="horz" wrap="square" lIns="91440" tIns="45720" rIns="91440" bIns="45720" numCol="1" spcCol="0" rtlCol="0" fromWordArt="0" anchor="ctr"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Helvetica"/>
                <a:cs typeface="Helvetica"/>
              </a:rPr>
              <a:t>Parachute</a:t>
            </a:r>
            <a:endParaRPr lang="en-US"/>
          </a:p>
        </p:txBody>
      </p:sp>
      <p:sp>
        <p:nvSpPr>
          <p:cNvPr id="58" name="Google Shape;536;p64">
            <a:extLst>
              <a:ext uri="{FF2B5EF4-FFF2-40B4-BE49-F238E27FC236}">
                <a16:creationId xmlns:a16="http://schemas.microsoft.com/office/drawing/2014/main" id="{286C591F-ECEA-4692-9C96-73B5374C0008}"/>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845890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19" name="Picture 18">
            <a:extLst>
              <a:ext uri="{FF2B5EF4-FFF2-40B4-BE49-F238E27FC236}">
                <a16:creationId xmlns:a16="http://schemas.microsoft.com/office/drawing/2014/main" id="{96C576EC-2397-49C2-91CB-A68C434A3895}"/>
              </a:ext>
            </a:extLst>
          </p:cNvPr>
          <p:cNvPicPr>
            <a:picLocks noChangeAspect="1"/>
          </p:cNvPicPr>
          <p:nvPr/>
        </p:nvPicPr>
        <p:blipFill rotWithShape="1">
          <a:blip r:embed="rId3"/>
          <a:srcRect l="34889" t="7344" r="46344" b="7206"/>
          <a:stretch/>
        </p:blipFill>
        <p:spPr>
          <a:xfrm>
            <a:off x="781295" y="1109066"/>
            <a:ext cx="2001590" cy="5126357"/>
          </a:xfrm>
          <a:prstGeom prst="rect">
            <a:avLst/>
          </a:prstGeom>
        </p:spPr>
      </p:pic>
      <p:sp>
        <p:nvSpPr>
          <p:cNvPr id="541" name="Google Shape;541;p6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lvl="0"/>
            <a:r>
              <a:rPr lang="en-US"/>
              <a:t>Container </a:t>
            </a:r>
            <a:r>
              <a:rPr lang="en-US" sz="2400" b="1" i="0" u="none" strike="noStrike" cap="none">
                <a:solidFill>
                  <a:schemeClr val="accent2"/>
                </a:solidFill>
                <a:latin typeface="Arial"/>
                <a:ea typeface="Arial"/>
                <a:cs typeface="Arial"/>
                <a:sym typeface="Arial"/>
              </a:rPr>
              <a:t>Mechanical Layout of </a:t>
            </a:r>
            <a:r>
              <a:rPr lang="en-US"/>
              <a:t>Components [3/5]</a:t>
            </a:r>
          </a:p>
        </p:txBody>
      </p:sp>
      <p:sp>
        <p:nvSpPr>
          <p:cNvPr id="542" name="Google Shape;542;p65"/>
          <p:cNvSpPr txBox="1">
            <a:spLocks noGrp="1"/>
          </p:cNvSpPr>
          <p:nvPr>
            <p:ph type="body" idx="1"/>
          </p:nvPr>
        </p:nvSpPr>
        <p:spPr>
          <a:xfrm>
            <a:off x="228600" y="838200"/>
            <a:ext cx="8686800" cy="5181600"/>
          </a:xfrm>
          <a:prstGeom prst="rect">
            <a:avLst/>
          </a:prstGeom>
          <a:noFill/>
          <a:ln>
            <a:noFill/>
          </a:ln>
        </p:spPr>
        <p:txBody>
          <a:bodyPr spcFirstLastPara="1" wrap="square" lIns="91425" tIns="45700" rIns="91425" bIns="45700" anchor="t" anchorCtr="0">
            <a:noAutofit/>
          </a:bodyPr>
          <a:lstStyle/>
          <a:p>
            <a:pPr marL="457200" lvl="0" indent="-381000" algn="l" rtl="0">
              <a:lnSpc>
                <a:spcPct val="120000"/>
              </a:lnSpc>
              <a:spcBef>
                <a:spcPts val="500"/>
              </a:spcBef>
              <a:spcAft>
                <a:spcPts val="0"/>
              </a:spcAft>
              <a:buSzPts val="2400"/>
              <a:buChar char="•"/>
            </a:pPr>
            <a:endParaRPr lang="en-US"/>
          </a:p>
          <a:p>
            <a:pPr marL="76200" lvl="0" indent="0" algn="l" rtl="0">
              <a:lnSpc>
                <a:spcPct val="120000"/>
              </a:lnSpc>
              <a:spcBef>
                <a:spcPts val="0"/>
              </a:spcBef>
              <a:spcAft>
                <a:spcPts val="0"/>
              </a:spcAft>
              <a:buSzPts val="2400"/>
              <a:buNone/>
            </a:pPr>
            <a:endParaRPr lang="en-US"/>
          </a:p>
          <a:p>
            <a:pPr marL="342900" marR="0" lvl="0" indent="-190500" algn="l" rtl="0">
              <a:lnSpc>
                <a:spcPct val="100000"/>
              </a:lnSpc>
              <a:spcBef>
                <a:spcPts val="480"/>
              </a:spcBef>
              <a:spcAft>
                <a:spcPts val="0"/>
              </a:spcAft>
              <a:buClr>
                <a:schemeClr val="dk1"/>
              </a:buClr>
              <a:buSzPts val="2400"/>
              <a:buFont typeface="Arial"/>
              <a:buNone/>
            </a:pPr>
            <a:endParaRPr/>
          </a:p>
        </p:txBody>
      </p:sp>
      <p:sp>
        <p:nvSpPr>
          <p:cNvPr id="543" name="Google Shape;543;p65"/>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544" name="Google Shape;544;p65"/>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87</a:t>
            </a:fld>
            <a:endParaRPr sz="1000" b="0" i="0" u="none" strike="noStrike" cap="none">
              <a:solidFill>
                <a:schemeClr val="dk1"/>
              </a:solidFill>
              <a:latin typeface="Arial"/>
              <a:ea typeface="Arial"/>
              <a:cs typeface="Arial"/>
              <a:sym typeface="Arial"/>
            </a:endParaRPr>
          </a:p>
        </p:txBody>
      </p:sp>
      <p:sp>
        <p:nvSpPr>
          <p:cNvPr id="545" name="Google Shape;545;p6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 name="Left Brace 16">
            <a:extLst>
              <a:ext uri="{FF2B5EF4-FFF2-40B4-BE49-F238E27FC236}">
                <a16:creationId xmlns:a16="http://schemas.microsoft.com/office/drawing/2014/main" id="{DB2BB207-6681-47C8-B851-E8DBDE32E83B}"/>
              </a:ext>
            </a:extLst>
          </p:cNvPr>
          <p:cNvSpPr/>
          <p:nvPr/>
        </p:nvSpPr>
        <p:spPr>
          <a:xfrm>
            <a:off x="4687884" y="1227908"/>
            <a:ext cx="211569" cy="204204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9pPr>
          </a:lstStyle>
          <a:p>
            <a:pPr algn="ctr"/>
            <a:endParaRPr lang="en-US"/>
          </a:p>
        </p:txBody>
      </p:sp>
      <p:cxnSp>
        <p:nvCxnSpPr>
          <p:cNvPr id="18" name="Straight Connector 17">
            <a:extLst>
              <a:ext uri="{FF2B5EF4-FFF2-40B4-BE49-F238E27FC236}">
                <a16:creationId xmlns:a16="http://schemas.microsoft.com/office/drawing/2014/main" id="{74A01E56-1DDC-4068-82AA-10C1D4221D40}"/>
              </a:ext>
            </a:extLst>
          </p:cNvPr>
          <p:cNvCxnSpPr>
            <a:cxnSpLocks/>
          </p:cNvCxnSpPr>
          <p:nvPr/>
        </p:nvCxnSpPr>
        <p:spPr>
          <a:xfrm flipH="1">
            <a:off x="2514600" y="2248931"/>
            <a:ext cx="22551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4A3F7B8-17D3-4994-8A53-FE080F075DFD}"/>
              </a:ext>
            </a:extLst>
          </p:cNvPr>
          <p:cNvPicPr>
            <a:picLocks noChangeAspect="1"/>
          </p:cNvPicPr>
          <p:nvPr/>
        </p:nvPicPr>
        <p:blipFill rotWithShape="1">
          <a:blip r:embed="rId4"/>
          <a:srcRect l="24889" t="13511" r="26222" b="11880"/>
          <a:stretch/>
        </p:blipFill>
        <p:spPr>
          <a:xfrm>
            <a:off x="4965773" y="1186510"/>
            <a:ext cx="3417884" cy="2485734"/>
          </a:xfrm>
          <a:prstGeom prst="rect">
            <a:avLst/>
          </a:prstGeom>
        </p:spPr>
      </p:pic>
      <p:sp>
        <p:nvSpPr>
          <p:cNvPr id="29" name="Google Shape;536;p64">
            <a:extLst>
              <a:ext uri="{FF2B5EF4-FFF2-40B4-BE49-F238E27FC236}">
                <a16:creationId xmlns:a16="http://schemas.microsoft.com/office/drawing/2014/main" id="{D5EE2E79-4CD4-46B8-B1FD-E1588C7C9292}"/>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75939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lvl="0"/>
            <a:r>
              <a:rPr lang="en-US"/>
              <a:t>Container </a:t>
            </a:r>
            <a:r>
              <a:rPr lang="en-US" sz="2400" b="1" i="0" u="none" strike="noStrike" cap="none">
                <a:solidFill>
                  <a:schemeClr val="accent2"/>
                </a:solidFill>
                <a:latin typeface="Arial"/>
                <a:ea typeface="Arial"/>
                <a:cs typeface="Arial"/>
                <a:sym typeface="Arial"/>
              </a:rPr>
              <a:t>Mechanical Layout of </a:t>
            </a:r>
            <a:r>
              <a:rPr lang="en-US"/>
              <a:t>Components [4/5]</a:t>
            </a:r>
          </a:p>
        </p:txBody>
      </p:sp>
      <p:sp>
        <p:nvSpPr>
          <p:cNvPr id="543" name="Google Shape;543;p65"/>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a:p>
        </p:txBody>
      </p:sp>
      <p:sp>
        <p:nvSpPr>
          <p:cNvPr id="544" name="Google Shape;544;p65"/>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88</a:t>
            </a:fld>
            <a:endParaRPr sz="1000" b="0" i="0" u="none" strike="noStrike" cap="none">
              <a:solidFill>
                <a:schemeClr val="dk1"/>
              </a:solidFill>
              <a:latin typeface="Arial"/>
              <a:ea typeface="Arial"/>
              <a:cs typeface="Arial"/>
              <a:sym typeface="Arial"/>
            </a:endParaRPr>
          </a:p>
        </p:txBody>
      </p:sp>
      <p:sp>
        <p:nvSpPr>
          <p:cNvPr id="545" name="Google Shape;545;p6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6" name="Picture 15">
            <a:extLst>
              <a:ext uri="{FF2B5EF4-FFF2-40B4-BE49-F238E27FC236}">
                <a16:creationId xmlns:a16="http://schemas.microsoft.com/office/drawing/2014/main" id="{94B33351-9E27-48A8-ACD6-B2FB6B688CF4}"/>
              </a:ext>
            </a:extLst>
          </p:cNvPr>
          <p:cNvPicPr>
            <a:picLocks noChangeAspect="1"/>
          </p:cNvPicPr>
          <p:nvPr/>
        </p:nvPicPr>
        <p:blipFill rotWithShape="1">
          <a:blip r:embed="rId3"/>
          <a:srcRect t="23793" r="-461" b="18965"/>
          <a:stretch/>
        </p:blipFill>
        <p:spPr>
          <a:xfrm>
            <a:off x="2071517" y="3642762"/>
            <a:ext cx="3495797" cy="2640351"/>
          </a:xfrm>
          <a:prstGeom prst="rect">
            <a:avLst/>
          </a:prstGeom>
        </p:spPr>
      </p:pic>
      <p:sp>
        <p:nvSpPr>
          <p:cNvPr id="17" name="TextBox 2">
            <a:extLst>
              <a:ext uri="{FF2B5EF4-FFF2-40B4-BE49-F238E27FC236}">
                <a16:creationId xmlns:a16="http://schemas.microsoft.com/office/drawing/2014/main" id="{C198E46C-D195-4F46-A2F6-B3093561B14A}"/>
              </a:ext>
            </a:extLst>
          </p:cNvPr>
          <p:cNvSpPr txBox="1"/>
          <p:nvPr/>
        </p:nvSpPr>
        <p:spPr>
          <a:xfrm>
            <a:off x="553952" y="3655702"/>
            <a:ext cx="1206553" cy="92333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Helvetica"/>
                <a:cs typeface="Helvetica"/>
              </a:rPr>
              <a:t>Spring for container opening</a:t>
            </a:r>
          </a:p>
        </p:txBody>
      </p:sp>
      <p:sp>
        <p:nvSpPr>
          <p:cNvPr id="18" name="TextBox 3">
            <a:extLst>
              <a:ext uri="{FF2B5EF4-FFF2-40B4-BE49-F238E27FC236}">
                <a16:creationId xmlns:a16="http://schemas.microsoft.com/office/drawing/2014/main" id="{272A10F5-3C9A-47A9-8B53-E5AA3AE8D503}"/>
              </a:ext>
            </a:extLst>
          </p:cNvPr>
          <p:cNvSpPr txBox="1"/>
          <p:nvPr/>
        </p:nvSpPr>
        <p:spPr>
          <a:xfrm>
            <a:off x="5628682" y="5239776"/>
            <a:ext cx="2060245" cy="92333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Helvetica"/>
                <a:cs typeface="Helvetica"/>
              </a:rPr>
              <a:t>3D printed parachute compartment </a:t>
            </a:r>
            <a:endParaRPr lang="en-US"/>
          </a:p>
        </p:txBody>
      </p:sp>
      <p:sp>
        <p:nvSpPr>
          <p:cNvPr id="23" name="TextBox 1">
            <a:extLst>
              <a:ext uri="{FF2B5EF4-FFF2-40B4-BE49-F238E27FC236}">
                <a16:creationId xmlns:a16="http://schemas.microsoft.com/office/drawing/2014/main" id="{10E37A6F-4E66-4FA5-B4DA-B6A6B40622A1}"/>
              </a:ext>
            </a:extLst>
          </p:cNvPr>
          <p:cNvSpPr txBox="1"/>
          <p:nvPr/>
        </p:nvSpPr>
        <p:spPr>
          <a:xfrm>
            <a:off x="6501347" y="3788498"/>
            <a:ext cx="2230984" cy="646331"/>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Helvetica"/>
                <a:cs typeface="Helvetica"/>
              </a:rPr>
              <a:t>Hinge for container ribs opening</a:t>
            </a:r>
            <a:endParaRPr lang="en-US" sz="1800" err="1">
              <a:latin typeface="Helvetica"/>
              <a:cs typeface="Helvetica"/>
            </a:endParaRPr>
          </a:p>
        </p:txBody>
      </p:sp>
      <p:pic>
        <p:nvPicPr>
          <p:cNvPr id="19" name="Picture 3">
            <a:extLst>
              <a:ext uri="{FF2B5EF4-FFF2-40B4-BE49-F238E27FC236}">
                <a16:creationId xmlns:a16="http://schemas.microsoft.com/office/drawing/2014/main" id="{5994A24D-9BA0-4761-AFAE-D92B989C7432}"/>
              </a:ext>
            </a:extLst>
          </p:cNvPr>
          <p:cNvPicPr>
            <a:picLocks noChangeAspect="1"/>
          </p:cNvPicPr>
          <p:nvPr/>
        </p:nvPicPr>
        <p:blipFill rotWithShape="1">
          <a:blip r:embed="rId4"/>
          <a:srcRect l="28484" t="9966" r="22481" b="3436"/>
          <a:stretch/>
        </p:blipFill>
        <p:spPr>
          <a:xfrm>
            <a:off x="557739" y="1117024"/>
            <a:ext cx="2545098" cy="2531007"/>
          </a:xfrm>
          <a:prstGeom prst="rect">
            <a:avLst/>
          </a:prstGeom>
        </p:spPr>
      </p:pic>
      <p:pic>
        <p:nvPicPr>
          <p:cNvPr id="20" name="Picture 5">
            <a:extLst>
              <a:ext uri="{FF2B5EF4-FFF2-40B4-BE49-F238E27FC236}">
                <a16:creationId xmlns:a16="http://schemas.microsoft.com/office/drawing/2014/main" id="{4E8779CA-4D7E-483A-BA85-AB746A50FB5F}"/>
              </a:ext>
            </a:extLst>
          </p:cNvPr>
          <p:cNvPicPr>
            <a:picLocks noChangeAspect="1"/>
          </p:cNvPicPr>
          <p:nvPr/>
        </p:nvPicPr>
        <p:blipFill rotWithShape="1">
          <a:blip r:embed="rId5"/>
          <a:srcRect r="15271" b="437"/>
          <a:stretch/>
        </p:blipFill>
        <p:spPr>
          <a:xfrm>
            <a:off x="5026910" y="1081417"/>
            <a:ext cx="3851877" cy="2540064"/>
          </a:xfrm>
          <a:prstGeom prst="rect">
            <a:avLst/>
          </a:prstGeom>
        </p:spPr>
      </p:pic>
      <p:sp>
        <p:nvSpPr>
          <p:cNvPr id="21" name="Google Shape;536;p64">
            <a:extLst>
              <a:ext uri="{FF2B5EF4-FFF2-40B4-BE49-F238E27FC236}">
                <a16:creationId xmlns:a16="http://schemas.microsoft.com/office/drawing/2014/main" id="{F1C58213-1942-4E91-86C6-91AB22AF1726}"/>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292388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4"/>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404" name="Google Shape;404;p44"/>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89</a:t>
            </a:fld>
            <a:endParaRPr sz="1000" b="0" i="0" u="none" strike="noStrike" cap="none">
              <a:solidFill>
                <a:schemeClr val="dk1"/>
              </a:solidFill>
              <a:latin typeface="Arial"/>
              <a:ea typeface="Arial"/>
              <a:cs typeface="Arial"/>
              <a:sym typeface="Arial"/>
            </a:endParaRPr>
          </a:p>
        </p:txBody>
      </p:sp>
      <p:sp>
        <p:nvSpPr>
          <p:cNvPr id="408" name="Google Shape;408;p4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4" name="Google Shape;457;p49">
            <a:extLst>
              <a:ext uri="{FF2B5EF4-FFF2-40B4-BE49-F238E27FC236}">
                <a16:creationId xmlns:a16="http://schemas.microsoft.com/office/drawing/2014/main" id="{F5140D5D-34E1-435E-9E09-2328F228238F}"/>
              </a:ext>
            </a:extLst>
          </p:cNvPr>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buClr>
                <a:schemeClr val="accent2"/>
              </a:buClr>
            </a:pPr>
            <a:r>
              <a:rPr lang="en-US"/>
              <a:t>Container</a:t>
            </a:r>
            <a:r>
              <a:rPr lang="en-US" sz="2400" b="1" i="0" u="none" strike="noStrike" cap="none">
                <a:latin typeface="Arial"/>
                <a:ea typeface="Arial"/>
                <a:cs typeface="Arial"/>
                <a:sym typeface="Arial"/>
              </a:rPr>
              <a:t> Mechanical Layout of Components </a:t>
            </a:r>
            <a:r>
              <a:rPr lang="en-US"/>
              <a:t>[5/5]</a:t>
            </a:r>
          </a:p>
        </p:txBody>
      </p:sp>
      <p:graphicFrame>
        <p:nvGraphicFramePr>
          <p:cNvPr id="11" name="Table 10">
            <a:extLst>
              <a:ext uri="{FF2B5EF4-FFF2-40B4-BE49-F238E27FC236}">
                <a16:creationId xmlns:a16="http://schemas.microsoft.com/office/drawing/2014/main" id="{6AFDDF17-54A3-4980-BF7D-488B62EDC437}"/>
              </a:ext>
            </a:extLst>
          </p:cNvPr>
          <p:cNvGraphicFramePr>
            <a:graphicFrameLocks noGrp="1"/>
          </p:cNvGraphicFramePr>
          <p:nvPr>
            <p:extLst>
              <p:ext uri="{D42A27DB-BD31-4B8C-83A1-F6EECF244321}">
                <p14:modId xmlns:p14="http://schemas.microsoft.com/office/powerpoint/2010/main" val="3261447044"/>
              </p:ext>
            </p:extLst>
          </p:nvPr>
        </p:nvGraphicFramePr>
        <p:xfrm>
          <a:off x="302133" y="1125241"/>
          <a:ext cx="8701201" cy="3585994"/>
        </p:xfrm>
        <a:graphic>
          <a:graphicData uri="http://schemas.openxmlformats.org/drawingml/2006/table">
            <a:tbl>
              <a:tblPr firstRow="1" bandRow="1"/>
              <a:tblGrid>
                <a:gridCol w="1831638">
                  <a:extLst>
                    <a:ext uri="{9D8B030D-6E8A-4147-A177-3AD203B41FA5}">
                      <a16:colId xmlns:a16="http://schemas.microsoft.com/office/drawing/2014/main" val="1171645403"/>
                    </a:ext>
                  </a:extLst>
                </a:gridCol>
                <a:gridCol w="1313428">
                  <a:extLst>
                    <a:ext uri="{9D8B030D-6E8A-4147-A177-3AD203B41FA5}">
                      <a16:colId xmlns:a16="http://schemas.microsoft.com/office/drawing/2014/main" val="3614717373"/>
                    </a:ext>
                  </a:extLst>
                </a:gridCol>
                <a:gridCol w="1022310">
                  <a:extLst>
                    <a:ext uri="{9D8B030D-6E8A-4147-A177-3AD203B41FA5}">
                      <a16:colId xmlns:a16="http://schemas.microsoft.com/office/drawing/2014/main" val="2625158170"/>
                    </a:ext>
                  </a:extLst>
                </a:gridCol>
                <a:gridCol w="823527">
                  <a:extLst>
                    <a:ext uri="{9D8B030D-6E8A-4147-A177-3AD203B41FA5}">
                      <a16:colId xmlns:a16="http://schemas.microsoft.com/office/drawing/2014/main" val="3419143067"/>
                    </a:ext>
                  </a:extLst>
                </a:gridCol>
                <a:gridCol w="644001">
                  <a:extLst>
                    <a:ext uri="{9D8B030D-6E8A-4147-A177-3AD203B41FA5}">
                      <a16:colId xmlns:a16="http://schemas.microsoft.com/office/drawing/2014/main" val="345857002"/>
                    </a:ext>
                  </a:extLst>
                </a:gridCol>
                <a:gridCol w="1689018">
                  <a:extLst>
                    <a:ext uri="{9D8B030D-6E8A-4147-A177-3AD203B41FA5}">
                      <a16:colId xmlns:a16="http://schemas.microsoft.com/office/drawing/2014/main" val="730147742"/>
                    </a:ext>
                  </a:extLst>
                </a:gridCol>
                <a:gridCol w="1377279">
                  <a:extLst>
                    <a:ext uri="{9D8B030D-6E8A-4147-A177-3AD203B41FA5}">
                      <a16:colId xmlns:a16="http://schemas.microsoft.com/office/drawing/2014/main" val="2799768529"/>
                    </a:ext>
                  </a:extLst>
                </a:gridCol>
              </a:tblGrid>
              <a:tr h="960993">
                <a:tc>
                  <a:txBody>
                    <a:bodyPr/>
                    <a:lstStyle/>
                    <a:p>
                      <a:pPr lvl="0" algn="ctr">
                        <a:buNone/>
                      </a:pPr>
                      <a:r>
                        <a:rPr lang="en-US" sz="1400" b="1">
                          <a:solidFill>
                            <a:schemeClr val="bg1"/>
                          </a:solidFill>
                          <a:latin typeface="Helvetica"/>
                        </a:rPr>
                        <a:t>Component(s)</a:t>
                      </a:r>
                    </a:p>
                  </a:txBody>
                  <a:tcPr anchor="ctr">
                    <a:solidFill>
                      <a:srgbClr val="FD8008"/>
                    </a:solidFill>
                  </a:tcPr>
                </a:tc>
                <a:tc>
                  <a:txBody>
                    <a:bodyPr/>
                    <a:lstStyle/>
                    <a:p>
                      <a:pPr lvl="0" algn="ctr">
                        <a:buNone/>
                      </a:pPr>
                      <a:r>
                        <a:rPr lang="en-US" sz="1400" b="1">
                          <a:solidFill>
                            <a:schemeClr val="bg1"/>
                          </a:solidFill>
                          <a:latin typeface="Helvetica"/>
                        </a:rPr>
                        <a:t>Material</a:t>
                      </a:r>
                    </a:p>
                  </a:txBody>
                  <a:tcPr anchor="ctr">
                    <a:solidFill>
                      <a:srgbClr val="FD8008"/>
                    </a:solidFill>
                  </a:tcPr>
                </a:tc>
                <a:tc>
                  <a:txBody>
                    <a:bodyPr/>
                    <a:lstStyle/>
                    <a:p>
                      <a:pPr algn="ctr"/>
                      <a:r>
                        <a:rPr lang="en-US" sz="1400" b="1">
                          <a:solidFill>
                            <a:schemeClr val="bg1"/>
                          </a:solidFill>
                          <a:latin typeface="Helvetica"/>
                        </a:rPr>
                        <a:t>Density</a:t>
                      </a:r>
                    </a:p>
                    <a:p>
                      <a:pPr lvl="0" algn="ctr">
                        <a:buNone/>
                      </a:pPr>
                      <a:r>
                        <a:rPr lang="en-US" sz="1400" b="1">
                          <a:solidFill>
                            <a:schemeClr val="bg1"/>
                          </a:solidFill>
                          <a:latin typeface="Helvetica"/>
                        </a:rPr>
                        <a:t>(g/cm^3)</a:t>
                      </a:r>
                    </a:p>
                  </a:txBody>
                  <a:tcPr anchor="ctr">
                    <a:solidFill>
                      <a:srgbClr val="FD8008"/>
                    </a:solidFill>
                  </a:tcPr>
                </a:tc>
                <a:tc>
                  <a:txBody>
                    <a:bodyPr/>
                    <a:lstStyle/>
                    <a:p>
                      <a:pPr algn="ctr"/>
                      <a:r>
                        <a:rPr lang="en-US" sz="1400" b="1">
                          <a:solidFill>
                            <a:schemeClr val="bg1"/>
                          </a:solidFill>
                          <a:latin typeface="Helvetica"/>
                        </a:rPr>
                        <a:t>Tensile strength</a:t>
                      </a:r>
                    </a:p>
                    <a:p>
                      <a:pPr lvl="0" algn="ctr">
                        <a:buNone/>
                      </a:pPr>
                      <a:r>
                        <a:rPr lang="en-US" sz="1400" b="1">
                          <a:solidFill>
                            <a:schemeClr val="bg1"/>
                          </a:solidFill>
                          <a:latin typeface="Helvetica"/>
                        </a:rPr>
                        <a:t>(MPa)</a:t>
                      </a:r>
                    </a:p>
                  </a:txBody>
                  <a:tcPr anchor="ctr">
                    <a:solidFill>
                      <a:srgbClr val="FD8008"/>
                    </a:solidFill>
                  </a:tcPr>
                </a:tc>
                <a:tc>
                  <a:txBody>
                    <a:bodyPr/>
                    <a:lstStyle/>
                    <a:p>
                      <a:pPr lvl="0" algn="ctr">
                        <a:buNone/>
                      </a:pPr>
                      <a:r>
                        <a:rPr lang="en-US" sz="1400" b="1">
                          <a:solidFill>
                            <a:schemeClr val="bg1"/>
                          </a:solidFill>
                          <a:latin typeface="Helvetica"/>
                        </a:rPr>
                        <a:t>Cost per kg</a:t>
                      </a:r>
                    </a:p>
                  </a:txBody>
                  <a:tcPr anchor="ctr">
                    <a:solidFill>
                      <a:srgbClr val="FD8008"/>
                    </a:solidFill>
                  </a:tcPr>
                </a:tc>
                <a:tc>
                  <a:txBody>
                    <a:bodyPr/>
                    <a:lstStyle/>
                    <a:p>
                      <a:pPr algn="ctr"/>
                      <a:r>
                        <a:rPr lang="en-US" sz="1400" b="1">
                          <a:solidFill>
                            <a:schemeClr val="bg1"/>
                          </a:solidFill>
                          <a:latin typeface="Helvetica"/>
                        </a:rPr>
                        <a:t>Advantages</a:t>
                      </a:r>
                    </a:p>
                  </a:txBody>
                  <a:tcPr anchor="ctr">
                    <a:solidFill>
                      <a:srgbClr val="FD8008"/>
                    </a:solidFill>
                  </a:tcPr>
                </a:tc>
                <a:tc>
                  <a:txBody>
                    <a:bodyPr/>
                    <a:lstStyle/>
                    <a:p>
                      <a:pPr lvl="0" algn="ctr">
                        <a:buNone/>
                      </a:pPr>
                      <a:r>
                        <a:rPr lang="en-US" sz="1400" b="1">
                          <a:solidFill>
                            <a:schemeClr val="bg1"/>
                          </a:solidFill>
                          <a:latin typeface="Helvetica"/>
                        </a:rPr>
                        <a:t>Disadvantages</a:t>
                      </a:r>
                    </a:p>
                  </a:txBody>
                  <a:tcPr anchor="ctr">
                    <a:solidFill>
                      <a:srgbClr val="FD8008"/>
                    </a:solidFill>
                  </a:tcPr>
                </a:tc>
                <a:extLst>
                  <a:ext uri="{0D108BD9-81ED-4DB2-BD59-A6C34878D82A}">
                    <a16:rowId xmlns:a16="http://schemas.microsoft.com/office/drawing/2014/main" val="2279104313"/>
                  </a:ext>
                </a:extLst>
              </a:tr>
              <a:tr h="1040041">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1">
                          <a:solidFill>
                            <a:schemeClr val="bg1"/>
                          </a:solidFill>
                          <a:latin typeface="Helvetica"/>
                        </a:rPr>
                        <a:t>Parachute Mounting Lid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1">
                          <a:solidFill>
                            <a:schemeClr val="bg1"/>
                          </a:solidFill>
                          <a:latin typeface="Helvetica"/>
                        </a:rPr>
                        <a:t>Container Cage</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solidFill>
                            <a:schemeClr val="bg1"/>
                          </a:solidFill>
                          <a:latin typeface="Helvetica"/>
                        </a:rPr>
                        <a:t>ABS - </a:t>
                      </a:r>
                      <a:r>
                        <a:rPr lang="en-US" sz="1400">
                          <a:solidFill>
                            <a:schemeClr val="bg1"/>
                          </a:solidFill>
                          <a:latin typeface="Helvetica"/>
                        </a:rPr>
                        <a:t>3D PRINTING (FDM)</a:t>
                      </a:r>
                    </a:p>
                  </a:txBody>
                  <a:tcPr anchor="ctr">
                    <a:solidFill>
                      <a:srgbClr val="FFC000"/>
                    </a:solidFill>
                  </a:tcPr>
                </a:tc>
                <a:tc>
                  <a:txBody>
                    <a:bodyPr/>
                    <a:lstStyle/>
                    <a:p>
                      <a:pPr algn="l"/>
                      <a:r>
                        <a:rPr lang="en-US" sz="1400">
                          <a:latin typeface="Helvetica"/>
                        </a:rPr>
                        <a:t>1.06-1.08</a:t>
                      </a:r>
                    </a:p>
                  </a:txBody>
                  <a:tcPr anchor="ctr">
                    <a:solidFill>
                      <a:srgbClr val="F9F5E4"/>
                    </a:solidFill>
                  </a:tcPr>
                </a:tc>
                <a:tc>
                  <a:txBody>
                    <a:bodyPr/>
                    <a:lstStyle/>
                    <a:p>
                      <a:pPr algn="l"/>
                      <a:r>
                        <a:rPr lang="en-US" sz="1400">
                          <a:latin typeface="Helvetica"/>
                        </a:rPr>
                        <a:t>27-46</a:t>
                      </a:r>
                    </a:p>
                  </a:txBody>
                  <a:tcPr anchor="ctr">
                    <a:solidFill>
                      <a:srgbClr val="F9F5E4"/>
                    </a:solidFill>
                  </a:tcPr>
                </a:tc>
                <a:tc>
                  <a:txBody>
                    <a:bodyPr/>
                    <a:lstStyle/>
                    <a:p>
                      <a:pPr lvl="0" algn="l">
                        <a:buNone/>
                      </a:pPr>
                      <a:r>
                        <a:rPr lang="en-US" sz="1400">
                          <a:latin typeface="Helvetica"/>
                        </a:rPr>
                        <a:t>$10-40</a:t>
                      </a:r>
                    </a:p>
                  </a:txBody>
                  <a:tcPr anchor="ctr">
                    <a:solidFill>
                      <a:srgbClr val="F9F5E4"/>
                    </a:solidFill>
                  </a:tcPr>
                </a:tc>
                <a:tc>
                  <a:txBody>
                    <a:bodyPr/>
                    <a:lstStyle/>
                    <a:p>
                      <a:pPr marL="285750" indent="-285750" algn="l">
                        <a:buFont typeface="Arial"/>
                        <a:buChar char="•"/>
                      </a:pPr>
                      <a:r>
                        <a:rPr lang="en-US" sz="1400">
                          <a:latin typeface="Helvetica"/>
                        </a:rPr>
                        <a:t>Mechanically strong and long life span</a:t>
                      </a:r>
                    </a:p>
                  </a:txBody>
                  <a:tcPr anchor="ctr">
                    <a:solidFill>
                      <a:srgbClr val="F9F5E4"/>
                    </a:solidFill>
                  </a:tcPr>
                </a:tc>
                <a:tc>
                  <a:txBody>
                    <a:bodyPr/>
                    <a:lstStyle/>
                    <a:p>
                      <a:pPr marL="285750" lvl="0" indent="-285750" algn="l">
                        <a:buFont typeface="Arial"/>
                        <a:buChar char="•"/>
                      </a:pPr>
                      <a:r>
                        <a:rPr lang="en-US" sz="1400">
                          <a:latin typeface="Helvetica"/>
                        </a:rPr>
                        <a:t>Toxic and required heated bed</a:t>
                      </a:r>
                    </a:p>
                  </a:txBody>
                  <a:tcPr anchor="ctr">
                    <a:solidFill>
                      <a:srgbClr val="F9F5E4"/>
                    </a:solidFill>
                  </a:tcPr>
                </a:tc>
                <a:extLst>
                  <a:ext uri="{0D108BD9-81ED-4DB2-BD59-A6C34878D82A}">
                    <a16:rowId xmlns:a16="http://schemas.microsoft.com/office/drawing/2014/main" val="4053157726"/>
                  </a:ext>
                </a:extLst>
              </a:tr>
              <a:tr h="1214646">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1">
                          <a:solidFill>
                            <a:schemeClr val="bg1"/>
                          </a:solidFill>
                          <a:latin typeface="Helvetica Neue" panose="02000503000000020004"/>
                          <a:ea typeface="Helvetica Neue" panose="02000503000000020004" pitchFamily="2" charset="0"/>
                          <a:cs typeface="Helvetica Neue" panose="02000503000000020004" pitchFamily="2" charset="0"/>
                        </a:rPr>
                        <a:t>Container Rib (Body)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1">
                          <a:solidFill>
                            <a:schemeClr val="bg1"/>
                          </a:solidFill>
                          <a:latin typeface="Helvetica Neue" panose="02000503000000020004"/>
                          <a:ea typeface="Helvetica Neue" panose="02000503000000020004" pitchFamily="2" charset="0"/>
                          <a:cs typeface="Helvetica Neue" panose="02000503000000020004" pitchFamily="2" charset="0"/>
                        </a:rPr>
                        <a:t>Container Ribs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1">
                          <a:solidFill>
                            <a:schemeClr val="bg1"/>
                          </a:solidFill>
                          <a:latin typeface="Helvetica Neue" panose="02000503000000020004"/>
                          <a:ea typeface="Helvetica Neue" panose="02000503000000020004" pitchFamily="2" charset="0"/>
                          <a:cs typeface="Helvetica Neue" panose="02000503000000020004" pitchFamily="2" charset="0"/>
                        </a:rPr>
                        <a:t>Container Base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1">
                          <a:solidFill>
                            <a:schemeClr val="bg1"/>
                          </a:solidFill>
                          <a:latin typeface="Helvetica Neue" panose="02000503000000020004"/>
                          <a:ea typeface="Helvetica Neue" panose="02000503000000020004" pitchFamily="2" charset="0"/>
                          <a:cs typeface="Helvetica Neue" panose="02000503000000020004" pitchFamily="2" charset="0"/>
                        </a:rPr>
                        <a:t>Container Parachute Section</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solidFill>
                            <a:schemeClr val="bg1"/>
                          </a:solidFill>
                          <a:latin typeface="Helvetica Neue" panose="02000503000000020004"/>
                        </a:rPr>
                        <a:t>HDPE - </a:t>
                      </a:r>
                      <a:r>
                        <a:rPr lang="en-US" sz="1400">
                          <a:solidFill>
                            <a:schemeClr val="bg1"/>
                          </a:solidFill>
                          <a:latin typeface="Helvetica Neue" panose="02000503000000020004"/>
                        </a:rPr>
                        <a:t>CNC (machined)</a:t>
                      </a:r>
                    </a:p>
                  </a:txBody>
                  <a:tcPr anchor="ctr">
                    <a:solidFill>
                      <a:srgbClr val="FFC000"/>
                    </a:solidFill>
                  </a:tcPr>
                </a:tc>
                <a:tc>
                  <a:txBody>
                    <a:bodyPr/>
                    <a:lstStyle/>
                    <a:p>
                      <a:pPr algn="l"/>
                      <a:r>
                        <a:rPr lang="en-US" sz="1400">
                          <a:latin typeface="Helvetica Neue" panose="02000503000000020004"/>
                        </a:rPr>
                        <a:t>0.97</a:t>
                      </a:r>
                    </a:p>
                  </a:txBody>
                  <a:tcPr anchor="ctr">
                    <a:solidFill>
                      <a:srgbClr val="F9F5E4"/>
                    </a:solidFill>
                  </a:tcPr>
                </a:tc>
                <a:tc>
                  <a:txBody>
                    <a:bodyPr/>
                    <a:lstStyle/>
                    <a:p>
                      <a:pPr algn="l"/>
                      <a:r>
                        <a:rPr lang="en-US" sz="1400">
                          <a:latin typeface="Helvetica Neue" panose="02000503000000020004"/>
                        </a:rPr>
                        <a:t>32</a:t>
                      </a:r>
                    </a:p>
                  </a:txBody>
                  <a:tcPr anchor="ctr">
                    <a:solidFill>
                      <a:srgbClr val="F9F5E4"/>
                    </a:solidFill>
                  </a:tcPr>
                </a:tc>
                <a:tc>
                  <a:txBody>
                    <a:bodyPr/>
                    <a:lstStyle/>
                    <a:p>
                      <a:pPr lvl="0" algn="l">
                        <a:buNone/>
                      </a:pPr>
                      <a:r>
                        <a:rPr lang="en-US" sz="1400">
                          <a:latin typeface="Helvetica Neue" panose="02000503000000020004"/>
                        </a:rPr>
                        <a:t>$30</a:t>
                      </a:r>
                    </a:p>
                  </a:txBody>
                  <a:tcPr anchor="ctr">
                    <a:solidFill>
                      <a:srgbClr val="F9F5E4"/>
                    </a:solidFill>
                  </a:tcPr>
                </a:tc>
                <a:tc>
                  <a:txBody>
                    <a:bodyPr/>
                    <a:lstStyle/>
                    <a:p>
                      <a:pPr marL="285750" indent="-285750" algn="l">
                        <a:buFont typeface="Arial"/>
                        <a:buChar char="•"/>
                      </a:pPr>
                      <a:r>
                        <a:rPr lang="en-US" sz="1400">
                          <a:latin typeface="Helvetica Neue" panose="02000503000000020004"/>
                        </a:rPr>
                        <a:t>Strong and durable.</a:t>
                      </a:r>
                    </a:p>
                    <a:p>
                      <a:pPr marL="285750" lvl="0" indent="-285750" algn="l">
                        <a:buFont typeface="Arial"/>
                        <a:buChar char="•"/>
                      </a:pPr>
                      <a:r>
                        <a:rPr lang="en-US" sz="1400">
                          <a:latin typeface="Helvetica Neue" panose="02000503000000020004"/>
                        </a:rPr>
                        <a:t>Relatively light weight.</a:t>
                      </a:r>
                    </a:p>
                  </a:txBody>
                  <a:tcPr anchor="ctr">
                    <a:solidFill>
                      <a:srgbClr val="F9F5E4"/>
                    </a:solidFill>
                  </a:tcPr>
                </a:tc>
                <a:tc>
                  <a:txBody>
                    <a:bodyPr/>
                    <a:lstStyle/>
                    <a:p>
                      <a:pPr marL="285750" lvl="0" indent="-285750" algn="l">
                        <a:buFont typeface="Arial"/>
                        <a:buChar char="•"/>
                      </a:pPr>
                      <a:r>
                        <a:rPr lang="en-US" sz="1400">
                          <a:latin typeface="Helvetica Neue" panose="02000503000000020004"/>
                        </a:rPr>
                        <a:t>Stress cracking</a:t>
                      </a:r>
                    </a:p>
                    <a:p>
                      <a:pPr marL="0" lvl="0" indent="0" algn="l">
                        <a:buNone/>
                      </a:pPr>
                      <a:endParaRPr lang="en-US" sz="1400">
                        <a:latin typeface="Helvetica Neue" panose="02000503000000020004"/>
                      </a:endParaRPr>
                    </a:p>
                  </a:txBody>
                  <a:tcPr anchor="ctr">
                    <a:solidFill>
                      <a:srgbClr val="F9F5E4"/>
                    </a:solidFill>
                  </a:tcPr>
                </a:tc>
                <a:extLst>
                  <a:ext uri="{0D108BD9-81ED-4DB2-BD59-A6C34878D82A}">
                    <a16:rowId xmlns:a16="http://schemas.microsoft.com/office/drawing/2014/main" val="2616679610"/>
                  </a:ext>
                </a:extLst>
              </a:tr>
            </a:tbl>
          </a:graphicData>
        </a:graphic>
      </p:graphicFrame>
      <p:sp>
        <p:nvSpPr>
          <p:cNvPr id="12" name="Google Shape;536;p64">
            <a:extLst>
              <a:ext uri="{FF2B5EF4-FFF2-40B4-BE49-F238E27FC236}">
                <a16:creationId xmlns:a16="http://schemas.microsoft.com/office/drawing/2014/main" id="{CDECA635-55D8-46B8-8582-B9C240F0D40C}"/>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91154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136" name="Google Shape;136;p1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a:t>
            </a:fld>
            <a:endParaRPr sz="1000" b="0" i="0" u="none" strike="noStrike" cap="none">
              <a:solidFill>
                <a:schemeClr val="dk1"/>
              </a:solidFill>
              <a:latin typeface="Arial"/>
              <a:ea typeface="Arial"/>
              <a:cs typeface="Arial"/>
              <a:sym typeface="Arial"/>
            </a:endParaRPr>
          </a:p>
        </p:txBody>
      </p:sp>
      <p:sp>
        <p:nvSpPr>
          <p:cNvPr id="137" name="Google Shape;137;p1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Acronyms</a:t>
            </a:r>
            <a:endParaRPr/>
          </a:p>
        </p:txBody>
      </p:sp>
      <p:graphicFrame>
        <p:nvGraphicFramePr>
          <p:cNvPr id="2" name="Table 1">
            <a:extLst>
              <a:ext uri="{FF2B5EF4-FFF2-40B4-BE49-F238E27FC236}">
                <a16:creationId xmlns:a16="http://schemas.microsoft.com/office/drawing/2014/main" id="{7C824C23-AF3E-40BA-885F-193223E2D791}"/>
              </a:ext>
            </a:extLst>
          </p:cNvPr>
          <p:cNvGraphicFramePr>
            <a:graphicFrameLocks noGrp="1"/>
          </p:cNvGraphicFramePr>
          <p:nvPr>
            <p:extLst>
              <p:ext uri="{D42A27DB-BD31-4B8C-83A1-F6EECF244321}">
                <p14:modId xmlns:p14="http://schemas.microsoft.com/office/powerpoint/2010/main" val="1051514830"/>
              </p:ext>
            </p:extLst>
          </p:nvPr>
        </p:nvGraphicFramePr>
        <p:xfrm>
          <a:off x="300160" y="1172948"/>
          <a:ext cx="4143664" cy="5072928"/>
        </p:xfrm>
        <a:graphic>
          <a:graphicData uri="http://schemas.openxmlformats.org/drawingml/2006/table">
            <a:tbl>
              <a:tblPr firstRow="1" bandRow="1"/>
              <a:tblGrid>
                <a:gridCol w="996051">
                  <a:extLst>
                    <a:ext uri="{9D8B030D-6E8A-4147-A177-3AD203B41FA5}">
                      <a16:colId xmlns:a16="http://schemas.microsoft.com/office/drawing/2014/main" val="3389881723"/>
                    </a:ext>
                  </a:extLst>
                </a:gridCol>
                <a:gridCol w="3147613">
                  <a:extLst>
                    <a:ext uri="{9D8B030D-6E8A-4147-A177-3AD203B41FA5}">
                      <a16:colId xmlns:a16="http://schemas.microsoft.com/office/drawing/2014/main" val="867613698"/>
                    </a:ext>
                  </a:extLst>
                </a:gridCol>
              </a:tblGrid>
              <a:tr h="364344">
                <a:tc>
                  <a:txBody>
                    <a:bodyPr/>
                    <a:lstStyle/>
                    <a:p>
                      <a:pPr algn="l"/>
                      <a:r>
                        <a:rPr lang="en-IN" sz="1100" b="1">
                          <a:latin typeface="Helvetica Neue"/>
                        </a:rPr>
                        <a:t>A</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algn="l"/>
                      <a:r>
                        <a:rPr lang="en-IN">
                          <a:latin typeface="Helvetica Neue"/>
                        </a:rPr>
                        <a:t>Analysis</a:t>
                      </a: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1360932658"/>
                  </a:ext>
                </a:extLst>
              </a:tr>
              <a:tr h="364344">
                <a:tc>
                  <a:txBody>
                    <a:bodyPr/>
                    <a:lstStyle/>
                    <a:p>
                      <a:pPr algn="l"/>
                      <a:r>
                        <a:rPr lang="en-IN" sz="1100" b="1">
                          <a:latin typeface="Helvetica Neue"/>
                        </a:rPr>
                        <a:t>ADC</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a:latin typeface="Helvetica Neue"/>
                          <a:cs typeface="Arial"/>
                        </a:rPr>
                        <a:t>Analog to Digital</a:t>
                      </a:r>
                      <a:r>
                        <a:rPr lang="en-IN" sz="1400" spc="-65">
                          <a:latin typeface="Helvetica Neue"/>
                          <a:cs typeface="Arial"/>
                        </a:rPr>
                        <a:t> </a:t>
                      </a:r>
                      <a:r>
                        <a:rPr lang="en-IN" sz="1400" spc="-5">
                          <a:latin typeface="Helvetica Neue"/>
                          <a:cs typeface="Arial"/>
                        </a:rPr>
                        <a:t>Converter</a:t>
                      </a:r>
                      <a:endParaRPr lang="en-IN" sz="1400">
                        <a:latin typeface="Helvetica Neue"/>
                        <a:cs typeface="Arial"/>
                      </a:endParaRP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3402994069"/>
                  </a:ext>
                </a:extLst>
              </a:tr>
              <a:tr h="364344">
                <a:tc>
                  <a:txBody>
                    <a:bodyPr/>
                    <a:lstStyle/>
                    <a:p>
                      <a:pPr algn="l"/>
                      <a:r>
                        <a:rPr lang="en-IN" sz="1100" b="1">
                          <a:latin typeface="Helvetica Neue"/>
                        </a:rPr>
                        <a:t>Alt</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algn="l"/>
                      <a:r>
                        <a:rPr lang="en-IN">
                          <a:latin typeface="Helvetica Neue"/>
                        </a:rPr>
                        <a:t>Altitude</a:t>
                      </a: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113489814"/>
                  </a:ext>
                </a:extLst>
              </a:tr>
              <a:tr h="364344">
                <a:tc>
                  <a:txBody>
                    <a:bodyPr/>
                    <a:lstStyle/>
                    <a:p>
                      <a:pPr algn="l"/>
                      <a:r>
                        <a:rPr lang="en-IN" sz="1100" b="1">
                          <a:latin typeface="Helvetica Neue"/>
                        </a:rPr>
                        <a:t>ARM</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spc="-5">
                          <a:latin typeface="Helvetica Neue"/>
                          <a:cs typeface="Arial"/>
                        </a:rPr>
                        <a:t>Advanced RISC</a:t>
                      </a:r>
                      <a:r>
                        <a:rPr lang="en-IN" sz="1400" spc="-30">
                          <a:latin typeface="Helvetica Neue"/>
                          <a:cs typeface="Arial"/>
                        </a:rPr>
                        <a:t> </a:t>
                      </a:r>
                      <a:r>
                        <a:rPr lang="en-IN" sz="1400">
                          <a:latin typeface="Helvetica Neue"/>
                          <a:cs typeface="Arial"/>
                        </a:rPr>
                        <a:t>Machines</a:t>
                      </a: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1819689009"/>
                  </a:ext>
                </a:extLst>
              </a:tr>
              <a:tr h="364344">
                <a:tc>
                  <a:txBody>
                    <a:bodyPr/>
                    <a:lstStyle/>
                    <a:p>
                      <a:pPr algn="l"/>
                      <a:r>
                        <a:rPr lang="en-IN" sz="1100" b="1">
                          <a:latin typeface="Helvetica Neue"/>
                        </a:rPr>
                        <a:t>CDH</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spc="-5">
                          <a:latin typeface="Helvetica Neue"/>
                          <a:cs typeface="Arial"/>
                        </a:rPr>
                        <a:t>Communication </a:t>
                      </a:r>
                      <a:r>
                        <a:rPr lang="en-US" sz="1400">
                          <a:latin typeface="Helvetica Neue"/>
                          <a:cs typeface="Arial"/>
                        </a:rPr>
                        <a:t>and </a:t>
                      </a:r>
                      <a:r>
                        <a:rPr lang="en-US" sz="1400" spc="-5">
                          <a:latin typeface="Helvetica Neue"/>
                          <a:cs typeface="Arial"/>
                        </a:rPr>
                        <a:t>Data</a:t>
                      </a:r>
                      <a:r>
                        <a:rPr lang="en-US" sz="1400" spc="-85">
                          <a:latin typeface="Helvetica Neue"/>
                          <a:cs typeface="Arial"/>
                        </a:rPr>
                        <a:t> </a:t>
                      </a:r>
                      <a:r>
                        <a:rPr lang="en-US" sz="1400">
                          <a:latin typeface="Helvetica Neue"/>
                          <a:cs typeface="Arial"/>
                        </a:rPr>
                        <a:t>Handling</a:t>
                      </a: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817740382"/>
                  </a:ext>
                </a:extLst>
              </a:tr>
              <a:tr h="364344">
                <a:tc>
                  <a:txBody>
                    <a:bodyPr/>
                    <a:lstStyle/>
                    <a:p>
                      <a:pPr algn="l"/>
                      <a:r>
                        <a:rPr lang="en-IN" sz="1100" b="1">
                          <a:latin typeface="Helvetica Neue"/>
                        </a:rPr>
                        <a:t>CDR</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a:latin typeface="Helvetica Neue"/>
                          <a:cs typeface="Arial"/>
                        </a:rPr>
                        <a:t>Critical Design</a:t>
                      </a:r>
                      <a:r>
                        <a:rPr lang="en-IN" sz="1400" spc="-45">
                          <a:latin typeface="Helvetica Neue"/>
                          <a:cs typeface="Arial"/>
                        </a:rPr>
                        <a:t> </a:t>
                      </a:r>
                      <a:r>
                        <a:rPr lang="en-IN" sz="1400" spc="-5">
                          <a:latin typeface="Helvetica Neue"/>
                          <a:cs typeface="Arial"/>
                        </a:rPr>
                        <a:t>Review</a:t>
                      </a:r>
                      <a:endParaRPr lang="en-IN" sz="1400">
                        <a:latin typeface="Helvetica Neue"/>
                        <a:cs typeface="Arial"/>
                      </a:endParaRP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459502480"/>
                  </a:ext>
                </a:extLst>
              </a:tr>
              <a:tr h="364344">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CONOPS</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Concept of Operations</a:t>
                      </a:r>
                      <a:endParaRPr lang="en-IN" sz="1400">
                        <a:latin typeface="Helvetica Neue"/>
                        <a:cs typeface="Arial"/>
                      </a:endParaRP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1036676898"/>
                  </a:ext>
                </a:extLst>
              </a:tr>
              <a:tr h="364344">
                <a:tc>
                  <a:txBody>
                    <a:bodyPr/>
                    <a:lstStyle/>
                    <a:p>
                      <a:pPr algn="l"/>
                      <a:r>
                        <a:rPr lang="en-IN" sz="1100" b="1">
                          <a:latin typeface="Helvetica Neue"/>
                        </a:rPr>
                        <a:t>DCR</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a:latin typeface="Helvetica Neue"/>
                          <a:cs typeface="Arial"/>
                        </a:rPr>
                        <a:t>Decent Control</a:t>
                      </a:r>
                      <a:r>
                        <a:rPr lang="en-IN" sz="1400" spc="-55">
                          <a:latin typeface="Helvetica Neue"/>
                          <a:cs typeface="Arial"/>
                        </a:rPr>
                        <a:t> </a:t>
                      </a:r>
                      <a:r>
                        <a:rPr lang="en-IN" sz="1400" spc="-5">
                          <a:latin typeface="Helvetica Neue"/>
                          <a:cs typeface="Arial"/>
                        </a:rPr>
                        <a:t>Requirements</a:t>
                      </a:r>
                      <a:endParaRPr lang="en-IN" sz="1400">
                        <a:latin typeface="Helvetica Neue"/>
                        <a:cs typeface="Arial"/>
                      </a:endParaRP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668445378"/>
                  </a:ext>
                </a:extLst>
              </a:tr>
              <a:tr h="364344">
                <a:tc>
                  <a:txBody>
                    <a:bodyPr/>
                    <a:lstStyle/>
                    <a:p>
                      <a:pPr algn="l"/>
                      <a:r>
                        <a:rPr lang="en-IN" sz="1100" b="1">
                          <a:latin typeface="Helvetica Neue"/>
                        </a:rPr>
                        <a:t>D</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spc="-5">
                          <a:latin typeface="Helvetica Neue"/>
                          <a:cs typeface="Arial"/>
                        </a:rPr>
                        <a:t>Demonstration</a:t>
                      </a:r>
                      <a:endParaRPr lang="en-IN" sz="1400">
                        <a:latin typeface="Helvetica Neue"/>
                        <a:cs typeface="Arial"/>
                      </a:endParaRP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1189427039"/>
                  </a:ext>
                </a:extLst>
              </a:tr>
              <a:tr h="619384">
                <a:tc>
                  <a:txBody>
                    <a:bodyPr/>
                    <a:lstStyle/>
                    <a:p>
                      <a:pPr algn="l"/>
                      <a:r>
                        <a:rPr lang="en-IN" sz="1100" b="1">
                          <a:latin typeface="Helvetica Neue"/>
                        </a:rPr>
                        <a:t>EEPROM</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latin typeface="Helvetica Neue"/>
                          <a:cs typeface="Arial"/>
                        </a:rPr>
                        <a:t>Electrically Erasable Programmable </a:t>
                      </a:r>
                      <a:r>
                        <a:rPr lang="en-US" sz="1400" spc="-5">
                          <a:latin typeface="Helvetica Neue"/>
                          <a:cs typeface="Arial"/>
                        </a:rPr>
                        <a:t>Read </a:t>
                      </a:r>
                      <a:r>
                        <a:rPr lang="en-US" sz="1400">
                          <a:latin typeface="Helvetica Neue"/>
                          <a:cs typeface="Arial"/>
                        </a:rPr>
                        <a:t>Only</a:t>
                      </a:r>
                      <a:r>
                        <a:rPr lang="en-US" sz="1400" spc="-165">
                          <a:latin typeface="Helvetica Neue"/>
                          <a:cs typeface="Arial"/>
                        </a:rPr>
                        <a:t> </a:t>
                      </a:r>
                      <a:r>
                        <a:rPr lang="en-US" sz="1400" spc="-5">
                          <a:latin typeface="Helvetica Neue"/>
                          <a:cs typeface="Arial"/>
                        </a:rPr>
                        <a:t>Memory</a:t>
                      </a:r>
                      <a:endParaRPr lang="en-US" sz="1400">
                        <a:latin typeface="Helvetica Neue"/>
                        <a:cs typeface="Arial"/>
                      </a:endParaRP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2259191116"/>
                  </a:ext>
                </a:extLst>
              </a:tr>
              <a:tr h="364344">
                <a:tc>
                  <a:txBody>
                    <a:bodyPr/>
                    <a:lstStyle/>
                    <a:p>
                      <a:pPr algn="l"/>
                      <a:r>
                        <a:rPr lang="en-IN" sz="1100" b="1">
                          <a:latin typeface="Helvetica Neue"/>
                        </a:rPr>
                        <a:t>EPS</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a:latin typeface="Helvetica Neue"/>
                          <a:cs typeface="Arial"/>
                        </a:rPr>
                        <a:t>Energy </a:t>
                      </a:r>
                      <a:r>
                        <a:rPr lang="en-IN" sz="1400" spc="-5">
                          <a:latin typeface="Helvetica Neue"/>
                          <a:cs typeface="Arial"/>
                        </a:rPr>
                        <a:t>Power</a:t>
                      </a:r>
                      <a:r>
                        <a:rPr lang="en-IN" sz="1400" spc="-40">
                          <a:latin typeface="Helvetica Neue"/>
                          <a:cs typeface="Arial"/>
                        </a:rPr>
                        <a:t> </a:t>
                      </a:r>
                      <a:r>
                        <a:rPr lang="en-IN" sz="1400" spc="-5">
                          <a:latin typeface="Helvetica Neue"/>
                          <a:cs typeface="Arial"/>
                        </a:rPr>
                        <a:t>Subsystem</a:t>
                      </a:r>
                      <a:endParaRPr lang="en-IN" sz="1400">
                        <a:latin typeface="Helvetica Neue"/>
                        <a:cs typeface="Arial"/>
                      </a:endParaRP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918297211"/>
                  </a:ext>
                </a:extLst>
              </a:tr>
              <a:tr h="364344">
                <a:tc>
                  <a:txBody>
                    <a:bodyPr/>
                    <a:lstStyle/>
                    <a:p>
                      <a:pPr algn="l"/>
                      <a:r>
                        <a:rPr lang="en-IN" sz="1100" b="1">
                          <a:latin typeface="Helvetica Neue"/>
                        </a:rPr>
                        <a:t>FSW</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a:latin typeface="Helvetica Neue"/>
                          <a:cs typeface="Arial"/>
                        </a:rPr>
                        <a:t>Flight</a:t>
                      </a:r>
                      <a:r>
                        <a:rPr lang="en-IN" sz="1400" spc="-35">
                          <a:latin typeface="Helvetica Neue"/>
                          <a:cs typeface="Arial"/>
                        </a:rPr>
                        <a:t> </a:t>
                      </a:r>
                      <a:r>
                        <a:rPr lang="en-IN" sz="1400">
                          <a:latin typeface="Helvetica Neue"/>
                          <a:cs typeface="Arial"/>
                        </a:rPr>
                        <a:t>Software</a:t>
                      </a: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solidFill>
                        <a:schemeClr val="accent1">
                          <a:lumMod val="10000"/>
                        </a:schemeClr>
                      </a:solidFill>
                      <a:prstDash val="solid"/>
                      <a:round/>
                      <a:headEnd type="none" w="med" len="med"/>
                      <a:tailEnd type="none" w="med" len="med"/>
                    </a:lnB>
                    <a:solidFill>
                      <a:srgbClr val="F9F5E4"/>
                    </a:solidFill>
                  </a:tcPr>
                </a:tc>
                <a:extLst>
                  <a:ext uri="{0D108BD9-81ED-4DB2-BD59-A6C34878D82A}">
                    <a16:rowId xmlns:a16="http://schemas.microsoft.com/office/drawing/2014/main" val="2188235810"/>
                  </a:ext>
                </a:extLst>
              </a:tr>
              <a:tr h="445760">
                <a:tc>
                  <a:txBody>
                    <a:bodyPr/>
                    <a:lstStyle/>
                    <a:p>
                      <a:pPr algn="l"/>
                      <a:r>
                        <a:rPr lang="en-IN" sz="1100" b="1">
                          <a:latin typeface="Helvetica Neue"/>
                        </a:rPr>
                        <a:t>GCS</a:t>
                      </a:r>
                    </a:p>
                  </a:txBody>
                  <a:tcPr anchor="ctr">
                    <a:lnL w="12700" cap="flat" cmpd="sng" algn="ctr">
                      <a:noFill/>
                      <a:prstDash val="solid"/>
                      <a:round/>
                      <a:headEnd type="none" w="med" len="med"/>
                      <a:tailEnd type="none" w="med" len="med"/>
                    </a:lnL>
                    <a:lnR w="12700" cap="flat" cmpd="sng" algn="ctr">
                      <a:solidFill>
                        <a:schemeClr val="accent1">
                          <a:lumMod val="10000"/>
                        </a:schemeClr>
                      </a:solid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noFill/>
                      <a:prstDash val="solid"/>
                      <a:round/>
                      <a:headEnd type="none" w="med" len="med"/>
                      <a:tailEnd type="none" w="med" len="med"/>
                    </a:lnB>
                    <a:solidFill>
                      <a:srgbClr val="F5AD09"/>
                    </a:solidFill>
                  </a:tcPr>
                </a:tc>
                <a:tc>
                  <a:txBody>
                    <a:bodyPr/>
                    <a:lstStyle/>
                    <a:p>
                      <a:pPr marL="12700" marR="0" lvl="0" indent="0" algn="l" defTabSz="914400" rtl="0" eaLnBrk="1" fontAlgn="auto" latinLnBrk="0" hangingPunct="1">
                        <a:lnSpc>
                          <a:spcPct val="100000"/>
                        </a:lnSpc>
                        <a:spcBef>
                          <a:spcPts val="840"/>
                        </a:spcBef>
                        <a:spcAft>
                          <a:spcPts val="0"/>
                        </a:spcAft>
                        <a:buClr>
                          <a:srgbClr val="000000"/>
                        </a:buClr>
                        <a:buSzTx/>
                        <a:buFont typeface="Arial"/>
                        <a:buNone/>
                        <a:tabLst>
                          <a:tab pos="299085" algn="l"/>
                          <a:tab pos="299720" algn="l"/>
                        </a:tabLst>
                        <a:defRPr/>
                      </a:pPr>
                      <a:r>
                        <a:rPr kumimoji="0" lang="en-US" sz="1400" b="0" i="0" u="none" strike="noStrike" kern="0" cap="none" spc="0" normalizeH="0" baseline="0" noProof="0">
                          <a:ln>
                            <a:noFill/>
                          </a:ln>
                          <a:solidFill>
                            <a:srgbClr val="000000"/>
                          </a:solidFill>
                          <a:effectLst/>
                          <a:uLnTx/>
                          <a:uFillTx/>
                          <a:latin typeface="Helvetica Neue"/>
                          <a:cs typeface="Arial"/>
                          <a:sym typeface="Arial"/>
                        </a:rPr>
                        <a:t>Ground control</a:t>
                      </a:r>
                      <a:r>
                        <a:rPr kumimoji="0" lang="en-US" sz="1400" b="0" i="0" u="none" strike="noStrike" kern="0" cap="none" spc="-90" normalizeH="0" baseline="0" noProof="0">
                          <a:ln>
                            <a:noFill/>
                          </a:ln>
                          <a:solidFill>
                            <a:srgbClr val="000000"/>
                          </a:solidFill>
                          <a:effectLst/>
                          <a:uLnTx/>
                          <a:uFillTx/>
                          <a:latin typeface="Helvetica Neue"/>
                          <a:cs typeface="Arial"/>
                          <a:sym typeface="Arial"/>
                        </a:rPr>
                        <a:t> </a:t>
                      </a:r>
                      <a:r>
                        <a:rPr kumimoji="0" lang="en-US" sz="1400" b="0" i="0" u="none" strike="noStrike" kern="0" cap="none" spc="0" normalizeH="0" baseline="0" noProof="0">
                          <a:ln>
                            <a:noFill/>
                          </a:ln>
                          <a:solidFill>
                            <a:srgbClr val="000000"/>
                          </a:solidFill>
                          <a:effectLst/>
                          <a:uLnTx/>
                          <a:uFillTx/>
                          <a:latin typeface="Helvetica Neue"/>
                          <a:cs typeface="Arial"/>
                          <a:sym typeface="Arial"/>
                        </a:rPr>
                        <a:t>station</a:t>
                      </a:r>
                    </a:p>
                  </a:txBody>
                  <a:tcPr anchor="ctr">
                    <a:lnL w="12700" cap="flat" cmpd="sng" algn="ctr">
                      <a:solidFill>
                        <a:schemeClr val="accent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10000"/>
                        </a:schemeClr>
                      </a:solidFill>
                      <a:prstDash val="solid"/>
                      <a:round/>
                      <a:headEnd type="none" w="med" len="med"/>
                      <a:tailEnd type="none" w="med" len="med"/>
                    </a:lnT>
                    <a:lnB w="12700" cap="flat" cmpd="sng" algn="ctr">
                      <a:noFill/>
                      <a:prstDash val="solid"/>
                      <a:round/>
                      <a:headEnd type="none" w="med" len="med"/>
                      <a:tailEnd type="none" w="med" len="med"/>
                    </a:lnB>
                    <a:solidFill>
                      <a:srgbClr val="F9F5E4"/>
                    </a:solidFill>
                  </a:tcPr>
                </a:tc>
                <a:extLst>
                  <a:ext uri="{0D108BD9-81ED-4DB2-BD59-A6C34878D82A}">
                    <a16:rowId xmlns:a16="http://schemas.microsoft.com/office/drawing/2014/main" val="510974063"/>
                  </a:ext>
                </a:extLst>
              </a:tr>
            </a:tbl>
          </a:graphicData>
        </a:graphic>
      </p:graphicFrame>
      <p:graphicFrame>
        <p:nvGraphicFramePr>
          <p:cNvPr id="8" name="Table 7">
            <a:extLst>
              <a:ext uri="{FF2B5EF4-FFF2-40B4-BE49-F238E27FC236}">
                <a16:creationId xmlns:a16="http://schemas.microsoft.com/office/drawing/2014/main" id="{E1C1DFDB-FE8C-4410-AC05-C752751A7D55}"/>
              </a:ext>
            </a:extLst>
          </p:cNvPr>
          <p:cNvGraphicFramePr>
            <a:graphicFrameLocks noGrp="1"/>
          </p:cNvGraphicFramePr>
          <p:nvPr>
            <p:extLst>
              <p:ext uri="{D42A27DB-BD31-4B8C-83A1-F6EECF244321}">
                <p14:modId xmlns:p14="http://schemas.microsoft.com/office/powerpoint/2010/main" val="531118058"/>
              </p:ext>
            </p:extLst>
          </p:nvPr>
        </p:nvGraphicFramePr>
        <p:xfrm>
          <a:off x="4622300" y="1187326"/>
          <a:ext cx="4172527" cy="5072927"/>
        </p:xfrm>
        <a:graphic>
          <a:graphicData uri="http://schemas.openxmlformats.org/drawingml/2006/table">
            <a:tbl>
              <a:tblPr firstRow="1" bandRow="1"/>
              <a:tblGrid>
                <a:gridCol w="1032163">
                  <a:extLst>
                    <a:ext uri="{9D8B030D-6E8A-4147-A177-3AD203B41FA5}">
                      <a16:colId xmlns:a16="http://schemas.microsoft.com/office/drawing/2014/main" val="3389881723"/>
                    </a:ext>
                  </a:extLst>
                </a:gridCol>
                <a:gridCol w="3140364">
                  <a:extLst>
                    <a:ext uri="{9D8B030D-6E8A-4147-A177-3AD203B41FA5}">
                      <a16:colId xmlns:a16="http://schemas.microsoft.com/office/drawing/2014/main" val="867613698"/>
                    </a:ext>
                  </a:extLst>
                </a:gridCol>
              </a:tblGrid>
              <a:tr h="313316">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GPS</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5AD09"/>
                    </a:solidFill>
                  </a:tcPr>
                </a:tc>
                <a:tc>
                  <a:txBody>
                    <a:bodyPr/>
                    <a:lstStyle/>
                    <a:p>
                      <a:pPr marL="12700" marR="0" lvl="0" indent="0" algn="l" defTabSz="914400" rtl="0" eaLnBrk="1" fontAlgn="auto" latinLnBrk="0" hangingPunct="1">
                        <a:lnSpc>
                          <a:spcPct val="100000"/>
                        </a:lnSpc>
                        <a:spcBef>
                          <a:spcPts val="840"/>
                        </a:spcBef>
                        <a:spcAft>
                          <a:spcPts val="0"/>
                        </a:spcAft>
                        <a:buClr>
                          <a:srgbClr val="000000"/>
                        </a:buClr>
                        <a:buSzTx/>
                        <a:buFont typeface="Arial"/>
                        <a:buNone/>
                        <a:tabLst>
                          <a:tab pos="299085" algn="l"/>
                          <a:tab pos="299720" algn="l"/>
                        </a:tabLst>
                        <a:defRPr/>
                      </a:pPr>
                      <a:r>
                        <a:rPr kumimoji="0" lang="en-US" sz="1400" b="0" i="0" u="none" strike="noStrike" kern="0" cap="none" spc="0" normalizeH="0" baseline="0" noProof="0">
                          <a:ln>
                            <a:noFill/>
                          </a:ln>
                          <a:solidFill>
                            <a:srgbClr val="000000"/>
                          </a:solidFill>
                          <a:effectLst/>
                          <a:uLnTx/>
                          <a:uFillTx/>
                          <a:latin typeface="Helvetica Neue"/>
                          <a:cs typeface="Arial"/>
                          <a:sym typeface="Arial"/>
                        </a:rPr>
                        <a:t>Global Positioning</a:t>
                      </a:r>
                      <a:r>
                        <a:rPr kumimoji="0" lang="en-US" sz="1400" b="0" i="0" u="none" strike="noStrike" kern="0" cap="none" spc="-80" normalizeH="0" baseline="0" noProof="0">
                          <a:ln>
                            <a:noFill/>
                          </a:ln>
                          <a:solidFill>
                            <a:srgbClr val="000000"/>
                          </a:solidFill>
                          <a:effectLst/>
                          <a:uLnTx/>
                          <a:uFillTx/>
                          <a:latin typeface="Helvetica Neue"/>
                          <a:cs typeface="Arial"/>
                          <a:sym typeface="Arial"/>
                        </a:rPr>
                        <a:t> </a:t>
                      </a:r>
                      <a:r>
                        <a:rPr kumimoji="0" lang="en-US" sz="1400" b="0" i="0" u="none" strike="noStrike" kern="0" cap="none" spc="-5" normalizeH="0" baseline="0" noProof="0">
                          <a:ln>
                            <a:noFill/>
                          </a:ln>
                          <a:solidFill>
                            <a:srgbClr val="000000"/>
                          </a:solidFill>
                          <a:effectLst/>
                          <a:uLnTx/>
                          <a:uFillTx/>
                          <a:latin typeface="Helvetica Neue"/>
                          <a:cs typeface="Arial"/>
                          <a:sym typeface="Arial"/>
                        </a:rPr>
                        <a:t>System</a:t>
                      </a:r>
                      <a:endParaRPr kumimoji="0" lang="en-US" sz="1400" b="0" i="0" u="none" strike="noStrike" kern="0" cap="none" spc="0" normalizeH="0" baseline="0" noProof="0">
                        <a:ln>
                          <a:noFill/>
                        </a:ln>
                        <a:solidFill>
                          <a:srgbClr val="000000"/>
                        </a:solidFill>
                        <a:effectLst/>
                        <a:uLnTx/>
                        <a:uFillTx/>
                        <a:latin typeface="Helvetica Neue"/>
                        <a:cs typeface="Arial"/>
                        <a:sym typeface="Arial"/>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9F5E4"/>
                    </a:solidFill>
                  </a:tcPr>
                </a:tc>
                <a:extLst>
                  <a:ext uri="{0D108BD9-81ED-4DB2-BD59-A6C34878D82A}">
                    <a16:rowId xmlns:a16="http://schemas.microsoft.com/office/drawing/2014/main" val="3402994069"/>
                  </a:ext>
                </a:extLst>
              </a:tr>
              <a:tr h="313316">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GUI</a:t>
                      </a:r>
                    </a:p>
                  </a:txBody>
                  <a:tcPr anchor="ctr">
                    <a:lnL w="12700" cap="flat" cmpd="sng" algn="ctr">
                      <a:noFill/>
                      <a:prstDash val="solid"/>
                      <a:round/>
                      <a:headEnd type="none" w="med" len="med"/>
                      <a:tailEnd type="none" w="med" len="med"/>
                    </a:lnL>
                    <a:solidFill>
                      <a:srgbClr val="F5AD09"/>
                    </a:solidFill>
                  </a:tcPr>
                </a:tc>
                <a:tc>
                  <a:txBody>
                    <a:bodyPr/>
                    <a:lstStyle/>
                    <a:p>
                      <a:pPr marL="12700" marR="0" lvl="0" indent="0" algn="l" defTabSz="914400" rtl="0" eaLnBrk="1" fontAlgn="auto" latinLnBrk="0" hangingPunct="1">
                        <a:lnSpc>
                          <a:spcPct val="100000"/>
                        </a:lnSpc>
                        <a:spcBef>
                          <a:spcPts val="840"/>
                        </a:spcBef>
                        <a:spcAft>
                          <a:spcPts val="0"/>
                        </a:spcAft>
                        <a:buClr>
                          <a:srgbClr val="000000"/>
                        </a:buClr>
                        <a:buSzTx/>
                        <a:buFont typeface="Arial"/>
                        <a:buNone/>
                        <a:tabLst>
                          <a:tab pos="299085" algn="l"/>
                          <a:tab pos="299720" algn="l"/>
                        </a:tabLst>
                        <a:defRPr/>
                      </a:pPr>
                      <a:r>
                        <a:rPr kumimoji="0" lang="en-US" sz="1400" b="0" i="0" u="none" strike="noStrike" kern="0" cap="none" spc="0" normalizeH="0" baseline="0" noProof="0">
                          <a:ln>
                            <a:noFill/>
                          </a:ln>
                          <a:solidFill>
                            <a:srgbClr val="000000"/>
                          </a:solidFill>
                          <a:effectLst/>
                          <a:uLnTx/>
                          <a:uFillTx/>
                          <a:latin typeface="Helvetica Neue"/>
                          <a:cs typeface="Arial"/>
                          <a:sym typeface="Arial"/>
                        </a:rPr>
                        <a:t>Graphical </a:t>
                      </a:r>
                      <a:r>
                        <a:rPr kumimoji="0" lang="en-US" sz="1400" b="0" i="0" u="none" strike="noStrike" kern="0" cap="none" spc="-5" normalizeH="0" baseline="0" noProof="0">
                          <a:ln>
                            <a:noFill/>
                          </a:ln>
                          <a:solidFill>
                            <a:srgbClr val="000000"/>
                          </a:solidFill>
                          <a:effectLst/>
                          <a:uLnTx/>
                          <a:uFillTx/>
                          <a:latin typeface="Helvetica Neue"/>
                          <a:cs typeface="Arial"/>
                          <a:sym typeface="Arial"/>
                        </a:rPr>
                        <a:t>User</a:t>
                      </a:r>
                      <a:r>
                        <a:rPr kumimoji="0" lang="en-US" sz="1400" b="0" i="0" u="none" strike="noStrike" kern="0" cap="none" spc="-55" normalizeH="0" baseline="0" noProof="0">
                          <a:ln>
                            <a:noFill/>
                          </a:ln>
                          <a:solidFill>
                            <a:srgbClr val="000000"/>
                          </a:solidFill>
                          <a:effectLst/>
                          <a:uLnTx/>
                          <a:uFillTx/>
                          <a:latin typeface="Helvetica Neue"/>
                          <a:cs typeface="Arial"/>
                          <a:sym typeface="Arial"/>
                        </a:rPr>
                        <a:t> </a:t>
                      </a:r>
                      <a:r>
                        <a:rPr kumimoji="0" lang="en-US" sz="1400" b="0" i="0" u="none" strike="noStrike" kern="0" cap="none" spc="-5" normalizeH="0" baseline="0" noProof="0">
                          <a:ln>
                            <a:noFill/>
                          </a:ln>
                          <a:solidFill>
                            <a:srgbClr val="000000"/>
                          </a:solidFill>
                          <a:effectLst/>
                          <a:uLnTx/>
                          <a:uFillTx/>
                          <a:latin typeface="Helvetica Neue"/>
                          <a:cs typeface="Arial"/>
                          <a:sym typeface="Arial"/>
                        </a:rPr>
                        <a:t>Interface</a:t>
                      </a:r>
                      <a:endParaRPr kumimoji="0" lang="en-US" sz="1400" b="0" i="0" u="none" strike="noStrike" kern="0" cap="none" spc="0" normalizeH="0" baseline="0" noProof="0">
                        <a:ln>
                          <a:noFill/>
                        </a:ln>
                        <a:solidFill>
                          <a:srgbClr val="000000"/>
                        </a:solidFill>
                        <a:effectLst/>
                        <a:uLnTx/>
                        <a:uFillTx/>
                        <a:latin typeface="Helvetica Neue"/>
                        <a:cs typeface="Arial"/>
                        <a:sym typeface="Arial"/>
                      </a:endParaRP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13489814"/>
                  </a:ext>
                </a:extLst>
              </a:tr>
              <a:tr h="313316">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HDPE</a:t>
                      </a:r>
                    </a:p>
                  </a:txBody>
                  <a:tcPr anchor="ctr">
                    <a:lnL w="12700" cap="flat" cmpd="sng" algn="ctr">
                      <a:noFill/>
                      <a:prstDash val="solid"/>
                      <a:round/>
                      <a:headEnd type="none" w="med" len="med"/>
                      <a:tailEnd type="none" w="med" len="med"/>
                    </a:lnL>
                    <a:solidFill>
                      <a:srgbClr val="F5AD09"/>
                    </a:solidFill>
                  </a:tcPr>
                </a:tc>
                <a:tc>
                  <a:txBody>
                    <a:bodyPr/>
                    <a:lstStyle/>
                    <a:p>
                      <a:pPr marL="12700" marR="0" lvl="0" indent="0" algn="l" defTabSz="914400" rtl="0" eaLnBrk="1" fontAlgn="auto" latinLnBrk="0" hangingPunct="1">
                        <a:lnSpc>
                          <a:spcPct val="100000"/>
                        </a:lnSpc>
                        <a:spcBef>
                          <a:spcPts val="840"/>
                        </a:spcBef>
                        <a:spcAft>
                          <a:spcPts val="0"/>
                        </a:spcAft>
                        <a:buClr>
                          <a:srgbClr val="000000"/>
                        </a:buClr>
                        <a:buSzTx/>
                        <a:buFont typeface="Arial"/>
                        <a:buNone/>
                        <a:tabLst>
                          <a:tab pos="299085" algn="l"/>
                          <a:tab pos="299720" algn="l"/>
                        </a:tabLst>
                        <a:defRPr/>
                      </a:pPr>
                      <a:r>
                        <a:rPr kumimoji="0" lang="en-US" sz="1400" b="0" i="0" u="none" strike="noStrike" kern="0" cap="none" spc="0" normalizeH="0" baseline="0" noProof="0">
                          <a:ln>
                            <a:noFill/>
                          </a:ln>
                          <a:solidFill>
                            <a:srgbClr val="000000"/>
                          </a:solidFill>
                          <a:effectLst/>
                          <a:uLnTx/>
                          <a:uFillTx/>
                          <a:latin typeface="Helvetica Neue"/>
                          <a:cs typeface="Arial"/>
                          <a:sym typeface="Arial"/>
                        </a:rPr>
                        <a:t>High Density</a:t>
                      </a:r>
                      <a:r>
                        <a:rPr kumimoji="0" lang="en-US" sz="1400" b="0" i="0" u="none" strike="noStrike" kern="0" cap="none" spc="-35" normalizeH="0" baseline="0" noProof="0">
                          <a:ln>
                            <a:noFill/>
                          </a:ln>
                          <a:solidFill>
                            <a:srgbClr val="000000"/>
                          </a:solidFill>
                          <a:effectLst/>
                          <a:uLnTx/>
                          <a:uFillTx/>
                          <a:latin typeface="Helvetica Neue"/>
                          <a:cs typeface="Arial"/>
                          <a:sym typeface="Arial"/>
                        </a:rPr>
                        <a:t> </a:t>
                      </a:r>
                      <a:r>
                        <a:rPr kumimoji="0" lang="en-US" sz="1400" b="0" i="0" u="none" strike="noStrike" kern="0" cap="none" spc="-5" normalizeH="0" baseline="0" noProof="0">
                          <a:ln>
                            <a:noFill/>
                          </a:ln>
                          <a:solidFill>
                            <a:srgbClr val="000000"/>
                          </a:solidFill>
                          <a:effectLst/>
                          <a:uLnTx/>
                          <a:uFillTx/>
                          <a:latin typeface="Helvetica Neue"/>
                          <a:cs typeface="Arial"/>
                          <a:sym typeface="Arial"/>
                        </a:rPr>
                        <a:t>Polyethylene</a:t>
                      </a:r>
                      <a:endParaRPr kumimoji="0" lang="en-US" sz="1400" b="0" i="0" u="none" strike="noStrike" kern="0" cap="none" spc="0" normalizeH="0" baseline="0" noProof="0">
                        <a:ln>
                          <a:noFill/>
                        </a:ln>
                        <a:solidFill>
                          <a:srgbClr val="000000"/>
                        </a:solidFill>
                        <a:effectLst/>
                        <a:uLnTx/>
                        <a:uFillTx/>
                        <a:latin typeface="Helvetica Neue"/>
                        <a:cs typeface="Arial"/>
                        <a:sym typeface="Arial"/>
                      </a:endParaRP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819689009"/>
                  </a:ext>
                </a:extLst>
              </a:tr>
              <a:tr h="313316">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I</a:t>
                      </a:r>
                    </a:p>
                  </a:txBody>
                  <a:tcPr anchor="ctr">
                    <a:lnL w="12700" cap="flat" cmpd="sng" algn="ctr">
                      <a:noFill/>
                      <a:prstDash val="solid"/>
                      <a:round/>
                      <a:headEnd type="none" w="med" len="med"/>
                      <a:tailEnd type="none" w="med" len="med"/>
                    </a:lnL>
                    <a:solidFill>
                      <a:srgbClr val="F5AD09"/>
                    </a:solidFill>
                  </a:tcPr>
                </a:tc>
                <a:tc>
                  <a:txBody>
                    <a:bodyPr/>
                    <a:lstStyle/>
                    <a:p>
                      <a:pPr marL="12700" marR="0" lvl="0" indent="0" algn="l" defTabSz="914400" rtl="0" eaLnBrk="1" fontAlgn="auto" latinLnBrk="0" hangingPunct="1">
                        <a:lnSpc>
                          <a:spcPct val="100000"/>
                        </a:lnSpc>
                        <a:spcBef>
                          <a:spcPts val="845"/>
                        </a:spcBef>
                        <a:spcAft>
                          <a:spcPts val="0"/>
                        </a:spcAft>
                        <a:buClr>
                          <a:srgbClr val="000000"/>
                        </a:buClr>
                        <a:buSzTx/>
                        <a:buFont typeface="Arial"/>
                        <a:buNone/>
                        <a:tabLst>
                          <a:tab pos="299085" algn="l"/>
                          <a:tab pos="299720" algn="l"/>
                        </a:tabLst>
                        <a:defRPr/>
                      </a:pPr>
                      <a:r>
                        <a:rPr kumimoji="0" lang="en-US" sz="1400" b="0" i="0" u="none" strike="noStrike" kern="0" cap="none" spc="-5" normalizeH="0" baseline="0" noProof="0">
                          <a:ln>
                            <a:noFill/>
                          </a:ln>
                          <a:solidFill>
                            <a:srgbClr val="000000"/>
                          </a:solidFill>
                          <a:effectLst/>
                          <a:uLnTx/>
                          <a:uFillTx/>
                          <a:latin typeface="Helvetica Neue"/>
                          <a:cs typeface="Arial"/>
                          <a:sym typeface="Arial"/>
                        </a:rPr>
                        <a:t>Inspection</a:t>
                      </a:r>
                      <a:endParaRPr kumimoji="0" lang="en-US" sz="1400" b="0" i="0" u="none" strike="noStrike" kern="0" cap="none" spc="0" normalizeH="0" baseline="0" noProof="0">
                        <a:ln>
                          <a:noFill/>
                        </a:ln>
                        <a:solidFill>
                          <a:srgbClr val="000000"/>
                        </a:solidFill>
                        <a:effectLst/>
                        <a:uLnTx/>
                        <a:uFillTx/>
                        <a:latin typeface="Helvetica Neue"/>
                        <a:cs typeface="Arial"/>
                        <a:sym typeface="Arial"/>
                      </a:endParaRP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817740382"/>
                  </a:ext>
                </a:extLst>
              </a:tr>
              <a:tr h="532638">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I2C</a:t>
                      </a:r>
                    </a:p>
                  </a:txBody>
                  <a:tcPr anchor="ctr">
                    <a:lnL w="12700" cap="flat" cmpd="sng" algn="ctr">
                      <a:noFill/>
                      <a:prstDash val="solid"/>
                      <a:round/>
                      <a:headEnd type="none" w="med" len="med"/>
                      <a:tailEnd type="none" w="med" len="med"/>
                    </a:lnL>
                    <a:solidFill>
                      <a:srgbClr val="F5AD09"/>
                    </a:solidFill>
                  </a:tcPr>
                </a:tc>
                <a:tc>
                  <a:txBody>
                    <a:bodyPr/>
                    <a:lstStyle/>
                    <a:p>
                      <a:pPr marL="12700" marR="0" lvl="0" indent="0" algn="l" defTabSz="914400" rtl="0" eaLnBrk="1" fontAlgn="auto" latinLnBrk="0" hangingPunct="1">
                        <a:lnSpc>
                          <a:spcPct val="100000"/>
                        </a:lnSpc>
                        <a:spcBef>
                          <a:spcPts val="845"/>
                        </a:spcBef>
                        <a:spcAft>
                          <a:spcPts val="0"/>
                        </a:spcAft>
                        <a:buClr>
                          <a:srgbClr val="000000"/>
                        </a:buClr>
                        <a:buSzTx/>
                        <a:buFont typeface="Arial"/>
                        <a:buNone/>
                        <a:tabLst>
                          <a:tab pos="299085" algn="l"/>
                          <a:tab pos="299720" algn="l"/>
                        </a:tabLst>
                        <a:defRPr/>
                      </a:pPr>
                      <a:r>
                        <a:rPr kumimoji="0" lang="en-US" sz="1400" b="0" i="0" u="none" strike="noStrike" kern="0" cap="none" spc="0" normalizeH="0" baseline="0" noProof="0">
                          <a:ln>
                            <a:noFill/>
                          </a:ln>
                          <a:solidFill>
                            <a:srgbClr val="000000"/>
                          </a:solidFill>
                          <a:effectLst/>
                          <a:uLnTx/>
                          <a:uFillTx/>
                          <a:latin typeface="Helvetica Neue"/>
                          <a:cs typeface="Arial"/>
                          <a:sym typeface="Arial"/>
                        </a:rPr>
                        <a:t>Inter-Integrated Circuit (Two Wire Interface)</a:t>
                      </a: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360843503"/>
                  </a:ext>
                </a:extLst>
              </a:tr>
              <a:tr h="313316">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IDE</a:t>
                      </a:r>
                    </a:p>
                  </a:txBody>
                  <a:tcPr anchor="ctr">
                    <a:lnL w="12700" cap="flat" cmpd="sng" algn="ctr">
                      <a:noFill/>
                      <a:prstDash val="solid"/>
                      <a:round/>
                      <a:headEnd type="none" w="med" len="med"/>
                      <a:tailEnd type="none" w="med" len="med"/>
                    </a:lnL>
                    <a:solidFill>
                      <a:srgbClr val="F5AD09"/>
                    </a:solidFill>
                  </a:tcPr>
                </a:tc>
                <a:tc>
                  <a:txBody>
                    <a:bodyPr/>
                    <a:lstStyle/>
                    <a:p>
                      <a:pPr marL="12700" marR="0" lvl="0" indent="0" algn="l" defTabSz="914400" rtl="0" eaLnBrk="1" fontAlgn="auto" latinLnBrk="0" hangingPunct="1">
                        <a:lnSpc>
                          <a:spcPct val="100000"/>
                        </a:lnSpc>
                        <a:spcBef>
                          <a:spcPts val="840"/>
                        </a:spcBef>
                        <a:spcAft>
                          <a:spcPts val="0"/>
                        </a:spcAft>
                        <a:buClr>
                          <a:srgbClr val="000000"/>
                        </a:buClr>
                        <a:buSzTx/>
                        <a:buFont typeface="Arial"/>
                        <a:buNone/>
                        <a:tabLst>
                          <a:tab pos="299085" algn="l"/>
                          <a:tab pos="299720" algn="l"/>
                        </a:tabLst>
                        <a:defRPr/>
                      </a:pPr>
                      <a:r>
                        <a:rPr kumimoji="0" lang="en-IN" sz="1400" b="0" i="0" u="none" strike="noStrike" kern="0" cap="none" spc="-5" normalizeH="0" baseline="0" noProof="0">
                          <a:ln>
                            <a:noFill/>
                          </a:ln>
                          <a:solidFill>
                            <a:srgbClr val="000000"/>
                          </a:solidFill>
                          <a:effectLst/>
                          <a:uLnTx/>
                          <a:uFillTx/>
                          <a:latin typeface="Arial"/>
                          <a:cs typeface="Arial"/>
                          <a:sym typeface="Arial"/>
                        </a:rPr>
                        <a:t>Integrated Development</a:t>
                      </a:r>
                      <a:r>
                        <a:rPr kumimoji="0" lang="en-IN" sz="1400" b="0" i="0" u="none" strike="noStrike" kern="0" cap="none" spc="-55" normalizeH="0" baseline="0" noProof="0">
                          <a:ln>
                            <a:noFill/>
                          </a:ln>
                          <a:solidFill>
                            <a:srgbClr val="000000"/>
                          </a:solidFill>
                          <a:effectLst/>
                          <a:uLnTx/>
                          <a:uFillTx/>
                          <a:latin typeface="Arial"/>
                          <a:cs typeface="Arial"/>
                          <a:sym typeface="Arial"/>
                        </a:rPr>
                        <a:t> </a:t>
                      </a:r>
                      <a:r>
                        <a:rPr kumimoji="0" lang="en-IN" sz="1400" b="0" i="0" u="none" strike="noStrike" kern="0" cap="none" spc="-5" normalizeH="0" baseline="0" noProof="0">
                          <a:ln>
                            <a:noFill/>
                          </a:ln>
                          <a:solidFill>
                            <a:srgbClr val="000000"/>
                          </a:solidFill>
                          <a:effectLst/>
                          <a:uLnTx/>
                          <a:uFillTx/>
                          <a:latin typeface="Arial"/>
                          <a:cs typeface="Arial"/>
                          <a:sym typeface="Arial"/>
                        </a:rPr>
                        <a:t>Environment</a:t>
                      </a:r>
                      <a:endParaRPr kumimoji="0" lang="en-IN" sz="1400" b="0" i="0" u="none" strike="noStrike" kern="0" cap="none" spc="0" normalizeH="0" baseline="0" noProof="0">
                        <a:ln>
                          <a:noFill/>
                        </a:ln>
                        <a:solidFill>
                          <a:srgbClr val="000000"/>
                        </a:solidFill>
                        <a:effectLst/>
                        <a:uLnTx/>
                        <a:uFillTx/>
                        <a:latin typeface="Arial"/>
                        <a:cs typeface="Arial"/>
                        <a:sym typeface="Arial"/>
                      </a:endParaRP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459502480"/>
                  </a:ext>
                </a:extLst>
              </a:tr>
              <a:tr h="313316">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Li</a:t>
                      </a:r>
                    </a:p>
                  </a:txBody>
                  <a:tcPr anchor="ctr">
                    <a:lnL w="12700" cap="flat" cmpd="sng" algn="ctr">
                      <a:noFill/>
                      <a:prstDash val="solid"/>
                      <a:round/>
                      <a:headEnd type="none" w="med" len="med"/>
                      <a:tailEnd type="none" w="med" len="med"/>
                    </a:lnL>
                    <a:solidFill>
                      <a:srgbClr val="F5AD09"/>
                    </a:solidFill>
                  </a:tcPr>
                </a:tc>
                <a:tc>
                  <a:txBody>
                    <a:bodyPr/>
                    <a:lstStyle/>
                    <a:p>
                      <a:pPr marL="12700" marR="0" lvl="0" indent="0" algn="l" defTabSz="914400" rtl="0" eaLnBrk="1" fontAlgn="auto" latinLnBrk="0" hangingPunct="1">
                        <a:lnSpc>
                          <a:spcPct val="100000"/>
                        </a:lnSpc>
                        <a:spcBef>
                          <a:spcPts val="840"/>
                        </a:spcBef>
                        <a:spcAft>
                          <a:spcPts val="0"/>
                        </a:spcAft>
                        <a:buClr>
                          <a:srgbClr val="000000"/>
                        </a:buClr>
                        <a:buSzTx/>
                        <a:buFont typeface="Arial"/>
                        <a:buNone/>
                        <a:tabLst>
                          <a:tab pos="299085" algn="l"/>
                          <a:tab pos="299720" algn="l"/>
                        </a:tabLst>
                        <a:defRPr/>
                      </a:pPr>
                      <a:r>
                        <a:rPr kumimoji="0" lang="en-IN" sz="1400" b="0" i="0" u="none" strike="noStrike" kern="0" cap="none" spc="0" normalizeH="0" baseline="0" noProof="0">
                          <a:ln>
                            <a:noFill/>
                          </a:ln>
                          <a:solidFill>
                            <a:srgbClr val="000000"/>
                          </a:solidFill>
                          <a:effectLst/>
                          <a:uLnTx/>
                          <a:uFillTx/>
                          <a:latin typeface="Arial"/>
                          <a:cs typeface="Arial"/>
                          <a:sym typeface="Arial"/>
                        </a:rPr>
                        <a:t>Lithium</a:t>
                      </a: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668445378"/>
                  </a:ext>
                </a:extLst>
              </a:tr>
              <a:tr h="313316">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MCU</a:t>
                      </a:r>
                    </a:p>
                  </a:txBody>
                  <a:tcPr anchor="ctr">
                    <a:lnL w="12700" cap="flat" cmpd="sng" algn="ctr">
                      <a:noFill/>
                      <a:prstDash val="solid"/>
                      <a:round/>
                      <a:headEnd type="none" w="med" len="med"/>
                      <a:tailEnd type="none" w="med" len="med"/>
                    </a:lnL>
                    <a:solidFill>
                      <a:srgbClr val="F5AD09"/>
                    </a:solidFill>
                  </a:tcPr>
                </a:tc>
                <a:tc>
                  <a:txBody>
                    <a:bodyPr/>
                    <a:lstStyle/>
                    <a:p>
                      <a:pPr marL="12700" marR="0" lvl="0" indent="0" algn="l" defTabSz="914400" rtl="0" eaLnBrk="1" fontAlgn="auto" latinLnBrk="0" hangingPunct="1">
                        <a:lnSpc>
                          <a:spcPct val="100000"/>
                        </a:lnSpc>
                        <a:spcBef>
                          <a:spcPts val="840"/>
                        </a:spcBef>
                        <a:spcAft>
                          <a:spcPts val="0"/>
                        </a:spcAft>
                        <a:buClr>
                          <a:srgbClr val="000000"/>
                        </a:buClr>
                        <a:buSzTx/>
                        <a:buFont typeface="Arial"/>
                        <a:buNone/>
                        <a:tabLst>
                          <a:tab pos="299085" algn="l"/>
                          <a:tab pos="299720" algn="l"/>
                        </a:tabLst>
                        <a:defRPr/>
                      </a:pPr>
                      <a:r>
                        <a:rPr kumimoji="0" lang="en-IN" sz="1400" b="0" i="0" u="none" strike="noStrike" kern="0" cap="none" spc="-5" normalizeH="0" baseline="0" noProof="0">
                          <a:ln>
                            <a:noFill/>
                          </a:ln>
                          <a:solidFill>
                            <a:srgbClr val="000000"/>
                          </a:solidFill>
                          <a:effectLst/>
                          <a:uLnTx/>
                          <a:uFillTx/>
                          <a:latin typeface="Arial"/>
                          <a:cs typeface="Arial"/>
                          <a:sym typeface="Arial"/>
                        </a:rPr>
                        <a:t>Microcontroller</a:t>
                      </a:r>
                      <a:r>
                        <a:rPr kumimoji="0" lang="en-IN" sz="1400" b="0" i="0" u="none" strike="noStrike" kern="0" cap="none" spc="-50" normalizeH="0" baseline="0" noProof="0">
                          <a:ln>
                            <a:noFill/>
                          </a:ln>
                          <a:solidFill>
                            <a:srgbClr val="000000"/>
                          </a:solidFill>
                          <a:effectLst/>
                          <a:uLnTx/>
                          <a:uFillTx/>
                          <a:latin typeface="Arial"/>
                          <a:cs typeface="Arial"/>
                          <a:sym typeface="Arial"/>
                        </a:rPr>
                        <a:t> </a:t>
                      </a:r>
                      <a:r>
                        <a:rPr kumimoji="0" lang="en-IN" sz="1400" b="0" i="0" u="none" strike="noStrike" kern="0" cap="none" spc="-5" normalizeH="0" baseline="0" noProof="0">
                          <a:ln>
                            <a:noFill/>
                          </a:ln>
                          <a:solidFill>
                            <a:srgbClr val="000000"/>
                          </a:solidFill>
                          <a:effectLst/>
                          <a:uLnTx/>
                          <a:uFillTx/>
                          <a:latin typeface="Arial"/>
                          <a:cs typeface="Arial"/>
                          <a:sym typeface="Arial"/>
                        </a:rPr>
                        <a:t>Unit</a:t>
                      </a:r>
                      <a:endParaRPr kumimoji="0" lang="en-IN" sz="1400" b="0" i="0" u="none" strike="noStrike" kern="0" cap="none" spc="0" normalizeH="0" baseline="0" noProof="0">
                        <a:ln>
                          <a:noFill/>
                        </a:ln>
                        <a:solidFill>
                          <a:srgbClr val="000000"/>
                        </a:solidFill>
                        <a:effectLst/>
                        <a:uLnTx/>
                        <a:uFillTx/>
                        <a:latin typeface="Arial"/>
                        <a:cs typeface="Arial"/>
                        <a:sym typeface="Arial"/>
                      </a:endParaRP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1189427039"/>
                  </a:ext>
                </a:extLst>
              </a:tr>
              <a:tr h="532638">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MSR</a:t>
                      </a:r>
                    </a:p>
                  </a:txBody>
                  <a:tcPr anchor="ctr">
                    <a:lnL w="12700" cap="flat" cmpd="sng" algn="ctr">
                      <a:noFill/>
                      <a:prstDash val="solid"/>
                      <a:round/>
                      <a:headEnd type="none" w="med" len="med"/>
                      <a:tailEnd type="none" w="med" len="med"/>
                    </a:lnL>
                    <a:solidFill>
                      <a:srgbClr val="F5AD09"/>
                    </a:solidFill>
                  </a:tcPr>
                </a:tc>
                <a:tc>
                  <a:txBody>
                    <a:bodyPr/>
                    <a:lstStyle/>
                    <a:p>
                      <a:pPr marL="12700" marR="0" lvl="0" indent="0" algn="l" defTabSz="914400" rtl="0" eaLnBrk="1" fontAlgn="auto" latinLnBrk="0" hangingPunct="1">
                        <a:lnSpc>
                          <a:spcPct val="100000"/>
                        </a:lnSpc>
                        <a:spcBef>
                          <a:spcPts val="840"/>
                        </a:spcBef>
                        <a:spcAft>
                          <a:spcPts val="0"/>
                        </a:spcAft>
                        <a:buClr>
                          <a:srgbClr val="000000"/>
                        </a:buClr>
                        <a:buSzTx/>
                        <a:buFont typeface="Arial"/>
                        <a:buNone/>
                        <a:tabLst>
                          <a:tab pos="299085" algn="l"/>
                          <a:tab pos="299720" algn="l"/>
                        </a:tabLst>
                        <a:defRPr/>
                      </a:pPr>
                      <a:r>
                        <a:rPr kumimoji="0" lang="en-IN" sz="1400" b="0" i="0" u="none" strike="noStrike" kern="0" cap="none" spc="-5" normalizeH="0" baseline="0" noProof="0">
                          <a:ln>
                            <a:noFill/>
                          </a:ln>
                          <a:solidFill>
                            <a:srgbClr val="000000"/>
                          </a:solidFill>
                          <a:effectLst/>
                          <a:uLnTx/>
                          <a:uFillTx/>
                          <a:latin typeface="Arial"/>
                          <a:cs typeface="Arial"/>
                          <a:sym typeface="Arial"/>
                        </a:rPr>
                        <a:t>Mechanical </a:t>
                      </a:r>
                      <a:r>
                        <a:rPr kumimoji="0" lang="en-IN" sz="1400" b="0" i="0" u="none" strike="noStrike" kern="0" cap="none" spc="0" normalizeH="0" baseline="0" noProof="0">
                          <a:ln>
                            <a:noFill/>
                          </a:ln>
                          <a:solidFill>
                            <a:srgbClr val="000000"/>
                          </a:solidFill>
                          <a:effectLst/>
                          <a:uLnTx/>
                          <a:uFillTx/>
                          <a:latin typeface="Arial"/>
                          <a:cs typeface="Arial"/>
                          <a:sym typeface="Arial"/>
                        </a:rPr>
                        <a:t>Sub-System</a:t>
                      </a:r>
                      <a:r>
                        <a:rPr kumimoji="0" lang="en-IN" sz="1400" b="0" i="0" u="none" strike="noStrike" kern="0" cap="none" spc="-75" normalizeH="0" baseline="0" noProof="0">
                          <a:ln>
                            <a:noFill/>
                          </a:ln>
                          <a:solidFill>
                            <a:srgbClr val="000000"/>
                          </a:solidFill>
                          <a:effectLst/>
                          <a:uLnTx/>
                          <a:uFillTx/>
                          <a:latin typeface="Arial"/>
                          <a:cs typeface="Arial"/>
                          <a:sym typeface="Arial"/>
                        </a:rPr>
                        <a:t> </a:t>
                      </a:r>
                      <a:r>
                        <a:rPr kumimoji="0" lang="en-IN" sz="1400" b="0" i="0" u="none" strike="noStrike" kern="0" cap="none" spc="0" normalizeH="0" baseline="0" noProof="0">
                          <a:ln>
                            <a:noFill/>
                          </a:ln>
                          <a:solidFill>
                            <a:srgbClr val="000000"/>
                          </a:solidFill>
                          <a:effectLst/>
                          <a:uLnTx/>
                          <a:uFillTx/>
                          <a:latin typeface="Arial"/>
                          <a:cs typeface="Arial"/>
                          <a:sym typeface="Arial"/>
                        </a:rPr>
                        <a:t>Requirements</a:t>
                      </a: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259191116"/>
                  </a:ext>
                </a:extLst>
              </a:tr>
              <a:tr h="313316">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P</a:t>
                      </a:r>
                    </a:p>
                  </a:txBody>
                  <a:tcPr anchor="ctr">
                    <a:lnL w="12700" cap="flat" cmpd="sng" algn="ctr">
                      <a:noFill/>
                      <a:prstDash val="solid"/>
                      <a:round/>
                      <a:headEnd type="none" w="med" len="med"/>
                      <a:tailEnd type="none" w="med" len="med"/>
                    </a:lnL>
                    <a:solidFill>
                      <a:srgbClr val="F5AD09"/>
                    </a:solidFill>
                  </a:tcPr>
                </a:tc>
                <a:tc>
                  <a:txBody>
                    <a:bodyPr/>
                    <a:lstStyle/>
                    <a:p>
                      <a:pPr marL="12700" marR="0" lvl="0" indent="0" algn="l" defTabSz="914400" rtl="0" eaLnBrk="1" fontAlgn="auto" latinLnBrk="0" hangingPunct="1">
                        <a:lnSpc>
                          <a:spcPct val="100000"/>
                        </a:lnSpc>
                        <a:spcBef>
                          <a:spcPts val="840"/>
                        </a:spcBef>
                        <a:spcAft>
                          <a:spcPts val="0"/>
                        </a:spcAft>
                        <a:buClr>
                          <a:srgbClr val="000000"/>
                        </a:buClr>
                        <a:buSzTx/>
                        <a:buFont typeface="Arial"/>
                        <a:buNone/>
                        <a:tabLst>
                          <a:tab pos="299085" algn="l"/>
                          <a:tab pos="299720" algn="l"/>
                        </a:tabLst>
                        <a:defRPr/>
                      </a:pPr>
                      <a:r>
                        <a:rPr kumimoji="0" lang="en-IN" sz="1400" b="0" i="0" u="none" strike="noStrike" kern="0" cap="none" spc="0" normalizeH="0" baseline="0" noProof="0">
                          <a:ln>
                            <a:noFill/>
                          </a:ln>
                          <a:solidFill>
                            <a:srgbClr val="000000"/>
                          </a:solidFill>
                          <a:effectLst/>
                          <a:uLnTx/>
                          <a:uFillTx/>
                          <a:latin typeface="Arial"/>
                          <a:cs typeface="Arial"/>
                          <a:sym typeface="Arial"/>
                        </a:rPr>
                        <a:t>Process</a:t>
                      </a: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918297211"/>
                  </a:ext>
                </a:extLst>
              </a:tr>
              <a:tr h="532638">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PANID</a:t>
                      </a:r>
                    </a:p>
                  </a:txBody>
                  <a:tcPr anchor="ctr">
                    <a:lnL w="12700" cap="flat" cmpd="sng" algn="ctr">
                      <a:noFill/>
                      <a:prstDash val="solid"/>
                      <a:round/>
                      <a:headEnd type="none" w="med" len="med"/>
                      <a:tailEnd type="none" w="med" len="med"/>
                    </a:lnL>
                    <a:solidFill>
                      <a:srgbClr val="F5AD09"/>
                    </a:solidFill>
                  </a:tcPr>
                </a:tc>
                <a:tc>
                  <a:txBody>
                    <a:bodyPr/>
                    <a:lstStyle/>
                    <a:p>
                      <a:pPr marL="12700" marR="0" lvl="0" indent="0" algn="l" defTabSz="914400" rtl="0" eaLnBrk="1" fontAlgn="auto" latinLnBrk="0" hangingPunct="1">
                        <a:lnSpc>
                          <a:spcPct val="100000"/>
                        </a:lnSpc>
                        <a:spcBef>
                          <a:spcPts val="840"/>
                        </a:spcBef>
                        <a:spcAft>
                          <a:spcPts val="0"/>
                        </a:spcAft>
                        <a:buClr>
                          <a:srgbClr val="000000"/>
                        </a:buClr>
                        <a:buSzTx/>
                        <a:buFont typeface="Arial"/>
                        <a:buNone/>
                        <a:tabLst>
                          <a:tab pos="299085" algn="l"/>
                          <a:tab pos="299720" algn="l"/>
                        </a:tabLst>
                        <a:defRPr/>
                      </a:pPr>
                      <a:r>
                        <a:rPr kumimoji="0" lang="en-IN" sz="1400" b="0" i="0" u="none" strike="noStrike" kern="0" cap="none" spc="0" normalizeH="0" baseline="0" noProof="0">
                          <a:ln>
                            <a:noFill/>
                          </a:ln>
                          <a:solidFill>
                            <a:srgbClr val="000000"/>
                          </a:solidFill>
                          <a:effectLst/>
                          <a:uLnTx/>
                          <a:uFillTx/>
                          <a:latin typeface="Arial"/>
                          <a:cs typeface="Arial"/>
                          <a:sym typeface="Arial"/>
                        </a:rPr>
                        <a:t>Personal Area </a:t>
                      </a:r>
                      <a:r>
                        <a:rPr kumimoji="0" lang="en-IN" sz="1400" b="0" i="0" u="none" strike="noStrike" kern="0" cap="none" spc="-5" normalizeH="0" baseline="0" noProof="0">
                          <a:ln>
                            <a:noFill/>
                          </a:ln>
                          <a:solidFill>
                            <a:srgbClr val="000000"/>
                          </a:solidFill>
                          <a:effectLst/>
                          <a:uLnTx/>
                          <a:uFillTx/>
                          <a:latin typeface="Arial"/>
                          <a:cs typeface="Arial"/>
                          <a:sym typeface="Arial"/>
                        </a:rPr>
                        <a:t>Network Identification</a:t>
                      </a:r>
                      <a:r>
                        <a:rPr kumimoji="0" lang="en-IN" sz="1400" b="0" i="0" u="none" strike="noStrike" kern="0" cap="none" spc="-85" normalizeH="0" baseline="0" noProof="0">
                          <a:ln>
                            <a:noFill/>
                          </a:ln>
                          <a:solidFill>
                            <a:srgbClr val="000000"/>
                          </a:solidFill>
                          <a:effectLst/>
                          <a:uLnTx/>
                          <a:uFillTx/>
                          <a:latin typeface="Arial"/>
                          <a:cs typeface="Arial"/>
                          <a:sym typeface="Arial"/>
                        </a:rPr>
                        <a:t> </a:t>
                      </a:r>
                      <a:r>
                        <a:rPr kumimoji="0" lang="en-IN" sz="1400" b="0" i="0" u="none" strike="noStrike" kern="0" cap="none" spc="-5" normalizeH="0" baseline="0" noProof="0">
                          <a:ln>
                            <a:noFill/>
                          </a:ln>
                          <a:solidFill>
                            <a:srgbClr val="000000"/>
                          </a:solidFill>
                          <a:effectLst/>
                          <a:uLnTx/>
                          <a:uFillTx/>
                          <a:latin typeface="Arial"/>
                          <a:cs typeface="Arial"/>
                          <a:sym typeface="Arial"/>
                        </a:rPr>
                        <a:t>Number</a:t>
                      </a: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188235810"/>
                  </a:ext>
                </a:extLst>
              </a:tr>
              <a:tr h="313316">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VM</a:t>
                      </a:r>
                    </a:p>
                  </a:txBody>
                  <a:tcPr anchor="ctr">
                    <a:lnL w="12700" cap="flat" cmpd="sng" algn="ctr">
                      <a:noFill/>
                      <a:prstDash val="solid"/>
                      <a:round/>
                      <a:headEnd type="none" w="med" len="med"/>
                      <a:tailEnd type="none" w="med" len="med"/>
                    </a:lnL>
                    <a:solidFill>
                      <a:srgbClr val="F5AD09"/>
                    </a:solidFill>
                  </a:tcPr>
                </a:tc>
                <a:tc>
                  <a:txBody>
                    <a:bodyPr/>
                    <a:lstStyle/>
                    <a:p>
                      <a:pPr marL="12700" indent="0" algn="l">
                        <a:lnSpc>
                          <a:spcPct val="100000"/>
                        </a:lnSpc>
                        <a:spcBef>
                          <a:spcPts val="840"/>
                        </a:spcBef>
                        <a:buNone/>
                        <a:tabLst>
                          <a:tab pos="299085" algn="l"/>
                          <a:tab pos="299720" algn="l"/>
                        </a:tabLst>
                      </a:pPr>
                      <a:r>
                        <a:rPr lang="en-IN" sz="1400">
                          <a:latin typeface="Arial"/>
                          <a:cs typeface="Arial"/>
                        </a:rPr>
                        <a:t>Verification</a:t>
                      </a:r>
                      <a:r>
                        <a:rPr lang="en-IN" sz="1400" spc="-60">
                          <a:latin typeface="Arial"/>
                          <a:cs typeface="Arial"/>
                        </a:rPr>
                        <a:t> </a:t>
                      </a:r>
                      <a:r>
                        <a:rPr lang="en-IN" sz="1400">
                          <a:latin typeface="Arial"/>
                          <a:cs typeface="Arial"/>
                        </a:rPr>
                        <a:t>Method</a:t>
                      </a: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510974063"/>
                  </a:ext>
                </a:extLst>
              </a:tr>
              <a:tr h="313316">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SR</a:t>
                      </a:r>
                    </a:p>
                  </a:txBody>
                  <a:tcPr anchor="ctr">
                    <a:lnL w="12700" cap="flat" cmpd="sng" algn="ctr">
                      <a:noFill/>
                      <a:prstDash val="solid"/>
                      <a:round/>
                      <a:headEnd type="none" w="med" len="med"/>
                      <a:tailEnd type="none" w="med" len="med"/>
                    </a:lnL>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spc="-5">
                          <a:latin typeface="Arial"/>
                          <a:cs typeface="Arial"/>
                        </a:rPr>
                        <a:t>System</a:t>
                      </a:r>
                      <a:r>
                        <a:rPr lang="en-IN" sz="1400" spc="-20">
                          <a:latin typeface="Arial"/>
                          <a:cs typeface="Arial"/>
                        </a:rPr>
                        <a:t> </a:t>
                      </a:r>
                      <a:r>
                        <a:rPr lang="en-IN" sz="1400" spc="-5">
                          <a:latin typeface="Arial"/>
                          <a:cs typeface="Arial"/>
                        </a:rPr>
                        <a:t>Requirements</a:t>
                      </a:r>
                      <a:endParaRPr lang="en-IN" sz="1400">
                        <a:latin typeface="Arial"/>
                        <a:cs typeface="Arial"/>
                      </a:endParaRPr>
                    </a:p>
                  </a:txBody>
                  <a:tcPr anchor="ctr">
                    <a:lnR w="12700" cap="flat" cmpd="sng" algn="ctr">
                      <a:noFill/>
                      <a:prstDash val="solid"/>
                      <a:round/>
                      <a:headEnd type="none" w="med" len="med"/>
                      <a:tailEnd type="none" w="med" len="med"/>
                    </a:lnR>
                    <a:solidFill>
                      <a:srgbClr val="F9F5E4"/>
                    </a:solidFill>
                  </a:tcPr>
                </a:tc>
                <a:extLst>
                  <a:ext uri="{0D108BD9-81ED-4DB2-BD59-A6C34878D82A}">
                    <a16:rowId xmlns:a16="http://schemas.microsoft.com/office/drawing/2014/main" val="2321438195"/>
                  </a:ext>
                </a:extLst>
              </a:tr>
              <a:tr h="341853">
                <a:tc>
                  <a:txBody>
                    <a:bodyPr/>
                    <a:lstStyle/>
                    <a:p>
                      <a:pPr marR="0" algn="l" rtl="0">
                        <a:lnSpc>
                          <a:spcPct val="100000"/>
                        </a:lnSpc>
                        <a:spcBef>
                          <a:spcPts val="0"/>
                        </a:spcBef>
                        <a:spcAft>
                          <a:spcPts val="0"/>
                        </a:spcAft>
                        <a:buClr>
                          <a:srgbClr val="000000"/>
                        </a:buClr>
                        <a:buFont typeface="Arial"/>
                      </a:pPr>
                      <a:r>
                        <a:rPr lang="en-IN" sz="1100" b="1" i="0" u="none" strike="noStrike" cap="none">
                          <a:solidFill>
                            <a:srgbClr val="000000"/>
                          </a:solidFill>
                          <a:latin typeface="Helvetica Neue"/>
                          <a:cs typeface="Arial"/>
                          <a:sym typeface="Arial"/>
                        </a:rPr>
                        <a:t>T</a:t>
                      </a: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F5AD09"/>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a:latin typeface="Arial"/>
                          <a:cs typeface="Arial"/>
                        </a:rPr>
                        <a:t>Testing</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9F5E4"/>
                    </a:solidFill>
                  </a:tcPr>
                </a:tc>
                <a:extLst>
                  <a:ext uri="{0D108BD9-81ED-4DB2-BD59-A6C34878D82A}">
                    <a16:rowId xmlns:a16="http://schemas.microsoft.com/office/drawing/2014/main" val="3259114747"/>
                  </a:ext>
                </a:extLst>
              </a:tr>
            </a:tbl>
          </a:graphicData>
        </a:graphic>
      </p:graphicFrame>
      <p:sp>
        <p:nvSpPr>
          <p:cNvPr id="9" name="Google Shape;139;p17">
            <a:extLst>
              <a:ext uri="{FF2B5EF4-FFF2-40B4-BE49-F238E27FC236}">
                <a16:creationId xmlns:a16="http://schemas.microsoft.com/office/drawing/2014/main" id="{ED0B6DE5-07B7-4248-80CC-4B627A5116A7}"/>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pPr>
            <a:r>
              <a:rPr lang="en-US" sz="1000">
                <a:solidFill>
                  <a:schemeClr val="dk1"/>
                </a:solidFill>
              </a:rPr>
              <a:t>Presenter:  Ishita Kochar</a:t>
            </a:r>
            <a:endParaRPr lang="en-US" sz="1000"/>
          </a:p>
        </p:txBody>
      </p:sp>
    </p:spTree>
    <p:extLst>
      <p:ext uri="{BB962C8B-B14F-4D97-AF65-F5344CB8AC3E}">
        <p14:creationId xmlns:p14="http://schemas.microsoft.com/office/powerpoint/2010/main" val="30451034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12" name="Picture 11">
            <a:extLst>
              <a:ext uri="{FF2B5EF4-FFF2-40B4-BE49-F238E27FC236}">
                <a16:creationId xmlns:a16="http://schemas.microsoft.com/office/drawing/2014/main" id="{12BC9137-ACE0-40DF-A141-C26291E5922F}"/>
              </a:ext>
            </a:extLst>
          </p:cNvPr>
          <p:cNvPicPr>
            <a:picLocks noChangeAspect="1"/>
          </p:cNvPicPr>
          <p:nvPr/>
        </p:nvPicPr>
        <p:blipFill rotWithShape="1">
          <a:blip r:embed="rId3"/>
          <a:srcRect l="32555" r="45223"/>
          <a:stretch/>
        </p:blipFill>
        <p:spPr>
          <a:xfrm>
            <a:off x="6898572" y="1189564"/>
            <a:ext cx="1427480" cy="3613309"/>
          </a:xfrm>
          <a:prstGeom prst="rect">
            <a:avLst/>
          </a:prstGeom>
        </p:spPr>
      </p:pic>
      <p:pic>
        <p:nvPicPr>
          <p:cNvPr id="7" name="Picture 6">
            <a:extLst>
              <a:ext uri="{FF2B5EF4-FFF2-40B4-BE49-F238E27FC236}">
                <a16:creationId xmlns:a16="http://schemas.microsoft.com/office/drawing/2014/main" id="{D198FEA9-6F0F-4172-95DC-D74A4949FDB1}"/>
              </a:ext>
            </a:extLst>
          </p:cNvPr>
          <p:cNvPicPr>
            <a:picLocks noChangeAspect="1"/>
          </p:cNvPicPr>
          <p:nvPr/>
        </p:nvPicPr>
        <p:blipFill rotWithShape="1">
          <a:blip r:embed="rId4"/>
          <a:srcRect l="37000" r="49111"/>
          <a:stretch/>
        </p:blipFill>
        <p:spPr>
          <a:xfrm>
            <a:off x="1031434" y="1150535"/>
            <a:ext cx="915255" cy="3706783"/>
          </a:xfrm>
          <a:prstGeom prst="rect">
            <a:avLst/>
          </a:prstGeom>
        </p:spPr>
      </p:pic>
      <p:sp>
        <p:nvSpPr>
          <p:cNvPr id="551" name="Google Shape;551;p6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552" name="Google Shape;552;p6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90</a:t>
            </a:fld>
            <a:endParaRPr sz="1000" b="0" i="0" u="none" strike="noStrike" cap="none">
              <a:solidFill>
                <a:schemeClr val="dk1"/>
              </a:solidFill>
              <a:latin typeface="Arial"/>
              <a:ea typeface="Arial"/>
              <a:cs typeface="Arial"/>
              <a:sym typeface="Arial"/>
            </a:endParaRPr>
          </a:p>
        </p:txBody>
      </p:sp>
      <p:sp>
        <p:nvSpPr>
          <p:cNvPr id="553" name="Google Shape;553;p6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a:t>
            </a:r>
            <a:r>
              <a:rPr lang="en-US" sz="2400" b="1" i="0" u="none" strike="noStrike" cap="none">
                <a:solidFill>
                  <a:schemeClr val="accent2"/>
                </a:solidFill>
                <a:latin typeface="Arial"/>
                <a:ea typeface="Arial"/>
                <a:cs typeface="Arial"/>
                <a:sym typeface="Arial"/>
              </a:rPr>
              <a:t> </a:t>
            </a:r>
            <a:r>
              <a:rPr lang="en-US"/>
              <a:t>Release Mechanism [1/2]</a:t>
            </a:r>
            <a:endParaRPr/>
          </a:p>
        </p:txBody>
      </p:sp>
      <p:sp>
        <p:nvSpPr>
          <p:cNvPr id="556" name="Google Shape;556;p66"/>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 name="TextBox 1">
            <a:extLst>
              <a:ext uri="{FF2B5EF4-FFF2-40B4-BE49-F238E27FC236}">
                <a16:creationId xmlns:a16="http://schemas.microsoft.com/office/drawing/2014/main" id="{4D5A4A65-9A63-44F2-ABC0-395732C947A3}"/>
              </a:ext>
            </a:extLst>
          </p:cNvPr>
          <p:cNvSpPr txBox="1"/>
          <p:nvPr/>
        </p:nvSpPr>
        <p:spPr>
          <a:xfrm>
            <a:off x="3082410" y="4992589"/>
            <a:ext cx="2923424" cy="954107"/>
          </a:xfrm>
          <a:prstGeom prst="rect">
            <a:avLst/>
          </a:prstGeom>
          <a:solidFill>
            <a:srgbClr val="F6B26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The servo motor cuts the Kevlar thread as the altitude reaches 450m.</a:t>
            </a:r>
          </a:p>
          <a:p>
            <a:endParaRPr lang="en-US"/>
          </a:p>
        </p:txBody>
      </p:sp>
      <p:sp>
        <p:nvSpPr>
          <p:cNvPr id="9" name="TextBox 2">
            <a:extLst>
              <a:ext uri="{FF2B5EF4-FFF2-40B4-BE49-F238E27FC236}">
                <a16:creationId xmlns:a16="http://schemas.microsoft.com/office/drawing/2014/main" id="{BFF2EA28-13E7-4486-853E-9A767877889C}"/>
              </a:ext>
            </a:extLst>
          </p:cNvPr>
          <p:cNvSpPr txBox="1"/>
          <p:nvPr/>
        </p:nvSpPr>
        <p:spPr>
          <a:xfrm>
            <a:off x="340987" y="4795164"/>
            <a:ext cx="2314770" cy="1169551"/>
          </a:xfrm>
          <a:prstGeom prst="rect">
            <a:avLst/>
          </a:prstGeom>
          <a:solidFill>
            <a:srgbClr val="F6B26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The payload rests on the container base and the cage stops the blades from opening, while the CanSat descents.</a:t>
            </a:r>
          </a:p>
        </p:txBody>
      </p:sp>
      <p:sp>
        <p:nvSpPr>
          <p:cNvPr id="11" name="TextBox 3">
            <a:extLst>
              <a:ext uri="{FF2B5EF4-FFF2-40B4-BE49-F238E27FC236}">
                <a16:creationId xmlns:a16="http://schemas.microsoft.com/office/drawing/2014/main" id="{4A2E2DE1-FC17-4B06-8ED1-A6B1CA69460A}"/>
              </a:ext>
            </a:extLst>
          </p:cNvPr>
          <p:cNvSpPr txBox="1"/>
          <p:nvPr/>
        </p:nvSpPr>
        <p:spPr>
          <a:xfrm>
            <a:off x="6421612" y="4795164"/>
            <a:ext cx="2324606" cy="1169551"/>
          </a:xfrm>
          <a:prstGeom prst="rect">
            <a:avLst/>
          </a:prstGeom>
          <a:solidFill>
            <a:srgbClr val="F6B26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As a result of the thread cutting, the spring pulls the ribs of the container open. The payload starts to slip down the container.</a:t>
            </a:r>
          </a:p>
        </p:txBody>
      </p:sp>
      <p:sp>
        <p:nvSpPr>
          <p:cNvPr id="20" name="TextBox 19">
            <a:extLst>
              <a:ext uri="{FF2B5EF4-FFF2-40B4-BE49-F238E27FC236}">
                <a16:creationId xmlns:a16="http://schemas.microsoft.com/office/drawing/2014/main" id="{AB24F3C8-0397-44D5-BAF9-C8F003A70867}"/>
              </a:ext>
            </a:extLst>
          </p:cNvPr>
          <p:cNvSpPr txBox="1"/>
          <p:nvPr/>
        </p:nvSpPr>
        <p:spPr>
          <a:xfrm>
            <a:off x="4738174" y="3121223"/>
            <a:ext cx="83662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Thread</a:t>
            </a:r>
          </a:p>
        </p:txBody>
      </p:sp>
      <p:sp>
        <p:nvSpPr>
          <p:cNvPr id="13" name="Rectangle 12">
            <a:extLst>
              <a:ext uri="{FF2B5EF4-FFF2-40B4-BE49-F238E27FC236}">
                <a16:creationId xmlns:a16="http://schemas.microsoft.com/office/drawing/2014/main" id="{D2F73BF7-4593-4E13-BA0A-5005368EA4F0}"/>
              </a:ext>
            </a:extLst>
          </p:cNvPr>
          <p:cNvSpPr/>
          <p:nvPr/>
        </p:nvSpPr>
        <p:spPr>
          <a:xfrm>
            <a:off x="334315" y="1183075"/>
            <a:ext cx="2408885" cy="481584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C0EAF7BF-8A86-4DA6-B208-C9DEB202C185}"/>
              </a:ext>
            </a:extLst>
          </p:cNvPr>
          <p:cNvSpPr/>
          <p:nvPr/>
        </p:nvSpPr>
        <p:spPr>
          <a:xfrm>
            <a:off x="3001422" y="1189015"/>
            <a:ext cx="3111661" cy="481584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 name="Rectangle 24">
            <a:extLst>
              <a:ext uri="{FF2B5EF4-FFF2-40B4-BE49-F238E27FC236}">
                <a16:creationId xmlns:a16="http://schemas.microsoft.com/office/drawing/2014/main" id="{A5F244A3-8B72-4930-B8E1-7F57EB48C9B1}"/>
              </a:ext>
            </a:extLst>
          </p:cNvPr>
          <p:cNvSpPr/>
          <p:nvPr/>
        </p:nvSpPr>
        <p:spPr>
          <a:xfrm>
            <a:off x="6371305" y="1183075"/>
            <a:ext cx="2382625" cy="481584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8" name="Picture 17">
            <a:extLst>
              <a:ext uri="{FF2B5EF4-FFF2-40B4-BE49-F238E27FC236}">
                <a16:creationId xmlns:a16="http://schemas.microsoft.com/office/drawing/2014/main" id="{FE477247-58DB-4527-837B-2B2F240D3277}"/>
              </a:ext>
            </a:extLst>
          </p:cNvPr>
          <p:cNvPicPr>
            <a:picLocks noChangeAspect="1"/>
          </p:cNvPicPr>
          <p:nvPr/>
        </p:nvPicPr>
        <p:blipFill rotWithShape="1">
          <a:blip r:embed="rId5"/>
          <a:srcRect l="24333" r="18117" b="38860"/>
          <a:stretch/>
        </p:blipFill>
        <p:spPr>
          <a:xfrm>
            <a:off x="3128414" y="2401607"/>
            <a:ext cx="2923424" cy="1747007"/>
          </a:xfrm>
          <a:prstGeom prst="rect">
            <a:avLst/>
          </a:prstGeom>
        </p:spPr>
      </p:pic>
      <p:sp>
        <p:nvSpPr>
          <p:cNvPr id="28" name="TextBox 27">
            <a:extLst>
              <a:ext uri="{FF2B5EF4-FFF2-40B4-BE49-F238E27FC236}">
                <a16:creationId xmlns:a16="http://schemas.microsoft.com/office/drawing/2014/main" id="{6E51CFF4-F864-4DF7-A6C2-1BE463659A83}"/>
              </a:ext>
            </a:extLst>
          </p:cNvPr>
          <p:cNvSpPr txBox="1"/>
          <p:nvPr/>
        </p:nvSpPr>
        <p:spPr>
          <a:xfrm>
            <a:off x="4094516" y="3561943"/>
            <a:ext cx="83662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Thread</a:t>
            </a:r>
          </a:p>
        </p:txBody>
      </p:sp>
      <p:sp>
        <p:nvSpPr>
          <p:cNvPr id="29" name="Google Shape;536;p64">
            <a:extLst>
              <a:ext uri="{FF2B5EF4-FFF2-40B4-BE49-F238E27FC236}">
                <a16:creationId xmlns:a16="http://schemas.microsoft.com/office/drawing/2014/main" id="{69B4A055-BD94-481F-BA69-1A818F854612}"/>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55209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3" name="Picture 2">
            <a:extLst>
              <a:ext uri="{FF2B5EF4-FFF2-40B4-BE49-F238E27FC236}">
                <a16:creationId xmlns:a16="http://schemas.microsoft.com/office/drawing/2014/main" id="{06DBC1AF-3CD6-4756-8106-D8F6736E5FD3}"/>
              </a:ext>
            </a:extLst>
          </p:cNvPr>
          <p:cNvPicPr>
            <a:picLocks noChangeAspect="1"/>
          </p:cNvPicPr>
          <p:nvPr/>
        </p:nvPicPr>
        <p:blipFill rotWithShape="1">
          <a:blip r:embed="rId3"/>
          <a:srcRect l="26222" t="4271" r="37445"/>
          <a:stretch/>
        </p:blipFill>
        <p:spPr>
          <a:xfrm>
            <a:off x="1459558" y="1541229"/>
            <a:ext cx="2266581" cy="3359150"/>
          </a:xfrm>
          <a:prstGeom prst="rect">
            <a:avLst/>
          </a:prstGeom>
        </p:spPr>
      </p:pic>
      <p:sp>
        <p:nvSpPr>
          <p:cNvPr id="551" name="Google Shape;551;p6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552" name="Google Shape;552;p6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91</a:t>
            </a:fld>
            <a:endParaRPr sz="1000" b="0" i="0" u="none" strike="noStrike" cap="none">
              <a:solidFill>
                <a:schemeClr val="dk1"/>
              </a:solidFill>
              <a:latin typeface="Arial"/>
              <a:ea typeface="Arial"/>
              <a:cs typeface="Arial"/>
              <a:sym typeface="Arial"/>
            </a:endParaRPr>
          </a:p>
        </p:txBody>
      </p:sp>
      <p:sp>
        <p:nvSpPr>
          <p:cNvPr id="553" name="Google Shape;553;p6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Payload</a:t>
            </a:r>
            <a:r>
              <a:rPr lang="en-US" sz="2400" b="1" i="0" u="none" strike="noStrike" cap="none">
                <a:solidFill>
                  <a:schemeClr val="accent2"/>
                </a:solidFill>
                <a:latin typeface="Arial"/>
                <a:ea typeface="Arial"/>
                <a:cs typeface="Arial"/>
                <a:sym typeface="Arial"/>
              </a:rPr>
              <a:t> </a:t>
            </a:r>
            <a:r>
              <a:rPr lang="en-US"/>
              <a:t>Release Mechanism [2/2]</a:t>
            </a:r>
            <a:endParaRPr/>
          </a:p>
        </p:txBody>
      </p:sp>
      <p:sp>
        <p:nvSpPr>
          <p:cNvPr id="556" name="Google Shape;556;p66"/>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 name="TextBox 1">
            <a:extLst>
              <a:ext uri="{FF2B5EF4-FFF2-40B4-BE49-F238E27FC236}">
                <a16:creationId xmlns:a16="http://schemas.microsoft.com/office/drawing/2014/main" id="{71276F66-8A2B-4215-A8CC-798EBF355FCD}"/>
              </a:ext>
            </a:extLst>
          </p:cNvPr>
          <p:cNvSpPr txBox="1"/>
          <p:nvPr/>
        </p:nvSpPr>
        <p:spPr>
          <a:xfrm>
            <a:off x="1515298" y="4998611"/>
            <a:ext cx="2155100" cy="954107"/>
          </a:xfrm>
          <a:prstGeom prst="rect">
            <a:avLst/>
          </a:prstGeom>
          <a:solidFill>
            <a:srgbClr val="F6B26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The payload gets free from the cage and container. The autogyro blades start opening.</a:t>
            </a:r>
          </a:p>
        </p:txBody>
      </p:sp>
      <p:sp>
        <p:nvSpPr>
          <p:cNvPr id="8" name="TextBox 2">
            <a:extLst>
              <a:ext uri="{FF2B5EF4-FFF2-40B4-BE49-F238E27FC236}">
                <a16:creationId xmlns:a16="http://schemas.microsoft.com/office/drawing/2014/main" id="{98DD461C-E203-4A7C-A3EB-A25DE69BF628}"/>
              </a:ext>
            </a:extLst>
          </p:cNvPr>
          <p:cNvSpPr txBox="1"/>
          <p:nvPr/>
        </p:nvSpPr>
        <p:spPr>
          <a:xfrm>
            <a:off x="5473602" y="5029679"/>
            <a:ext cx="2155100" cy="954107"/>
          </a:xfrm>
          <a:prstGeom prst="rect">
            <a:avLst/>
          </a:prstGeom>
          <a:solidFill>
            <a:srgbClr val="F6B26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The autogyro blades open fully and the payload descents with 20m/s velocity.</a:t>
            </a:r>
          </a:p>
        </p:txBody>
      </p:sp>
      <p:pic>
        <p:nvPicPr>
          <p:cNvPr id="9" name="Picture 8">
            <a:extLst>
              <a:ext uri="{FF2B5EF4-FFF2-40B4-BE49-F238E27FC236}">
                <a16:creationId xmlns:a16="http://schemas.microsoft.com/office/drawing/2014/main" id="{CEC81BCF-7271-4A65-B219-AFE1A65B759D}"/>
              </a:ext>
            </a:extLst>
          </p:cNvPr>
          <p:cNvPicPr>
            <a:picLocks noChangeAspect="1"/>
          </p:cNvPicPr>
          <p:nvPr/>
        </p:nvPicPr>
        <p:blipFill rotWithShape="1">
          <a:blip r:embed="rId4"/>
          <a:srcRect l="11222" t="13249" r="14334" b="15929"/>
          <a:stretch/>
        </p:blipFill>
        <p:spPr>
          <a:xfrm>
            <a:off x="5210670" y="2649980"/>
            <a:ext cx="2699250" cy="1444450"/>
          </a:xfrm>
          <a:prstGeom prst="rect">
            <a:avLst/>
          </a:prstGeom>
        </p:spPr>
      </p:pic>
      <p:sp>
        <p:nvSpPr>
          <p:cNvPr id="13" name="Rectangle 12">
            <a:extLst>
              <a:ext uri="{FF2B5EF4-FFF2-40B4-BE49-F238E27FC236}">
                <a16:creationId xmlns:a16="http://schemas.microsoft.com/office/drawing/2014/main" id="{2FC70E9E-284F-4240-9BE7-DC8401F00649}"/>
              </a:ext>
            </a:extLst>
          </p:cNvPr>
          <p:cNvSpPr/>
          <p:nvPr/>
        </p:nvSpPr>
        <p:spPr>
          <a:xfrm>
            <a:off x="1171071" y="1235111"/>
            <a:ext cx="2843556" cy="481584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66455958-4FC8-4DFC-8AD9-03A58CED822D}"/>
              </a:ext>
            </a:extLst>
          </p:cNvPr>
          <p:cNvSpPr/>
          <p:nvPr/>
        </p:nvSpPr>
        <p:spPr>
          <a:xfrm>
            <a:off x="5129373" y="1235111"/>
            <a:ext cx="2843556" cy="4815840"/>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 name="Google Shape;536;p64">
            <a:extLst>
              <a:ext uri="{FF2B5EF4-FFF2-40B4-BE49-F238E27FC236}">
                <a16:creationId xmlns:a16="http://schemas.microsoft.com/office/drawing/2014/main" id="{D87355EC-556D-4BA6-B402-9440B090CC2B}"/>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49074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7"/>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562" name="Google Shape;562;p67"/>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92</a:t>
            </a:fld>
            <a:endParaRPr sz="1000" b="0" i="0" u="none" strike="noStrike" cap="none">
              <a:solidFill>
                <a:schemeClr val="dk1"/>
              </a:solidFill>
              <a:latin typeface="Arial"/>
              <a:ea typeface="Arial"/>
              <a:cs typeface="Arial"/>
              <a:sym typeface="Arial"/>
            </a:endParaRPr>
          </a:p>
        </p:txBody>
      </p:sp>
      <p:sp>
        <p:nvSpPr>
          <p:cNvPr id="563" name="Google Shape;563;p6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a:t>Container Parachute</a:t>
            </a:r>
            <a:r>
              <a:rPr lang="en-US" sz="2400" b="1" i="0" u="none" strike="noStrike" cap="none">
                <a:solidFill>
                  <a:schemeClr val="accent2"/>
                </a:solidFill>
                <a:latin typeface="Arial"/>
                <a:ea typeface="Arial"/>
                <a:cs typeface="Arial"/>
                <a:sym typeface="Arial"/>
              </a:rPr>
              <a:t> </a:t>
            </a:r>
            <a:r>
              <a:rPr lang="en-US"/>
              <a:t>Release Mechanism</a:t>
            </a:r>
            <a:endParaRPr/>
          </a:p>
        </p:txBody>
      </p:sp>
      <p:sp>
        <p:nvSpPr>
          <p:cNvPr id="566" name="Google Shape;566;p67"/>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 name="TextBox 2">
            <a:extLst>
              <a:ext uri="{FF2B5EF4-FFF2-40B4-BE49-F238E27FC236}">
                <a16:creationId xmlns:a16="http://schemas.microsoft.com/office/drawing/2014/main" id="{2F7FC878-07F5-416D-A985-2EC7D10195B5}"/>
              </a:ext>
            </a:extLst>
          </p:cNvPr>
          <p:cNvSpPr txBox="1"/>
          <p:nvPr/>
        </p:nvSpPr>
        <p:spPr>
          <a:xfrm>
            <a:off x="639322" y="4983669"/>
            <a:ext cx="3151074" cy="1323439"/>
          </a:xfrm>
          <a:prstGeom prst="rect">
            <a:avLst/>
          </a:prstGeom>
          <a:solidFill>
            <a:srgbClr val="F9F5E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a:latin typeface="Helvetica"/>
                <a:cs typeface="Helvetica"/>
              </a:rPr>
              <a:t>Parachute is folded and placed in a compartment having diameter of 110mm and height 24mm. The compartment is open from above.</a:t>
            </a:r>
          </a:p>
        </p:txBody>
      </p:sp>
      <p:sp>
        <p:nvSpPr>
          <p:cNvPr id="9" name="TextBox 3">
            <a:extLst>
              <a:ext uri="{FF2B5EF4-FFF2-40B4-BE49-F238E27FC236}">
                <a16:creationId xmlns:a16="http://schemas.microsoft.com/office/drawing/2014/main" id="{A9D95673-0BB0-4AA6-BAE0-CDADD62DD6D2}"/>
              </a:ext>
            </a:extLst>
          </p:cNvPr>
          <p:cNvSpPr txBox="1"/>
          <p:nvPr/>
        </p:nvSpPr>
        <p:spPr>
          <a:xfrm>
            <a:off x="4653984" y="4978972"/>
            <a:ext cx="3784771" cy="1323439"/>
          </a:xfrm>
          <a:prstGeom prst="rect">
            <a:avLst/>
          </a:prstGeom>
          <a:solidFill>
            <a:srgbClr val="F9F5E4"/>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a:latin typeface="Helvetica"/>
                <a:cs typeface="Helvetica"/>
              </a:rPr>
              <a:t>The attachment threads of the parachute are tied to the hook at the middle of the container. The parachute opens due to air pressure as soon as the </a:t>
            </a:r>
            <a:r>
              <a:rPr lang="en-US" sz="1600" err="1">
                <a:latin typeface="Helvetica"/>
                <a:cs typeface="Helvetica"/>
              </a:rPr>
              <a:t>CanSat</a:t>
            </a:r>
            <a:r>
              <a:rPr lang="en-US" sz="1600">
                <a:latin typeface="Helvetica"/>
                <a:cs typeface="Helvetica"/>
              </a:rPr>
              <a:t> is deployed from the rocket.</a:t>
            </a:r>
          </a:p>
        </p:txBody>
      </p:sp>
      <p:pic>
        <p:nvPicPr>
          <p:cNvPr id="19" name="Picture 3">
            <a:extLst>
              <a:ext uri="{FF2B5EF4-FFF2-40B4-BE49-F238E27FC236}">
                <a16:creationId xmlns:a16="http://schemas.microsoft.com/office/drawing/2014/main" id="{8D48D86A-B82E-41D9-9A77-AD25E7C5C88C}"/>
              </a:ext>
            </a:extLst>
          </p:cNvPr>
          <p:cNvPicPr>
            <a:picLocks noChangeAspect="1"/>
          </p:cNvPicPr>
          <p:nvPr/>
        </p:nvPicPr>
        <p:blipFill rotWithShape="1">
          <a:blip r:embed="rId3"/>
          <a:srcRect l="24458" t="7017" r="26824" b="-351"/>
          <a:stretch/>
        </p:blipFill>
        <p:spPr>
          <a:xfrm rot="120000">
            <a:off x="810060" y="1471791"/>
            <a:ext cx="2813254" cy="3031844"/>
          </a:xfrm>
          <a:prstGeom prst="rect">
            <a:avLst/>
          </a:prstGeom>
        </p:spPr>
      </p:pic>
      <p:pic>
        <p:nvPicPr>
          <p:cNvPr id="20" name="Picture 5">
            <a:extLst>
              <a:ext uri="{FF2B5EF4-FFF2-40B4-BE49-F238E27FC236}">
                <a16:creationId xmlns:a16="http://schemas.microsoft.com/office/drawing/2014/main" id="{72B1219A-EED8-4308-A1B6-50301C18E008}"/>
              </a:ext>
            </a:extLst>
          </p:cNvPr>
          <p:cNvPicPr>
            <a:picLocks noChangeAspect="1"/>
          </p:cNvPicPr>
          <p:nvPr/>
        </p:nvPicPr>
        <p:blipFill rotWithShape="1">
          <a:blip r:embed="rId4"/>
          <a:srcRect l="18356" r="15870" b="-38"/>
          <a:stretch/>
        </p:blipFill>
        <p:spPr>
          <a:xfrm>
            <a:off x="4918982" y="1708926"/>
            <a:ext cx="3264259" cy="2777220"/>
          </a:xfrm>
          <a:prstGeom prst="rect">
            <a:avLst/>
          </a:prstGeom>
        </p:spPr>
      </p:pic>
      <p:cxnSp>
        <p:nvCxnSpPr>
          <p:cNvPr id="21" name="Straight Arrow Connector 20">
            <a:extLst>
              <a:ext uri="{FF2B5EF4-FFF2-40B4-BE49-F238E27FC236}">
                <a16:creationId xmlns:a16="http://schemas.microsoft.com/office/drawing/2014/main" id="{93350B9E-A770-410C-8B7D-74972F329534}"/>
              </a:ext>
            </a:extLst>
          </p:cNvPr>
          <p:cNvCxnSpPr/>
          <p:nvPr/>
        </p:nvCxnSpPr>
        <p:spPr>
          <a:xfrm flipH="1" flipV="1">
            <a:off x="5120640" y="3953022"/>
            <a:ext cx="1280160" cy="337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1358EB8-CE8C-4DCB-88F4-5580A02EBEC2}"/>
              </a:ext>
            </a:extLst>
          </p:cNvPr>
          <p:cNvSpPr txBox="1"/>
          <p:nvPr/>
        </p:nvSpPr>
        <p:spPr>
          <a:xfrm>
            <a:off x="4083956" y="3604118"/>
            <a:ext cx="1140056" cy="523220"/>
          </a:xfrm>
          <a:prstGeom prst="rect">
            <a:avLst/>
          </a:prstGeom>
          <a:noFill/>
        </p:spPr>
        <p:txBody>
          <a:bodyPr wrap="none" rtlCol="0">
            <a:spAutoFit/>
          </a:bodyPr>
          <a:lstStyle/>
          <a:p>
            <a:r>
              <a:rPr lang="en-US"/>
              <a:t>Attachment </a:t>
            </a:r>
          </a:p>
          <a:p>
            <a:r>
              <a:rPr lang="en-US"/>
              <a:t>Point</a:t>
            </a:r>
          </a:p>
        </p:txBody>
      </p:sp>
      <p:sp>
        <p:nvSpPr>
          <p:cNvPr id="23" name="Google Shape;536;p64">
            <a:extLst>
              <a:ext uri="{FF2B5EF4-FFF2-40B4-BE49-F238E27FC236}">
                <a16:creationId xmlns:a16="http://schemas.microsoft.com/office/drawing/2014/main" id="{C17A55C7-3504-4390-A9DF-40F122C60BAE}"/>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640208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2400" b="1" i="0" u="none" strike="noStrike" cap="none">
                <a:solidFill>
                  <a:schemeClr val="accent2"/>
                </a:solidFill>
                <a:latin typeface="Arial"/>
                <a:ea typeface="Arial"/>
                <a:cs typeface="Arial"/>
                <a:sym typeface="Arial"/>
              </a:rPr>
              <a:t>Structure Survivability</a:t>
            </a:r>
            <a:endParaRPr sz="2400" b="1" i="0" u="none" strike="noStrike" cap="none">
              <a:solidFill>
                <a:schemeClr val="accent2"/>
              </a:solidFill>
              <a:latin typeface="Arial"/>
              <a:ea typeface="Arial"/>
              <a:cs typeface="Arial"/>
              <a:sym typeface="Arial"/>
            </a:endParaRPr>
          </a:p>
        </p:txBody>
      </p:sp>
      <p:sp>
        <p:nvSpPr>
          <p:cNvPr id="573" name="Google Shape;573;p6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CanSat 2019</a:t>
            </a:r>
            <a:r>
              <a:rPr lang="en-US" sz="1000" b="0" i="0" u="none" strike="noStrike" cap="none">
                <a:solidFill>
                  <a:schemeClr val="dk1"/>
                </a:solidFill>
                <a:latin typeface="Arial"/>
                <a:ea typeface="Arial"/>
                <a:cs typeface="Arial"/>
                <a:sym typeface="Arial"/>
              </a:rPr>
              <a:t> CDR:  Team 3279 (Team KALAM)</a:t>
            </a:r>
            <a:endParaRPr sz="1000" b="0" i="0" u="none" strike="noStrike" cap="none">
              <a:solidFill>
                <a:schemeClr val="dk1"/>
              </a:solidFill>
              <a:latin typeface="Arial"/>
              <a:ea typeface="Arial"/>
              <a:cs typeface="Arial"/>
              <a:sym typeface="Arial"/>
            </a:endParaRPr>
          </a:p>
        </p:txBody>
      </p:sp>
      <p:sp>
        <p:nvSpPr>
          <p:cNvPr id="574" name="Google Shape;574;p6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93</a:t>
            </a:fld>
            <a:endParaRPr sz="1000" b="0" i="0" u="none" strike="noStrike" cap="none">
              <a:solidFill>
                <a:schemeClr val="dk1"/>
              </a:solidFill>
              <a:latin typeface="Arial"/>
              <a:ea typeface="Arial"/>
              <a:cs typeface="Arial"/>
              <a:sym typeface="Arial"/>
            </a:endParaRPr>
          </a:p>
        </p:txBody>
      </p:sp>
      <p:sp>
        <p:nvSpPr>
          <p:cNvPr id="9" name="Rectangle: Rounded Corners 8">
            <a:extLst>
              <a:ext uri="{FF2B5EF4-FFF2-40B4-BE49-F238E27FC236}">
                <a16:creationId xmlns:a16="http://schemas.microsoft.com/office/drawing/2014/main" id="{CE1414CC-EA44-4B00-BCA1-2A57E482A6ED}"/>
              </a:ext>
            </a:extLst>
          </p:cNvPr>
          <p:cNvSpPr/>
          <p:nvPr/>
        </p:nvSpPr>
        <p:spPr>
          <a:xfrm>
            <a:off x="299413" y="1049360"/>
            <a:ext cx="8559370" cy="1210526"/>
          </a:xfrm>
          <a:prstGeom prst="roundRect">
            <a:avLst/>
          </a:prstGeom>
          <a:solidFill>
            <a:srgbClr val="F9F5E4"/>
          </a:solidFill>
          <a:ln>
            <a:solidFill>
              <a:srgbClr val="FD8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lvl="0">
              <a:spcBef>
                <a:spcPts val="480"/>
              </a:spcBef>
              <a:buSzPts val="2400"/>
            </a:pPr>
            <a:r>
              <a:rPr lang="en-US" sz="1800" b="1">
                <a:solidFill>
                  <a:srgbClr val="000000"/>
                </a:solidFill>
                <a:cs typeface="Arial"/>
              </a:rPr>
              <a:t>Silicon glue will be used for final mounting of all the components</a:t>
            </a:r>
          </a:p>
          <a:p>
            <a:pPr lvl="0">
              <a:spcBef>
                <a:spcPts val="480"/>
              </a:spcBef>
              <a:buSzPts val="2400"/>
            </a:pPr>
            <a:r>
              <a:rPr lang="en-US" sz="1800" b="1">
                <a:solidFill>
                  <a:srgbClr val="000000"/>
                </a:solidFill>
                <a:cs typeface="Arial"/>
              </a:rPr>
              <a:t> to ensure that nothing falls loose</a:t>
            </a:r>
          </a:p>
        </p:txBody>
      </p:sp>
      <p:pic>
        <p:nvPicPr>
          <p:cNvPr id="10" name="Picture 9">
            <a:extLst>
              <a:ext uri="{FF2B5EF4-FFF2-40B4-BE49-F238E27FC236}">
                <a16:creationId xmlns:a16="http://schemas.microsoft.com/office/drawing/2014/main" id="{9B252064-8DA0-4004-9D41-E1AD2C943E25}"/>
              </a:ext>
            </a:extLst>
          </p:cNvPr>
          <p:cNvPicPr>
            <a:picLocks noChangeAspect="1"/>
          </p:cNvPicPr>
          <p:nvPr/>
        </p:nvPicPr>
        <p:blipFill>
          <a:blip r:embed="rId3"/>
          <a:stretch>
            <a:fillRect/>
          </a:stretch>
        </p:blipFill>
        <p:spPr>
          <a:xfrm>
            <a:off x="7573794" y="1099379"/>
            <a:ext cx="1029054" cy="1138883"/>
          </a:xfrm>
          <a:prstGeom prst="rect">
            <a:avLst/>
          </a:prstGeom>
        </p:spPr>
      </p:pic>
      <p:sp>
        <p:nvSpPr>
          <p:cNvPr id="11" name="Rectangle: Rounded Corners 10">
            <a:extLst>
              <a:ext uri="{FF2B5EF4-FFF2-40B4-BE49-F238E27FC236}">
                <a16:creationId xmlns:a16="http://schemas.microsoft.com/office/drawing/2014/main" id="{03169D9C-7CB5-4377-8B0C-E00178B5978E}"/>
              </a:ext>
            </a:extLst>
          </p:cNvPr>
          <p:cNvSpPr/>
          <p:nvPr/>
        </p:nvSpPr>
        <p:spPr>
          <a:xfrm>
            <a:off x="299412" y="2341113"/>
            <a:ext cx="8559372" cy="1238923"/>
          </a:xfrm>
          <a:prstGeom prst="roundRect">
            <a:avLst/>
          </a:prstGeom>
          <a:solidFill>
            <a:srgbClr val="F9F5E4"/>
          </a:solidFill>
          <a:ln>
            <a:solidFill>
              <a:srgbClr val="FD8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lvl="0">
              <a:spcBef>
                <a:spcPts val="480"/>
              </a:spcBef>
              <a:buSzPts val="2400"/>
            </a:pPr>
            <a:r>
              <a:rPr lang="en-US" sz="2000" b="1">
                <a:solidFill>
                  <a:srgbClr val="000000"/>
                </a:solidFill>
                <a:cs typeface="Arial"/>
              </a:rPr>
              <a:t>                  PCB is screwed to the mainframe using Philips screws</a:t>
            </a:r>
          </a:p>
        </p:txBody>
      </p:sp>
      <p:sp>
        <p:nvSpPr>
          <p:cNvPr id="12" name="Rectangle: Rounded Corners 11">
            <a:extLst>
              <a:ext uri="{FF2B5EF4-FFF2-40B4-BE49-F238E27FC236}">
                <a16:creationId xmlns:a16="http://schemas.microsoft.com/office/drawing/2014/main" id="{14DDF2EA-F972-4B2E-99EF-A977D1825556}"/>
              </a:ext>
            </a:extLst>
          </p:cNvPr>
          <p:cNvSpPr/>
          <p:nvPr/>
        </p:nvSpPr>
        <p:spPr>
          <a:xfrm>
            <a:off x="299413" y="3638775"/>
            <a:ext cx="8559370" cy="1270224"/>
          </a:xfrm>
          <a:prstGeom prst="roundRect">
            <a:avLst/>
          </a:prstGeom>
          <a:solidFill>
            <a:srgbClr val="F9F5E4"/>
          </a:solidFill>
          <a:ln>
            <a:solidFill>
              <a:srgbClr val="FD8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lvl="0">
              <a:spcBef>
                <a:spcPts val="480"/>
              </a:spcBef>
              <a:buSzPts val="2400"/>
            </a:pPr>
            <a:r>
              <a:rPr lang="en-US" sz="2000" b="1">
                <a:solidFill>
                  <a:srgbClr val="000000"/>
                </a:solidFill>
                <a:cs typeface="Arial"/>
              </a:rPr>
              <a:t>Servo motor used for parachute opening will be clamped on the curved surface.</a:t>
            </a:r>
          </a:p>
        </p:txBody>
      </p:sp>
      <p:sp>
        <p:nvSpPr>
          <p:cNvPr id="13" name="Rectangle: Rounded Corners 12">
            <a:extLst>
              <a:ext uri="{FF2B5EF4-FFF2-40B4-BE49-F238E27FC236}">
                <a16:creationId xmlns:a16="http://schemas.microsoft.com/office/drawing/2014/main" id="{6F0A2A8F-863D-4026-B32B-4C95F95349A5}"/>
              </a:ext>
            </a:extLst>
          </p:cNvPr>
          <p:cNvSpPr/>
          <p:nvPr/>
        </p:nvSpPr>
        <p:spPr>
          <a:xfrm>
            <a:off x="305085" y="4972995"/>
            <a:ext cx="8559371" cy="1210526"/>
          </a:xfrm>
          <a:prstGeom prst="roundRect">
            <a:avLst/>
          </a:prstGeom>
          <a:solidFill>
            <a:srgbClr val="F9F5E4"/>
          </a:solidFill>
          <a:ln>
            <a:solidFill>
              <a:srgbClr val="FD8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lvl="0">
              <a:spcBef>
                <a:spcPts val="480"/>
              </a:spcBef>
              <a:buSzPts val="2400"/>
            </a:pPr>
            <a:r>
              <a:rPr lang="en-US" sz="2000" b="1">
                <a:solidFill>
                  <a:srgbClr val="000000"/>
                </a:solidFill>
                <a:cs typeface="Arial"/>
              </a:rPr>
              <a:t>                 Hot glue is used to clamp jumpers to the wall for BMP180.</a:t>
            </a:r>
          </a:p>
        </p:txBody>
      </p:sp>
      <p:pic>
        <p:nvPicPr>
          <p:cNvPr id="14" name="Picture 13" descr="G&amp;S Double Sided White Foam Tape, Length-10 Meters (Set of 1, 9 mm)">
            <a:extLst>
              <a:ext uri="{FF2B5EF4-FFF2-40B4-BE49-F238E27FC236}">
                <a16:creationId xmlns:a16="http://schemas.microsoft.com/office/drawing/2014/main" id="{9BED0395-7250-4812-818B-AC0C6A699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080364"/>
            <a:ext cx="1093494" cy="10934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C5D2FB3-246E-40B6-AEAD-0989011B1A36}"/>
              </a:ext>
            </a:extLst>
          </p:cNvPr>
          <p:cNvPicPr>
            <a:picLocks noChangeAspect="1"/>
          </p:cNvPicPr>
          <p:nvPr/>
        </p:nvPicPr>
        <p:blipFill>
          <a:blip r:embed="rId5"/>
          <a:stretch>
            <a:fillRect/>
          </a:stretch>
        </p:blipFill>
        <p:spPr>
          <a:xfrm>
            <a:off x="427383" y="2440623"/>
            <a:ext cx="1093494" cy="1034407"/>
          </a:xfrm>
          <a:prstGeom prst="rect">
            <a:avLst/>
          </a:prstGeom>
        </p:spPr>
      </p:pic>
      <p:pic>
        <p:nvPicPr>
          <p:cNvPr id="16" name="Picture 15" descr="Image result for glue gun">
            <a:extLst>
              <a:ext uri="{FF2B5EF4-FFF2-40B4-BE49-F238E27FC236}">
                <a16:creationId xmlns:a16="http://schemas.microsoft.com/office/drawing/2014/main" id="{B5D29EC7-B9EC-4F70-B6FF-2F47B75FE1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162" y="5078045"/>
            <a:ext cx="955935" cy="10129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Servo Mount Holder Bracket For SG90/MG90-2pcs">
            <a:extLst>
              <a:ext uri="{FF2B5EF4-FFF2-40B4-BE49-F238E27FC236}">
                <a16:creationId xmlns:a16="http://schemas.microsoft.com/office/drawing/2014/main" id="{03ADE83C-23B8-4719-A611-DFCBFD80A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6444" y="3720698"/>
            <a:ext cx="1191569" cy="1191569"/>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536;p64">
            <a:extLst>
              <a:ext uri="{FF2B5EF4-FFF2-40B4-BE49-F238E27FC236}">
                <a16:creationId xmlns:a16="http://schemas.microsoft.com/office/drawing/2014/main" id="{094DCABB-6E79-470F-9D22-29451C7DA82C}"/>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807875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496" name="Google Shape;496;p5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94</a:t>
            </a:fld>
            <a:endParaRPr sz="1000" b="0" i="0" u="none" strike="noStrike" cap="none">
              <a:solidFill>
                <a:schemeClr val="dk1"/>
              </a:solidFill>
              <a:latin typeface="Arial"/>
              <a:ea typeface="Arial"/>
              <a:cs typeface="Arial"/>
              <a:sym typeface="Arial"/>
            </a:endParaRPr>
          </a:p>
        </p:txBody>
      </p:sp>
      <p:sp>
        <p:nvSpPr>
          <p:cNvPr id="497" name="Google Shape;497;p5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Mass Budget</a:t>
            </a:r>
            <a:r>
              <a:rPr lang="en-US"/>
              <a:t> [1/8]</a:t>
            </a:r>
          </a:p>
        </p:txBody>
      </p:sp>
      <p:sp>
        <p:nvSpPr>
          <p:cNvPr id="499" name="Google Shape;499;p53"/>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10" name="Table 9">
            <a:extLst>
              <a:ext uri="{FF2B5EF4-FFF2-40B4-BE49-F238E27FC236}">
                <a16:creationId xmlns:a16="http://schemas.microsoft.com/office/drawing/2014/main" id="{B26AB435-3D6F-4D49-AD6F-E52E85003F97}"/>
              </a:ext>
            </a:extLst>
          </p:cNvPr>
          <p:cNvGraphicFramePr>
            <a:graphicFrameLocks noGrp="1"/>
          </p:cNvGraphicFramePr>
          <p:nvPr>
            <p:extLst>
              <p:ext uri="{D42A27DB-BD31-4B8C-83A1-F6EECF244321}">
                <p14:modId xmlns:p14="http://schemas.microsoft.com/office/powerpoint/2010/main" val="1802044246"/>
              </p:ext>
            </p:extLst>
          </p:nvPr>
        </p:nvGraphicFramePr>
        <p:xfrm>
          <a:off x="369167" y="1008111"/>
          <a:ext cx="8648290" cy="5203216"/>
        </p:xfrm>
        <a:graphic>
          <a:graphicData uri="http://schemas.openxmlformats.org/drawingml/2006/table">
            <a:tbl>
              <a:tblPr firstRow="1" bandRow="1">
                <a:tableStyleId>{2D5ABB26-0587-4C30-8999-92F81FD0307C}</a:tableStyleId>
              </a:tblPr>
              <a:tblGrid>
                <a:gridCol w="534254">
                  <a:extLst>
                    <a:ext uri="{9D8B030D-6E8A-4147-A177-3AD203B41FA5}">
                      <a16:colId xmlns:a16="http://schemas.microsoft.com/office/drawing/2014/main" val="3969877977"/>
                    </a:ext>
                  </a:extLst>
                </a:gridCol>
                <a:gridCol w="1027521">
                  <a:extLst>
                    <a:ext uri="{9D8B030D-6E8A-4147-A177-3AD203B41FA5}">
                      <a16:colId xmlns:a16="http://schemas.microsoft.com/office/drawing/2014/main" val="1424495790"/>
                    </a:ext>
                  </a:extLst>
                </a:gridCol>
                <a:gridCol w="1539215">
                  <a:extLst>
                    <a:ext uri="{9D8B030D-6E8A-4147-A177-3AD203B41FA5}">
                      <a16:colId xmlns:a16="http://schemas.microsoft.com/office/drawing/2014/main" val="919172341"/>
                    </a:ext>
                  </a:extLst>
                </a:gridCol>
                <a:gridCol w="734396">
                  <a:extLst>
                    <a:ext uri="{9D8B030D-6E8A-4147-A177-3AD203B41FA5}">
                      <a16:colId xmlns:a16="http://schemas.microsoft.com/office/drawing/2014/main" val="1580689591"/>
                    </a:ext>
                  </a:extLst>
                </a:gridCol>
                <a:gridCol w="744456">
                  <a:extLst>
                    <a:ext uri="{9D8B030D-6E8A-4147-A177-3AD203B41FA5}">
                      <a16:colId xmlns:a16="http://schemas.microsoft.com/office/drawing/2014/main" val="2879454904"/>
                    </a:ext>
                  </a:extLst>
                </a:gridCol>
                <a:gridCol w="661097">
                  <a:extLst>
                    <a:ext uri="{9D8B030D-6E8A-4147-A177-3AD203B41FA5}">
                      <a16:colId xmlns:a16="http://schemas.microsoft.com/office/drawing/2014/main" val="2304977859"/>
                    </a:ext>
                  </a:extLst>
                </a:gridCol>
                <a:gridCol w="879725">
                  <a:extLst>
                    <a:ext uri="{9D8B030D-6E8A-4147-A177-3AD203B41FA5}">
                      <a16:colId xmlns:a16="http://schemas.microsoft.com/office/drawing/2014/main" val="491893402"/>
                    </a:ext>
                  </a:extLst>
                </a:gridCol>
                <a:gridCol w="798830">
                  <a:extLst>
                    <a:ext uri="{9D8B030D-6E8A-4147-A177-3AD203B41FA5}">
                      <a16:colId xmlns:a16="http://schemas.microsoft.com/office/drawing/2014/main" val="3625413336"/>
                    </a:ext>
                  </a:extLst>
                </a:gridCol>
                <a:gridCol w="785876">
                  <a:extLst>
                    <a:ext uri="{9D8B030D-6E8A-4147-A177-3AD203B41FA5}">
                      <a16:colId xmlns:a16="http://schemas.microsoft.com/office/drawing/2014/main" val="3677188389"/>
                    </a:ext>
                  </a:extLst>
                </a:gridCol>
                <a:gridCol w="942920">
                  <a:extLst>
                    <a:ext uri="{9D8B030D-6E8A-4147-A177-3AD203B41FA5}">
                      <a16:colId xmlns:a16="http://schemas.microsoft.com/office/drawing/2014/main" val="2700377326"/>
                    </a:ext>
                  </a:extLst>
                </a:gridCol>
              </a:tblGrid>
              <a:tr h="313269">
                <a:tc gridSpan="10">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rPr>
                        <a:t>ELECTRONICS – PAYLOAD (1/2)</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IN"/>
                    </a:p>
                  </a:txBody>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IN"/>
                    </a:p>
                  </a:txBody>
                  <a:tcPr/>
                </a:tc>
                <a:tc hMerge="1">
                  <a:txBody>
                    <a:bodyPr/>
                    <a:lstStyle/>
                    <a:p>
                      <a:endParaRPr lang="en-IN"/>
                    </a:p>
                  </a:txBody>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09790963"/>
                  </a:ext>
                </a:extLst>
              </a:tr>
              <a:tr h="457815">
                <a:tc gridSpan="2">
                  <a:txBody>
                    <a:bodyPr/>
                    <a:lstStyle/>
                    <a:p>
                      <a:pPr marL="74295" algn="ctr">
                        <a:lnSpc>
                          <a:spcPct val="100000"/>
                        </a:lnSpc>
                        <a:spcBef>
                          <a:spcPts val="210"/>
                        </a:spcBef>
                      </a:pPr>
                      <a:r>
                        <a:rPr lang="en-US" sz="1200" b="1" spc="-90">
                          <a:solidFill>
                            <a:srgbClr val="FFFFFF"/>
                          </a:solidFill>
                          <a:latin typeface="Helvetica Neue"/>
                          <a:ea typeface="Helvetica Neue" panose="02000503000000020004" pitchFamily="2" charset="0"/>
                          <a:cs typeface="Helvetica Neue" panose="02000503000000020004" pitchFamily="2" charset="0"/>
                        </a:rPr>
                        <a:t>Part</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a:p>
                  </a:txBody>
                  <a:tcPr marL="0" marR="0" marT="0" marB="0"/>
                </a:tc>
                <a:tc>
                  <a:txBody>
                    <a:bodyPr/>
                    <a:lstStyle/>
                    <a:p>
                      <a:pPr marL="75565" algn="ctr">
                        <a:lnSpc>
                          <a:spcPct val="100000"/>
                        </a:lnSpc>
                        <a:spcBef>
                          <a:spcPts val="210"/>
                        </a:spcBef>
                      </a:pPr>
                      <a:r>
                        <a:rPr lang="en-US" sz="1200" b="1" spc="-25">
                          <a:solidFill>
                            <a:srgbClr val="FFFFFF"/>
                          </a:solidFill>
                          <a:latin typeface="Helvetica Neue"/>
                          <a:ea typeface="Helvetica Neue" panose="02000503000000020004" pitchFamily="2" charset="0"/>
                          <a:cs typeface="Helvetica Neue" panose="02000503000000020004" pitchFamily="2" charset="0"/>
                        </a:rPr>
                        <a:t>Component Name</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gn="ctr">
                        <a:lnSpc>
                          <a:spcPct val="100000"/>
                        </a:lnSpc>
                        <a:spcBef>
                          <a:spcPts val="210"/>
                        </a:spcBef>
                      </a:pPr>
                      <a:r>
                        <a:rPr lang="en-US" sz="1200" b="1" spc="-75">
                          <a:solidFill>
                            <a:srgbClr val="FFFFFF"/>
                          </a:solidFill>
                          <a:latin typeface="Helvetica Neue"/>
                          <a:ea typeface="Helvetica Neue" panose="02000503000000020004" pitchFamily="2" charset="0"/>
                          <a:cs typeface="Helvetica Neue" panose="02000503000000020004" pitchFamily="2" charset="0"/>
                        </a:rPr>
                        <a:t>Quantity</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200" b="1" spc="-95">
                          <a:solidFill>
                            <a:srgbClr val="FFFFFF"/>
                          </a:solidFill>
                          <a:latin typeface="Helvetica Neue"/>
                          <a:ea typeface="Helvetica Neue" panose="02000503000000020004" pitchFamily="2" charset="0"/>
                          <a:cs typeface="Helvetica Neue" panose="02000503000000020004" pitchFamily="2" charset="0"/>
                        </a:rPr>
                        <a:t>Mass </a:t>
                      </a:r>
                      <a:endParaRPr lang="en-US" sz="1200"/>
                    </a:p>
                    <a:p>
                      <a:pPr marL="76200" algn="ctr">
                        <a:lnSpc>
                          <a:spcPct val="100000"/>
                        </a:lnSpc>
                        <a:spcBef>
                          <a:spcPts val="210"/>
                        </a:spcBef>
                      </a:pPr>
                      <a:r>
                        <a:rPr lang="en-US" sz="1200" b="1" spc="-95">
                          <a:solidFill>
                            <a:srgbClr val="FFFFFF"/>
                          </a:solidFill>
                          <a:latin typeface="Helvetica Neue"/>
                          <a:ea typeface="Helvetica Neue" panose="02000503000000020004" pitchFamily="2" charset="0"/>
                          <a:cs typeface="Helvetica Neue" panose="02000503000000020004" pitchFamily="2" charset="0"/>
                        </a:rPr>
                        <a:t>(g)</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200" b="1" spc="-95">
                          <a:solidFill>
                            <a:srgbClr val="FFFFFF"/>
                          </a:solidFill>
                          <a:latin typeface="Helvetica Neue"/>
                          <a:ea typeface="Helvetica Neue" panose="02000503000000020004" pitchFamily="2" charset="0"/>
                          <a:cs typeface="Helvetica Neue" panose="02000503000000020004" pitchFamily="2" charset="0"/>
                        </a:rPr>
                        <a:t>Ext. Mass (g)</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marR="0" lvl="0" indent="0" algn="ctr" rtl="0">
                        <a:lnSpc>
                          <a:spcPct val="100000"/>
                        </a:lnSpc>
                        <a:spcBef>
                          <a:spcPts val="210"/>
                        </a:spcBef>
                        <a:spcAft>
                          <a:spcPts val="0"/>
                        </a:spcAft>
                        <a:buFont typeface="Arial"/>
                        <a:buNone/>
                      </a:pPr>
                      <a:r>
                        <a:rPr lang="en-US" sz="1200" b="1" spc="-85">
                          <a:solidFill>
                            <a:srgbClr val="FFFFFF"/>
                          </a:solidFill>
                          <a:latin typeface="Helvetica Neue"/>
                          <a:ea typeface="Helvetica Neue" panose="02000503000000020004" pitchFamily="2" charset="0"/>
                          <a:cs typeface="Helvetica Neue" panose="02000503000000020004" pitchFamily="2" charset="0"/>
                        </a:rPr>
                        <a:t>Uncertainty (Tolerance) </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marR="0" lvl="0" indent="0" algn="ctr" rtl="0">
                        <a:lnSpc>
                          <a:spcPct val="100000"/>
                        </a:lnSpc>
                        <a:spcBef>
                          <a:spcPts val="210"/>
                        </a:spcBef>
                        <a:spcAft>
                          <a:spcPts val="0"/>
                        </a:spcAft>
                        <a:buFont typeface="Arial"/>
                        <a:buNone/>
                      </a:pPr>
                      <a:r>
                        <a:rPr lang="en-US" sz="1200" b="1" spc="-85">
                          <a:solidFill>
                            <a:srgbClr val="FFFFFF"/>
                          </a:solidFill>
                          <a:latin typeface="Helvetica Neue"/>
                          <a:ea typeface="Helvetica Neue" panose="02000503000000020004" pitchFamily="2" charset="0"/>
                          <a:cs typeface="Helvetica Neue" panose="02000503000000020004" pitchFamily="2" charset="0"/>
                        </a:rPr>
                        <a:t>Uncertainty (g) </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200" b="1">
                          <a:solidFill>
                            <a:schemeClr val="bg1"/>
                          </a:solidFill>
                          <a:latin typeface="Helvetica Neue"/>
                          <a:ea typeface="Helvetica Neue" panose="02000503000000020004" pitchFamily="2" charset="0"/>
                          <a:cs typeface="Helvetica Neue" panose="02000503000000020004" pitchFamily="2" charset="0"/>
                        </a:rPr>
                        <a:t>Sources</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200" b="1">
                          <a:solidFill>
                            <a:schemeClr val="bg1"/>
                          </a:solidFill>
                          <a:latin typeface="Helvetica Neue"/>
                          <a:ea typeface="Helvetica Neue" panose="02000503000000020004" pitchFamily="2" charset="0"/>
                          <a:cs typeface="Helvetica Neue" panose="02000503000000020004" pitchFamily="2" charset="0"/>
                        </a:rPr>
                        <a:t>Method of Correction</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3976841598"/>
                  </a:ext>
                </a:extLst>
              </a:tr>
              <a:tr h="361451">
                <a:tc gridSpan="2">
                  <a:txBody>
                    <a:bodyPr/>
                    <a:lstStyle/>
                    <a:p>
                      <a:pPr marL="74295">
                        <a:lnSpc>
                          <a:spcPct val="100000"/>
                        </a:lnSpc>
                        <a:spcBef>
                          <a:spcPts val="60"/>
                        </a:spcBef>
                      </a:pPr>
                      <a:r>
                        <a:rPr lang="en-US" sz="1200" b="1" spc="-75">
                          <a:solidFill>
                            <a:srgbClr val="FFFFFF"/>
                          </a:solidFill>
                          <a:latin typeface="Helvetica Neue"/>
                          <a:ea typeface="Helvetica Neue" panose="02000503000000020004" pitchFamily="2" charset="0"/>
                          <a:cs typeface="Helvetica Neue" panose="02000503000000020004" pitchFamily="2" charset="0"/>
                        </a:rPr>
                        <a:t>Microcontroller</a:t>
                      </a:r>
                      <a:endParaRPr lang="en-US" sz="1200" b="1">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gn="l">
                        <a:lnSpc>
                          <a:spcPct val="100000"/>
                        </a:lnSpc>
                        <a:spcBef>
                          <a:spcPts val="60"/>
                        </a:spcBef>
                      </a:pPr>
                      <a:r>
                        <a:rPr lang="en-IN" sz="1200" spc="0">
                          <a:latin typeface="Helvetica Neue"/>
                          <a:ea typeface="Helvetica Neue" panose="02000503000000020004" pitchFamily="2" charset="0"/>
                          <a:cs typeface="Helvetica Neue" panose="02000503000000020004" pitchFamily="2" charset="0"/>
                        </a:rPr>
                        <a:t>Teensy 3.2</a:t>
                      </a:r>
                    </a:p>
                    <a:p>
                      <a:pPr marL="75565" algn="l">
                        <a:lnSpc>
                          <a:spcPct val="100000"/>
                        </a:lnSpc>
                        <a:spcBef>
                          <a:spcPts val="60"/>
                        </a:spcBef>
                      </a:pPr>
                      <a:endParaRPr lang="en-IN" sz="1200" spc="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5.2</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5.2</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0.005</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Actual</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 - </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171998176"/>
                  </a:ext>
                </a:extLst>
              </a:tr>
              <a:tr h="289178">
                <a:tc rowSpan="2">
                  <a:txBody>
                    <a:bodyPr/>
                    <a:lstStyle/>
                    <a:p>
                      <a:pPr marL="74295">
                        <a:lnSpc>
                          <a:spcPct val="100000"/>
                        </a:lnSpc>
                        <a:spcBef>
                          <a:spcPts val="60"/>
                        </a:spcBef>
                      </a:pPr>
                      <a:r>
                        <a:rPr lang="en-US" sz="1200" b="1" spc="-80">
                          <a:solidFill>
                            <a:srgbClr val="FFFFFF"/>
                          </a:solidFill>
                          <a:latin typeface="Helvetica Neue"/>
                          <a:ea typeface="Helvetica Neue" panose="02000503000000020004" pitchFamily="2" charset="0"/>
                          <a:cs typeface="Helvetica Neue" panose="02000503000000020004" pitchFamily="2" charset="0"/>
                        </a:rPr>
                        <a:t>Sensors</a:t>
                      </a:r>
                      <a:endParaRPr lang="en-US"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4930">
                        <a:lnSpc>
                          <a:spcPct val="100000"/>
                        </a:lnSpc>
                        <a:spcBef>
                          <a:spcPts val="60"/>
                        </a:spcBef>
                      </a:pPr>
                      <a:r>
                        <a:rPr lang="en-US" sz="1200" b="1" spc="-80">
                          <a:solidFill>
                            <a:srgbClr val="FFFFFF"/>
                          </a:solidFill>
                          <a:latin typeface="Helvetica Neue"/>
                          <a:ea typeface="Helvetica Neue" panose="02000503000000020004" pitchFamily="2" charset="0"/>
                          <a:cs typeface="Helvetica Neue" panose="02000503000000020004" pitchFamily="2" charset="0"/>
                        </a:rPr>
                        <a:t>Air</a:t>
                      </a:r>
                      <a:r>
                        <a:rPr lang="en-US" sz="1200" b="1" spc="-140">
                          <a:solidFill>
                            <a:srgbClr val="FFFFFF"/>
                          </a:solidFill>
                          <a:latin typeface="Helvetica Neue"/>
                          <a:ea typeface="Helvetica Neue" panose="02000503000000020004" pitchFamily="2" charset="0"/>
                          <a:cs typeface="Helvetica Neue" panose="02000503000000020004" pitchFamily="2" charset="0"/>
                        </a:rPr>
                        <a:t> </a:t>
                      </a:r>
                      <a:r>
                        <a:rPr lang="en-US" sz="1200" b="1" spc="-95">
                          <a:solidFill>
                            <a:srgbClr val="FFFFFF"/>
                          </a:solidFill>
                          <a:latin typeface="Helvetica Neue"/>
                          <a:ea typeface="Helvetica Neue" panose="02000503000000020004" pitchFamily="2" charset="0"/>
                          <a:cs typeface="Helvetica Neue" panose="02000503000000020004" pitchFamily="2" charset="0"/>
                        </a:rPr>
                        <a:t>Pressure</a:t>
                      </a:r>
                      <a:endParaRPr lang="en-US"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rowSpan="2">
                  <a:txBody>
                    <a:bodyPr/>
                    <a:lstStyle/>
                    <a:p>
                      <a:pPr marL="75565" algn="l">
                        <a:lnSpc>
                          <a:spcPct val="100000"/>
                        </a:lnSpc>
                        <a:spcBef>
                          <a:spcPts val="60"/>
                        </a:spcBef>
                      </a:pPr>
                      <a:r>
                        <a:rPr lang="en-US" sz="1200" spc="0">
                          <a:latin typeface="Helvetica Neue"/>
                          <a:ea typeface="Helvetica Neue" panose="02000503000000020004" pitchFamily="2" charset="0"/>
                          <a:cs typeface="Helvetica Neue" panose="02000503000000020004" pitchFamily="2" charset="0"/>
                        </a:rPr>
                        <a:t>BMP180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2">
                  <a:txBody>
                    <a:bodyPr/>
                    <a:lstStyle/>
                    <a:p>
                      <a:pPr marL="75565" algn="l">
                        <a:lnSpc>
                          <a:spcPct val="100000"/>
                        </a:lnSpc>
                        <a:spcBef>
                          <a:spcPts val="60"/>
                        </a:spcBef>
                      </a:pPr>
                      <a:r>
                        <a:rPr lang="en-IN"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2">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0.9</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2">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0.9</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2">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2">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0.0009</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2">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US" sz="1200">
                          <a:latin typeface="Helvetica Neue"/>
                          <a:ea typeface="Helvetica Neue" panose="02000503000000020004" pitchFamily="2" charset="0"/>
                          <a:cs typeface="Helvetica Neue" panose="02000503000000020004" pitchFamily="2" charset="0"/>
                        </a:rPr>
                        <a:t>Actual</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rowSpan="2">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188496401"/>
                  </a:ext>
                </a:extLst>
              </a:tr>
              <a:tr h="289178">
                <a:tc vMerge="1">
                  <a:txBody>
                    <a:bodyPr/>
                    <a:lstStyle/>
                    <a:p>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marL="74930">
                        <a:lnSpc>
                          <a:spcPct val="100000"/>
                        </a:lnSpc>
                        <a:spcBef>
                          <a:spcPts val="60"/>
                        </a:spcBef>
                      </a:pPr>
                      <a:r>
                        <a:rPr lang="en-US" sz="1200" b="1" spc="-105">
                          <a:solidFill>
                            <a:srgbClr val="FFFFFF"/>
                          </a:solidFill>
                          <a:latin typeface="Helvetica Neue"/>
                          <a:ea typeface="Helvetica Neue" panose="02000503000000020004" pitchFamily="2" charset="0"/>
                          <a:cs typeface="Helvetica Neue" panose="02000503000000020004" pitchFamily="2" charset="0"/>
                        </a:rPr>
                        <a:t>Temperature</a:t>
                      </a:r>
                      <a:endParaRPr lang="en-US"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vMerge="1">
                  <a:txBody>
                    <a:bodyPr/>
                    <a:lstStyle/>
                    <a:p>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AECEE"/>
                    </a:solidFill>
                  </a:tcPr>
                </a:tc>
                <a:tc vMerge="1">
                  <a:txBody>
                    <a:bodyPr/>
                    <a:lstStyle/>
                    <a:p>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AECEE"/>
                    </a:solidFill>
                  </a:tcPr>
                </a:tc>
                <a:tc vMerge="1">
                  <a:txBody>
                    <a:bodyPr/>
                    <a:lstStyle/>
                    <a:p>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AECEE"/>
                    </a:solidFill>
                  </a:tcPr>
                </a:tc>
                <a:tc vMerge="1">
                  <a:txBody>
                    <a:bodyPr/>
                    <a:lstStyle/>
                    <a:p>
                      <a:endParaRPr lang="en-IN"/>
                    </a:p>
                  </a:txBody>
                  <a:tcPr/>
                </a:tc>
                <a:tc vMerge="1">
                  <a:txBody>
                    <a:bodyPr/>
                    <a:lstStyle/>
                    <a:p>
                      <a:endParaRPr lang="en-IN"/>
                    </a:p>
                  </a:txBody>
                  <a:tcPr/>
                </a:tc>
                <a:tc vMerge="1">
                  <a:txBody>
                    <a:bodyPr/>
                    <a:lstStyle/>
                    <a:p>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AECEE"/>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353041842"/>
                  </a:ext>
                </a:extLst>
              </a:tr>
              <a:tr h="184726">
                <a:tc gridSpan="2">
                  <a:txBody>
                    <a:bodyPr/>
                    <a:lstStyle/>
                    <a:p>
                      <a:pPr marL="94615">
                        <a:lnSpc>
                          <a:spcPct val="100000"/>
                        </a:lnSpc>
                        <a:spcBef>
                          <a:spcPts val="60"/>
                        </a:spcBef>
                      </a:pPr>
                      <a:r>
                        <a:rPr lang="en-US" sz="1200" b="1" spc="-110">
                          <a:solidFill>
                            <a:srgbClr val="FFFFFF"/>
                          </a:solidFill>
                          <a:latin typeface="Helvetica Neue"/>
                          <a:ea typeface="Helvetica Neue" panose="02000503000000020004" pitchFamily="2" charset="0"/>
                          <a:cs typeface="Helvetica Neue" panose="02000503000000020004" pitchFamily="2" charset="0"/>
                        </a:rPr>
                        <a:t>Tilt</a:t>
                      </a:r>
                      <a:r>
                        <a:rPr lang="en-US" sz="1200" b="1" spc="-145">
                          <a:solidFill>
                            <a:srgbClr val="FFFFFF"/>
                          </a:solidFill>
                          <a:latin typeface="Helvetica Neue"/>
                          <a:ea typeface="Helvetica Neue" panose="02000503000000020004" pitchFamily="2" charset="0"/>
                          <a:cs typeface="Helvetica Neue" panose="02000503000000020004" pitchFamily="2" charset="0"/>
                        </a:rPr>
                        <a:t> </a:t>
                      </a:r>
                      <a:r>
                        <a:rPr lang="en-US" sz="1200" b="1" spc="-80">
                          <a:solidFill>
                            <a:srgbClr val="FFFFFF"/>
                          </a:solidFill>
                          <a:latin typeface="Helvetica Neue"/>
                          <a:ea typeface="Helvetica Neue" panose="02000503000000020004" pitchFamily="2" charset="0"/>
                          <a:cs typeface="Helvetica Neue" panose="02000503000000020004" pitchFamily="2" charset="0"/>
                        </a:rPr>
                        <a:t>Sensor</a:t>
                      </a:r>
                      <a:endParaRPr lang="en-US"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gn="l">
                        <a:lnSpc>
                          <a:spcPct val="100000"/>
                        </a:lnSpc>
                        <a:spcBef>
                          <a:spcPts val="60"/>
                        </a:spcBef>
                      </a:pPr>
                      <a:r>
                        <a:rPr lang="en-IN" sz="1200" spc="0">
                          <a:latin typeface="Helvetica Neue"/>
                          <a:ea typeface="Helvetica Neue" panose="02000503000000020004" pitchFamily="2" charset="0"/>
                          <a:cs typeface="Helvetica Neue" panose="02000503000000020004" pitchFamily="2" charset="0"/>
                        </a:rPr>
                        <a:t>MPU-6050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2.1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2.1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0.002</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US" sz="1200">
                          <a:latin typeface="Helvetica Neue"/>
                          <a:ea typeface="Helvetica Neue" panose="02000503000000020004" pitchFamily="2" charset="0"/>
                          <a:cs typeface="Helvetica Neue" panose="02000503000000020004" pitchFamily="2" charset="0"/>
                        </a:rPr>
                        <a:t>Actual</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271205489"/>
                  </a:ext>
                </a:extLst>
              </a:tr>
              <a:tr h="353450">
                <a:tc gridSpan="2">
                  <a:txBody>
                    <a:bodyPr/>
                    <a:lstStyle/>
                    <a:p>
                      <a:pPr marL="94615">
                        <a:lnSpc>
                          <a:spcPct val="100000"/>
                        </a:lnSpc>
                        <a:spcBef>
                          <a:spcPts val="60"/>
                        </a:spcBef>
                      </a:pPr>
                      <a:r>
                        <a:rPr lang="en-IN" sz="1200" b="1">
                          <a:solidFill>
                            <a:schemeClr val="bg1"/>
                          </a:solidFill>
                          <a:latin typeface="Helvetica Neue"/>
                          <a:ea typeface="Helvetica Neue" panose="02000503000000020004" pitchFamily="2" charset="0"/>
                          <a:cs typeface="Helvetica Neue" panose="02000503000000020004" pitchFamily="2" charset="0"/>
                        </a:rPr>
                        <a:t>Autogyro Blade spin Sensor</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lang="en-IN"/>
                    </a:p>
                  </a:txBody>
                  <a:tcPr/>
                </a:tc>
                <a:tc>
                  <a:txBody>
                    <a:bodyPr/>
                    <a:lstStyle/>
                    <a:p>
                      <a:pPr marL="75565" algn="l">
                        <a:lnSpc>
                          <a:spcPct val="100000"/>
                        </a:lnSpc>
                        <a:spcBef>
                          <a:spcPts val="60"/>
                        </a:spcBef>
                      </a:pPr>
                      <a:r>
                        <a:rPr lang="en-US" sz="1200" spc="0">
                          <a:solidFill>
                            <a:srgbClr val="000000"/>
                          </a:solidFill>
                          <a:effectLst/>
                          <a:latin typeface="Helvetica Neue"/>
                          <a:ea typeface="Helvetica Neue" panose="02000503000000020004" pitchFamily="2" charset="0"/>
                          <a:cs typeface="Helvetica Neue" panose="02000503000000020004" pitchFamily="2" charset="0"/>
                        </a:rPr>
                        <a:t>AH44E</a:t>
                      </a:r>
                      <a:endParaRPr lang="en-US" sz="1200" spc="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0"/>
                        </a:spcBef>
                      </a:pPr>
                      <a:r>
                        <a:rPr lang="en-IN"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0"/>
                        </a:spcBef>
                        <a:buNone/>
                      </a:pPr>
                      <a:r>
                        <a:rPr lang="en-US" sz="1200">
                          <a:latin typeface="Helvetica Neue"/>
                          <a:ea typeface="Helvetica Neue" panose="02000503000000020004" pitchFamily="2" charset="0"/>
                          <a:cs typeface="Helvetica Neue" panose="02000503000000020004" pitchFamily="2" charset="0"/>
                        </a:rPr>
                        <a:t>2.9</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0"/>
                        </a:spcBef>
                        <a:buNone/>
                      </a:pPr>
                      <a:r>
                        <a:rPr lang="en-US" sz="1200">
                          <a:latin typeface="Helvetica Neue"/>
                          <a:ea typeface="Helvetica Neue" panose="02000503000000020004" pitchFamily="2" charset="0"/>
                          <a:cs typeface="Helvetica Neue" panose="02000503000000020004" pitchFamily="2" charset="0"/>
                        </a:rPr>
                        <a:t>2.9</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0"/>
                        </a:spcBef>
                        <a:buNone/>
                      </a:pPr>
                      <a:r>
                        <a:rPr lang="en-US" sz="1200">
                          <a:latin typeface="Helvetica Neue"/>
                          <a:ea typeface="Helvetica Neue" panose="02000503000000020004" pitchFamily="2" charset="0"/>
                          <a:cs typeface="Helvetica Neue" panose="02000503000000020004" pitchFamily="2" charset="0"/>
                        </a:rPr>
                        <a:t>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US" sz="1200">
                          <a:latin typeface="Helvetica Neue"/>
                          <a:ea typeface="Helvetica Neue" panose="02000503000000020004" pitchFamily="2" charset="0"/>
                          <a:cs typeface="Helvetica Neue" panose="02000503000000020004" pitchFamily="2" charset="0"/>
                        </a:rPr>
                        <a:t>0.003</a:t>
                      </a:r>
                      <a:endParaRPr lang="en-IN"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US" sz="1200">
                          <a:latin typeface="Helvetica Neue"/>
                          <a:ea typeface="Helvetica Neue" panose="02000503000000020004" pitchFamily="2" charset="0"/>
                          <a:cs typeface="Helvetica Neue" panose="02000503000000020004" pitchFamily="2" charset="0"/>
                        </a:rPr>
                        <a:t>Actual</a:t>
                      </a:r>
                      <a:endParaRPr lang="en-IN"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IN" sz="1200">
                          <a:latin typeface="Helvetica Neue"/>
                          <a:ea typeface="Helvetica Neue" panose="02000503000000020004" pitchFamily="2" charset="0"/>
                          <a:cs typeface="Helvetica Neue" panose="02000503000000020004" pitchFamily="2" charset="0"/>
                        </a:rPr>
                        <a: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041046595"/>
                  </a:ext>
                </a:extLst>
              </a:tr>
              <a:tr h="184726">
                <a:tc gridSpan="2">
                  <a:txBody>
                    <a:bodyPr/>
                    <a:lstStyle/>
                    <a:p>
                      <a:pPr marL="94615">
                        <a:lnSpc>
                          <a:spcPct val="100000"/>
                        </a:lnSpc>
                        <a:spcBef>
                          <a:spcPts val="60"/>
                        </a:spcBef>
                      </a:pPr>
                      <a:r>
                        <a:rPr lang="en-US" sz="1200" b="1" spc="-70">
                          <a:solidFill>
                            <a:srgbClr val="FFFFFF"/>
                          </a:solidFill>
                          <a:latin typeface="Helvetica Neue"/>
                          <a:ea typeface="Helvetica Neue" panose="02000503000000020004" pitchFamily="2" charset="0"/>
                          <a:cs typeface="Helvetica Neue" panose="02000503000000020004" pitchFamily="2" charset="0"/>
                        </a:rPr>
                        <a:t>GPS</a:t>
                      </a:r>
                      <a:r>
                        <a:rPr lang="en-US" sz="1200" b="1" spc="-120">
                          <a:solidFill>
                            <a:srgbClr val="FFFFFF"/>
                          </a:solidFill>
                          <a:latin typeface="Helvetica Neue"/>
                          <a:ea typeface="Helvetica Neue" panose="02000503000000020004" pitchFamily="2" charset="0"/>
                          <a:cs typeface="Helvetica Neue" panose="02000503000000020004" pitchFamily="2" charset="0"/>
                        </a:rPr>
                        <a:t> </a:t>
                      </a:r>
                      <a:r>
                        <a:rPr lang="en-US" sz="1200" b="1" spc="-85">
                          <a:solidFill>
                            <a:srgbClr val="FFFFFF"/>
                          </a:solidFill>
                          <a:latin typeface="Helvetica Neue"/>
                          <a:ea typeface="Helvetica Neue" panose="02000503000000020004" pitchFamily="2" charset="0"/>
                          <a:cs typeface="Helvetica Neue" panose="02000503000000020004" pitchFamily="2" charset="0"/>
                        </a:rPr>
                        <a:t>Sensor</a:t>
                      </a:r>
                      <a:endParaRPr lang="en-US"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gn="l">
                        <a:lnSpc>
                          <a:spcPct val="100000"/>
                        </a:lnSpc>
                        <a:spcBef>
                          <a:spcPts val="60"/>
                        </a:spcBef>
                      </a:pPr>
                      <a:r>
                        <a:rPr lang="en-IN" sz="1200" spc="0">
                          <a:latin typeface="Helvetica Neue"/>
                          <a:ea typeface="Helvetica Neue" panose="02000503000000020004" pitchFamily="2" charset="0"/>
                          <a:cs typeface="Helvetica Neue" panose="02000503000000020004" pitchFamily="2" charset="0"/>
                        </a:rPr>
                        <a:t>GPS NEO 6M</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12</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5.4</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0.0005</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Datasheet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57739618"/>
                  </a:ext>
                </a:extLst>
              </a:tr>
              <a:tr h="353450">
                <a:tc gridSpan="2">
                  <a:txBody>
                    <a:bodyPr/>
                    <a:lstStyle/>
                    <a:p>
                      <a:pPr marL="94615">
                        <a:lnSpc>
                          <a:spcPct val="100000"/>
                        </a:lnSpc>
                        <a:spcBef>
                          <a:spcPts val="65"/>
                        </a:spcBef>
                      </a:pPr>
                      <a:r>
                        <a:rPr lang="en-US" sz="1200" b="1" spc="-90">
                          <a:solidFill>
                            <a:srgbClr val="FFFFFF"/>
                          </a:solidFill>
                          <a:latin typeface="Helvetica Neue"/>
                          <a:ea typeface="Helvetica Neue" panose="02000503000000020004" pitchFamily="2" charset="0"/>
                          <a:cs typeface="Helvetica Neue" panose="02000503000000020004" pitchFamily="2" charset="0"/>
                        </a:rPr>
                        <a:t>Power </a:t>
                      </a:r>
                      <a:r>
                        <a:rPr lang="en-US" sz="1200" b="1" spc="-70">
                          <a:solidFill>
                            <a:srgbClr val="FFFFFF"/>
                          </a:solidFill>
                          <a:latin typeface="Helvetica Neue"/>
                          <a:ea typeface="Helvetica Neue" panose="02000503000000020004" pitchFamily="2" charset="0"/>
                          <a:cs typeface="Helvetica Neue" panose="02000503000000020004" pitchFamily="2" charset="0"/>
                        </a:rPr>
                        <a:t>Voltage</a:t>
                      </a:r>
                      <a:r>
                        <a:rPr lang="en-US" sz="1200" b="1" spc="-170">
                          <a:solidFill>
                            <a:srgbClr val="FFFFFF"/>
                          </a:solidFill>
                          <a:latin typeface="Helvetica Neue"/>
                          <a:ea typeface="Helvetica Neue" panose="02000503000000020004" pitchFamily="2" charset="0"/>
                          <a:cs typeface="Helvetica Neue" panose="02000503000000020004" pitchFamily="2" charset="0"/>
                        </a:rPr>
                        <a:t> </a:t>
                      </a:r>
                      <a:r>
                        <a:rPr lang="en-US" sz="1200" b="1" spc="-80">
                          <a:solidFill>
                            <a:srgbClr val="FFFFFF"/>
                          </a:solidFill>
                          <a:latin typeface="Helvetica Neue"/>
                          <a:ea typeface="Helvetica Neue" panose="02000503000000020004" pitchFamily="2" charset="0"/>
                          <a:cs typeface="Helvetica Neue" panose="02000503000000020004" pitchFamily="2" charset="0"/>
                        </a:rPr>
                        <a:t>Sensor</a:t>
                      </a:r>
                      <a:endParaRPr lang="en-US"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gn="l">
                        <a:lnSpc>
                          <a:spcPct val="100000"/>
                        </a:lnSpc>
                        <a:spcBef>
                          <a:spcPts val="65"/>
                        </a:spcBef>
                      </a:pPr>
                      <a:r>
                        <a:rPr lang="en-US" sz="1200" spc="0">
                          <a:latin typeface="Helvetica Neue"/>
                          <a:ea typeface="Helvetica Neue" panose="02000503000000020004" pitchFamily="2" charset="0"/>
                          <a:cs typeface="Helvetica Neue" panose="02000503000000020004" pitchFamily="2" charset="0"/>
                        </a:rPr>
                        <a:t>Voltage Divider Circuit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0.8</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0.8</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0.0008</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Actual</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120098005"/>
                  </a:ext>
                </a:extLst>
              </a:tr>
              <a:tr h="208817">
                <a:tc gridSpan="2">
                  <a:txBody>
                    <a:bodyPr/>
                    <a:lstStyle/>
                    <a:p>
                      <a:pPr marL="94615">
                        <a:lnSpc>
                          <a:spcPct val="100000"/>
                        </a:lnSpc>
                        <a:spcBef>
                          <a:spcPts val="65"/>
                        </a:spcBef>
                      </a:pPr>
                      <a:r>
                        <a:rPr lang="en-US" sz="1200" b="1" spc="-100">
                          <a:solidFill>
                            <a:srgbClr val="FFFFFF"/>
                          </a:solidFill>
                          <a:latin typeface="Helvetica Neue"/>
                          <a:ea typeface="Helvetica Neue" panose="02000503000000020004" pitchFamily="2" charset="0"/>
                          <a:cs typeface="Helvetica Neue" panose="02000503000000020004" pitchFamily="2" charset="0"/>
                        </a:rPr>
                        <a:t>XBEE</a:t>
                      </a:r>
                      <a:r>
                        <a:rPr lang="en-US" sz="1200" b="1" spc="-125">
                          <a:solidFill>
                            <a:srgbClr val="FFFFFF"/>
                          </a:solidFill>
                          <a:latin typeface="Helvetica Neue"/>
                          <a:ea typeface="Helvetica Neue" panose="02000503000000020004" pitchFamily="2" charset="0"/>
                          <a:cs typeface="Helvetica Neue" panose="02000503000000020004" pitchFamily="2" charset="0"/>
                        </a:rPr>
                        <a:t> </a:t>
                      </a:r>
                      <a:r>
                        <a:rPr lang="en-US" sz="1200" b="1" spc="-70">
                          <a:solidFill>
                            <a:srgbClr val="FFFFFF"/>
                          </a:solidFill>
                          <a:latin typeface="Helvetica Neue"/>
                          <a:ea typeface="Helvetica Neue" panose="02000503000000020004" pitchFamily="2" charset="0"/>
                          <a:cs typeface="Helvetica Neue" panose="02000503000000020004" pitchFamily="2" charset="0"/>
                        </a:rPr>
                        <a:t>Radio</a:t>
                      </a:r>
                      <a:endParaRPr lang="en-US"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gn="l">
                        <a:lnSpc>
                          <a:spcPct val="100000"/>
                        </a:lnSpc>
                        <a:spcBef>
                          <a:spcPts val="65"/>
                        </a:spcBef>
                      </a:pPr>
                      <a:r>
                        <a:rPr lang="en-US" sz="1200" spc="0">
                          <a:latin typeface="Helvetica Neue"/>
                          <a:ea typeface="Helvetica Neue" panose="02000503000000020004" pitchFamily="2" charset="0"/>
                          <a:cs typeface="Helvetica Neue" panose="02000503000000020004" pitchFamily="2" charset="0"/>
                        </a:rPr>
                        <a:t>XBEE Pro S2C</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spc="-75">
                          <a:latin typeface="Helvetica Neue"/>
                          <a:ea typeface="Helvetica Neue" panose="02000503000000020004" pitchFamily="2" charset="0"/>
                          <a:cs typeface="Helvetica Neue" panose="02000503000000020004" pitchFamily="2" charset="0"/>
                        </a:rPr>
                        <a:t>4.3</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spc="-75">
                          <a:latin typeface="Helvetica Neue"/>
                          <a:ea typeface="Helvetica Neue" panose="02000503000000020004" pitchFamily="2" charset="0"/>
                          <a:cs typeface="Helvetica Neue" panose="02000503000000020004" pitchFamily="2" charset="0"/>
                        </a:rPr>
                        <a:t>4.3</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spc="-75">
                          <a:latin typeface="Helvetica Neue"/>
                          <a:ea typeface="Helvetica Neue" panose="02000503000000020004" pitchFamily="2" charset="0"/>
                          <a:cs typeface="Helvetica Neue" panose="02000503000000020004" pitchFamily="2" charset="0"/>
                        </a:rPr>
                        <a:t>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0.004</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Actual</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898092226"/>
                  </a:ext>
                </a:extLst>
              </a:tr>
              <a:tr h="425723">
                <a:tc gridSpan="2">
                  <a:txBody>
                    <a:bodyPr/>
                    <a:lstStyle/>
                    <a:p>
                      <a:pPr marL="94615">
                        <a:lnSpc>
                          <a:spcPct val="100000"/>
                        </a:lnSpc>
                        <a:spcBef>
                          <a:spcPts val="65"/>
                        </a:spcBef>
                      </a:pPr>
                      <a:r>
                        <a:rPr lang="en-IN" sz="1200" b="1" spc="-85">
                          <a:solidFill>
                            <a:srgbClr val="FFFFFF"/>
                          </a:solidFill>
                          <a:latin typeface="Helvetica Neue"/>
                          <a:ea typeface="Helvetica Neue" panose="02000503000000020004" pitchFamily="2" charset="0"/>
                          <a:cs typeface="Helvetica Neue" panose="02000503000000020004" pitchFamily="2" charset="0"/>
                        </a:rPr>
                        <a:t>CanSat</a:t>
                      </a:r>
                      <a:r>
                        <a:rPr lang="en-IN" sz="1200" b="1" spc="-110">
                          <a:solidFill>
                            <a:srgbClr val="FFFFFF"/>
                          </a:solidFill>
                          <a:latin typeface="Helvetica Neue"/>
                          <a:ea typeface="Helvetica Neue" panose="02000503000000020004" pitchFamily="2" charset="0"/>
                          <a:cs typeface="Helvetica Neue" panose="02000503000000020004" pitchFamily="2" charset="0"/>
                        </a:rPr>
                        <a:t> </a:t>
                      </a:r>
                      <a:r>
                        <a:rPr lang="en-IN" sz="1200" b="1" spc="-80">
                          <a:solidFill>
                            <a:srgbClr val="FFFFFF"/>
                          </a:solidFill>
                          <a:latin typeface="Helvetica Neue"/>
                          <a:ea typeface="Helvetica Neue" panose="02000503000000020004" pitchFamily="2" charset="0"/>
                          <a:cs typeface="Helvetica Neue" panose="02000503000000020004" pitchFamily="2" charset="0"/>
                        </a:rPr>
                        <a:t>Antenna</a:t>
                      </a:r>
                      <a:endParaRPr lang="en-IN"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gn="l">
                        <a:lnSpc>
                          <a:spcPct val="100000"/>
                        </a:lnSpc>
                        <a:spcBef>
                          <a:spcPts val="65"/>
                        </a:spcBef>
                      </a:pPr>
                      <a:r>
                        <a:rPr lang="en-US" sz="1200" spc="0">
                          <a:latin typeface="Helvetica Neue"/>
                          <a:ea typeface="Helvetica Neue" panose="02000503000000020004" pitchFamily="2" charset="0"/>
                          <a:cs typeface="Helvetica Neue" panose="02000503000000020004" pitchFamily="2" charset="0"/>
                        </a:rPr>
                        <a:t>FXP70 Freedom (Patch Antenna)</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1.2</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1.2</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0.001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Actual</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016260316"/>
                  </a:ext>
                </a:extLst>
              </a:tr>
              <a:tr h="184726">
                <a:tc gridSpan="2">
                  <a:txBody>
                    <a:bodyPr/>
                    <a:lstStyle/>
                    <a:p>
                      <a:pPr marL="94615">
                        <a:lnSpc>
                          <a:spcPct val="100000"/>
                        </a:lnSpc>
                        <a:spcBef>
                          <a:spcPts val="65"/>
                        </a:spcBef>
                      </a:pPr>
                      <a:r>
                        <a:rPr lang="en-US" sz="1200" b="1" spc="-70">
                          <a:solidFill>
                            <a:srgbClr val="FFFFFF"/>
                          </a:solidFill>
                          <a:latin typeface="Helvetica Neue"/>
                          <a:ea typeface="Helvetica Neue" panose="02000503000000020004" pitchFamily="2" charset="0"/>
                          <a:cs typeface="Helvetica Neue" panose="02000503000000020004" pitchFamily="2" charset="0"/>
                        </a:rPr>
                        <a:t>Audio</a:t>
                      </a:r>
                      <a:r>
                        <a:rPr lang="en-US" sz="1200" b="1" spc="-110">
                          <a:solidFill>
                            <a:srgbClr val="FFFFFF"/>
                          </a:solidFill>
                          <a:latin typeface="Helvetica Neue"/>
                          <a:ea typeface="Helvetica Neue" panose="02000503000000020004" pitchFamily="2" charset="0"/>
                          <a:cs typeface="Helvetica Neue" panose="02000503000000020004" pitchFamily="2" charset="0"/>
                        </a:rPr>
                        <a:t> </a:t>
                      </a:r>
                      <a:r>
                        <a:rPr lang="en-US" sz="1200" b="1" spc="-90">
                          <a:solidFill>
                            <a:srgbClr val="FFFFFF"/>
                          </a:solidFill>
                          <a:latin typeface="Helvetica Neue"/>
                          <a:ea typeface="Helvetica Neue" panose="02000503000000020004" pitchFamily="2" charset="0"/>
                          <a:cs typeface="Helvetica Neue" panose="02000503000000020004" pitchFamily="2" charset="0"/>
                        </a:rPr>
                        <a:t>Beacon</a:t>
                      </a:r>
                      <a:endParaRPr lang="en-US"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algn="l">
                        <a:lnSpc>
                          <a:spcPct val="100000"/>
                        </a:lnSpc>
                        <a:spcBef>
                          <a:spcPts val="65"/>
                        </a:spcBef>
                      </a:pPr>
                      <a:r>
                        <a:rPr lang="en-IN" sz="1200" spc="0">
                          <a:latin typeface="Helvetica Neue"/>
                          <a:ea typeface="Helvetica Neue" panose="02000503000000020004" pitchFamily="2" charset="0"/>
                          <a:cs typeface="Helvetica Neue" panose="02000503000000020004" pitchFamily="2" charset="0"/>
                        </a:rPr>
                        <a:t>MCKPI-G2437</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1.86</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1.9</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0.0002</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Datasheet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527796300"/>
                  </a:ext>
                </a:extLst>
              </a:tr>
              <a:tr h="184726">
                <a:tc gridSpan="2">
                  <a:txBody>
                    <a:bodyPr/>
                    <a:lstStyle/>
                    <a:p>
                      <a:pPr marL="94615">
                        <a:lnSpc>
                          <a:spcPct val="100000"/>
                        </a:lnSpc>
                        <a:spcBef>
                          <a:spcPts val="65"/>
                        </a:spcBef>
                      </a:pPr>
                      <a:r>
                        <a:rPr lang="en-US" sz="1200" b="1" spc="-85">
                          <a:solidFill>
                            <a:srgbClr val="FFFFFF"/>
                          </a:solidFill>
                          <a:latin typeface="Helvetica Neue"/>
                          <a:ea typeface="Helvetica Neue" panose="02000503000000020004" pitchFamily="2" charset="0"/>
                          <a:cs typeface="Helvetica Neue" panose="02000503000000020004" pitchFamily="2" charset="0"/>
                        </a:rPr>
                        <a:t>Battery</a:t>
                      </a:r>
                      <a:endParaRPr lang="en-US"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a:p>
                  </a:txBody>
                  <a:tcPr marL="0" marR="0" marT="0" marB="0"/>
                </a:tc>
                <a:tc>
                  <a:txBody>
                    <a:bodyPr/>
                    <a:lstStyle/>
                    <a:p>
                      <a:pPr marL="75565" lvl="0" algn="l">
                        <a:lnSpc>
                          <a:spcPct val="100000"/>
                        </a:lnSpc>
                        <a:spcBef>
                          <a:spcPts val="65"/>
                        </a:spcBef>
                        <a:buNone/>
                      </a:pPr>
                      <a:r>
                        <a:rPr lang="en-US" sz="1200" spc="0">
                          <a:latin typeface="Helvetica Neue"/>
                        </a:rPr>
                        <a:t>9V Li-Ion</a:t>
                      </a:r>
                      <a:endParaRPr lang="en-US" sz="1200" spc="0"/>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2</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33.00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66.0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0.003</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Datasheet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923278825"/>
                  </a:ext>
                </a:extLst>
              </a:tr>
              <a:tr h="184726">
                <a:tc gridSpan="2">
                  <a:txBody>
                    <a:bodyPr/>
                    <a:lstStyle/>
                    <a:p>
                      <a:pPr marL="94615" lvl="0">
                        <a:lnSpc>
                          <a:spcPct val="100000"/>
                        </a:lnSpc>
                        <a:spcBef>
                          <a:spcPts val="65"/>
                        </a:spcBef>
                        <a:buNone/>
                      </a:pPr>
                      <a:r>
                        <a:rPr lang="en-US" sz="1200" b="1" spc="-85">
                          <a:solidFill>
                            <a:srgbClr val="FFFFFF"/>
                          </a:solidFill>
                          <a:latin typeface="Helvetica Neue"/>
                          <a:ea typeface="Helvetica Neue" panose="02000503000000020004" pitchFamily="2" charset="0"/>
                          <a:cs typeface="Helvetica Neue" panose="02000503000000020004" pitchFamily="2" charset="0"/>
                        </a:rPr>
                        <a:t>BLDC Motor</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B264"/>
                    </a:solidFill>
                  </a:tcPr>
                </a:tc>
                <a:tc hMerge="1">
                  <a:txBody>
                    <a:bodyPr/>
                    <a:lstStyle/>
                    <a:p>
                      <a:endParaRPr lang="en-US"/>
                    </a:p>
                  </a:txBody>
                  <a:tcPr/>
                </a:tc>
                <a:tc>
                  <a:txBody>
                    <a:bodyPr/>
                    <a:lstStyle/>
                    <a:p>
                      <a:pPr marL="75565" lvl="0" algn="l">
                        <a:lnSpc>
                          <a:spcPct val="100000"/>
                        </a:lnSpc>
                        <a:spcBef>
                          <a:spcPts val="65"/>
                        </a:spcBef>
                        <a:buNone/>
                      </a:pPr>
                      <a:r>
                        <a:rPr lang="en-US" sz="1200" spc="0">
                          <a:latin typeface="Helvetica Neue"/>
                          <a:ea typeface="Helvetica Neue" panose="02000503000000020004" pitchFamily="2" charset="0"/>
                          <a:cs typeface="Helvetica Neue" panose="02000503000000020004" pitchFamily="2" charset="0"/>
                        </a:rPr>
                        <a:t>82212/13T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lvl="0" algn="l">
                        <a:lnSpc>
                          <a:spcPct val="100000"/>
                        </a:lnSpc>
                        <a:spcBef>
                          <a:spcPts val="65"/>
                        </a:spcBef>
                        <a:buNone/>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5"/>
                        </a:spcBef>
                        <a:buNone/>
                      </a:pPr>
                      <a:r>
                        <a:rPr lang="en-US" sz="1200" spc="-75">
                          <a:latin typeface="Helvetica Neue"/>
                          <a:ea typeface="Helvetica Neue" panose="02000503000000020004" pitchFamily="2" charset="0"/>
                          <a:cs typeface="Helvetica Neue" panose="02000503000000020004" pitchFamily="2" charset="0"/>
                        </a:rPr>
                        <a:t>40.7</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5"/>
                        </a:spcBef>
                        <a:buNone/>
                      </a:pPr>
                      <a:r>
                        <a:rPr lang="en-US" sz="1200" spc="-75">
                          <a:latin typeface="Helvetica Neue"/>
                          <a:ea typeface="Helvetica Neue" panose="02000503000000020004" pitchFamily="2" charset="0"/>
                          <a:cs typeface="Helvetica Neue" panose="02000503000000020004" pitchFamily="2" charset="0"/>
                        </a:rPr>
                        <a:t>40.7</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5"/>
                        </a:spcBef>
                        <a:buNone/>
                      </a:pPr>
                      <a:r>
                        <a:rPr lang="en-US" sz="1200" spc="-75">
                          <a:latin typeface="Helvetica Neue"/>
                          <a:ea typeface="Helvetica Neue" panose="02000503000000020004" pitchFamily="2" charset="0"/>
                          <a:cs typeface="Helvetica Neue" panose="02000503000000020004" pitchFamily="2" charset="0"/>
                        </a:rPr>
                        <a:t>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lvl="0" algn="l">
                        <a:lnSpc>
                          <a:spcPct val="100000"/>
                        </a:lnSpc>
                        <a:spcBef>
                          <a:spcPts val="65"/>
                        </a:spcBef>
                        <a:buNone/>
                      </a:pPr>
                      <a:r>
                        <a:rPr lang="en-US" sz="1200" spc="-55">
                          <a:latin typeface="Helvetica Neue"/>
                          <a:ea typeface="Helvetica Neue" panose="02000503000000020004" pitchFamily="2" charset="0"/>
                          <a:cs typeface="Helvetica Neue" panose="02000503000000020004" pitchFamily="2" charset="0"/>
                        </a:rPr>
                        <a:t>0.051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lvl="0" algn="l">
                        <a:lnSpc>
                          <a:spcPct val="100000"/>
                        </a:lnSpc>
                        <a:spcBef>
                          <a:spcPts val="65"/>
                        </a:spcBef>
                        <a:buNone/>
                      </a:pPr>
                      <a:r>
                        <a:rPr lang="en-US" sz="1200">
                          <a:latin typeface="Helvetica Neue"/>
                          <a:ea typeface="Helvetica Neue" panose="02000503000000020004" pitchFamily="2" charset="0"/>
                          <a:cs typeface="Helvetica Neue" panose="02000503000000020004" pitchFamily="2" charset="0"/>
                        </a:rPr>
                        <a:t>Actual</a:t>
                      </a:r>
                      <a:endParaRPr lang="en-US" sz="1200" spc="-55">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lvl="0" algn="l">
                        <a:lnSpc>
                          <a:spcPct val="100000"/>
                        </a:lnSpc>
                        <a:spcBef>
                          <a:spcPts val="65"/>
                        </a:spcBef>
                        <a:buNone/>
                      </a:pPr>
                      <a:r>
                        <a:rPr lang="en-US" sz="1200" spc="-55">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993407962"/>
                  </a:ext>
                </a:extLst>
              </a:tr>
              <a:tr h="353450">
                <a:tc rowSpan="2" gridSpan="2">
                  <a:txBody>
                    <a:bodyPr/>
                    <a:lstStyle/>
                    <a:p>
                      <a:pPr marL="94615">
                        <a:lnSpc>
                          <a:spcPct val="100000"/>
                        </a:lnSpc>
                        <a:spcBef>
                          <a:spcPts val="60"/>
                        </a:spcBef>
                      </a:pPr>
                      <a:r>
                        <a:rPr lang="en-US" sz="1200" b="1" spc="-95">
                          <a:solidFill>
                            <a:srgbClr val="FFFFFF"/>
                          </a:solidFill>
                          <a:latin typeface="Helvetica Neue"/>
                          <a:ea typeface="Helvetica Neue" panose="02000503000000020004" pitchFamily="2" charset="0"/>
                          <a:cs typeface="Helvetica Neue" panose="02000503000000020004" pitchFamily="2" charset="0"/>
                        </a:rPr>
                        <a:t>Camera</a:t>
                      </a:r>
                      <a:r>
                        <a:rPr lang="en-US" sz="1200" b="1" spc="-125">
                          <a:solidFill>
                            <a:srgbClr val="FFFFFF"/>
                          </a:solidFill>
                          <a:latin typeface="Helvetica Neue"/>
                          <a:ea typeface="Helvetica Neue" panose="02000503000000020004" pitchFamily="2" charset="0"/>
                          <a:cs typeface="Helvetica Neue" panose="02000503000000020004" pitchFamily="2" charset="0"/>
                        </a:rPr>
                        <a:t> </a:t>
                      </a:r>
                      <a:r>
                        <a:rPr lang="en-US" sz="1200" b="1" spc="-80">
                          <a:solidFill>
                            <a:srgbClr val="FFFFFF"/>
                          </a:solidFill>
                          <a:latin typeface="Helvetica Neue"/>
                          <a:ea typeface="Helvetica Neue" panose="02000503000000020004" pitchFamily="2" charset="0"/>
                          <a:cs typeface="Helvetica Neue" panose="02000503000000020004" pitchFamily="2" charset="0"/>
                        </a:rPr>
                        <a:t>Stabilization</a:t>
                      </a:r>
                      <a:endParaRPr lang="en-US"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rowSpan="2" hMerge="1">
                  <a:txBody>
                    <a:bodyPr/>
                    <a:lstStyle/>
                    <a:p>
                      <a:endParaRPr/>
                    </a:p>
                  </a:txBody>
                  <a:tcPr marL="0" marR="0" marT="0" marB="0"/>
                </a:tc>
                <a:tc>
                  <a:txBody>
                    <a:bodyPr/>
                    <a:lstStyle/>
                    <a:p>
                      <a:pPr marL="75565" lvl="0" algn="l">
                        <a:lnSpc>
                          <a:spcPct val="100000"/>
                        </a:lnSpc>
                        <a:spcBef>
                          <a:spcPts val="60"/>
                        </a:spcBef>
                        <a:buNone/>
                      </a:pPr>
                      <a:r>
                        <a:rPr lang="en-US" sz="1200" b="0" i="0" u="none" strike="noStrike" spc="0" noProof="0">
                          <a:solidFill>
                            <a:schemeClr val="tx1"/>
                          </a:solidFill>
                          <a:latin typeface="Helvetica Neue"/>
                          <a:ea typeface="Helvetica Neue" panose="02000503000000020004" pitchFamily="2" charset="0"/>
                          <a:cs typeface="Helvetica Neue" panose="02000503000000020004" pitchFamily="2" charset="0"/>
                        </a:rPr>
                        <a:t>TurboWing Cyclops DV</a:t>
                      </a:r>
                      <a:endParaRPr lang="en-US" sz="1200" spc="0">
                        <a:solidFill>
                          <a:schemeClr val="tx1"/>
                        </a:solidFill>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5"/>
                        </a:spcBef>
                        <a:buNone/>
                      </a:pPr>
                      <a:r>
                        <a:rPr lang="en-US" sz="1200" spc="-75">
                          <a:latin typeface="Helvetica Neue"/>
                          <a:ea typeface="Helvetica Neue" panose="02000503000000020004" pitchFamily="2" charset="0"/>
                          <a:cs typeface="Helvetica Neue" panose="02000503000000020004" pitchFamily="2" charset="0"/>
                        </a:rPr>
                        <a:t>4.5</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5"/>
                        </a:spcBef>
                        <a:buNone/>
                      </a:pPr>
                      <a:r>
                        <a:rPr lang="en-US" sz="1200" spc="-75">
                          <a:latin typeface="Helvetica Neue"/>
                          <a:ea typeface="Helvetica Neue" panose="02000503000000020004" pitchFamily="2" charset="0"/>
                          <a:cs typeface="Helvetica Neue" panose="02000503000000020004" pitchFamily="2" charset="0"/>
                        </a:rPr>
                        <a:t>4.5</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5"/>
                        </a:spcBef>
                        <a:buNone/>
                      </a:pPr>
                      <a:r>
                        <a:rPr lang="en-US" sz="1200" spc="-75">
                          <a:latin typeface="Helvetica Neue"/>
                          <a:ea typeface="Helvetica Neue" panose="02000503000000020004" pitchFamily="2" charset="0"/>
                          <a:cs typeface="Helvetica Neue" panose="02000503000000020004" pitchFamily="2" charset="0"/>
                        </a:rPr>
                        <a:t>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lvl="0" algn="l">
                        <a:lnSpc>
                          <a:spcPct val="100000"/>
                        </a:lnSpc>
                        <a:spcBef>
                          <a:spcPts val="65"/>
                        </a:spcBef>
                        <a:buNone/>
                      </a:pPr>
                      <a:r>
                        <a:rPr lang="en-US" sz="1200" spc="-55">
                          <a:latin typeface="Helvetica Neue"/>
                          <a:ea typeface="Helvetica Neue" panose="02000503000000020004" pitchFamily="2" charset="0"/>
                          <a:cs typeface="Helvetica Neue" panose="02000503000000020004" pitchFamily="2" charset="0"/>
                        </a:rPr>
                        <a:t>0.004</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lvl="0" algn="l">
                        <a:lnSpc>
                          <a:spcPct val="100000"/>
                        </a:lnSpc>
                        <a:spcBef>
                          <a:spcPts val="65"/>
                        </a:spcBef>
                        <a:buNone/>
                      </a:pPr>
                      <a:r>
                        <a:rPr lang="en-US" sz="1200" spc="-55">
                          <a:latin typeface="Helvetica Neue"/>
                          <a:ea typeface="Helvetica Neue" panose="02000503000000020004" pitchFamily="2" charset="0"/>
                          <a:cs typeface="Helvetica Neue" panose="02000503000000020004" pitchFamily="2" charset="0"/>
                        </a:rPr>
                        <a:t>Datasheet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lvl="0" algn="l">
                        <a:lnSpc>
                          <a:spcPct val="100000"/>
                        </a:lnSpc>
                        <a:spcBef>
                          <a:spcPts val="65"/>
                        </a:spcBef>
                        <a:buNone/>
                      </a:pPr>
                      <a:r>
                        <a:rPr lang="en-US" sz="1200" b="1" spc="-55">
                          <a:latin typeface="Helvetica Neue"/>
                          <a:ea typeface="Helvetica Neue" panose="02000503000000020004" pitchFamily="2" charset="0"/>
                          <a:cs typeface="Helvetica Neue" panose="02000503000000020004" pitchFamily="2" charset="0"/>
                        </a:rPr>
                        <a:t>M1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09613512"/>
                  </a:ext>
                </a:extLst>
              </a:tr>
              <a:tr h="690811">
                <a:tc gridSpan="2" vMerge="1">
                  <a:txBody>
                    <a:bodyPr/>
                    <a:lstStyle/>
                    <a:p>
                      <a:pPr marL="94615">
                        <a:lnSpc>
                          <a:spcPct val="100000"/>
                        </a:lnSpc>
                        <a:spcBef>
                          <a:spcPts val="60"/>
                        </a:spcBef>
                      </a:pPr>
                      <a:endParaRPr lang="en-US" sz="1200" b="1">
                        <a:solidFill>
                          <a:schemeClr val="bg1"/>
                        </a:solidFill>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vMerge="1">
                  <a:txBody>
                    <a:bodyPr/>
                    <a:lstStyle/>
                    <a:p>
                      <a:endParaRPr lang="en-IN"/>
                    </a:p>
                  </a:txBody>
                  <a:tcPr/>
                </a:tc>
                <a:tc>
                  <a:txBody>
                    <a:bodyPr/>
                    <a:lstStyle/>
                    <a:p>
                      <a:pPr marL="75565" lvl="0" algn="l">
                        <a:lnSpc>
                          <a:spcPct val="100000"/>
                        </a:lnSpc>
                        <a:spcBef>
                          <a:spcPts val="60"/>
                        </a:spcBef>
                        <a:buNone/>
                      </a:pPr>
                      <a:r>
                        <a:rPr lang="en-US" sz="1200" spc="0">
                          <a:solidFill>
                            <a:schemeClr val="tx1"/>
                          </a:solidFill>
                          <a:latin typeface="Helvetica Neue"/>
                          <a:ea typeface="Helvetica Neue" panose="02000503000000020004" pitchFamily="2" charset="0"/>
                          <a:cs typeface="Helvetica Neue" panose="02000503000000020004" pitchFamily="2" charset="0"/>
                        </a:rPr>
                        <a:t>ESC</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5"/>
                        </a:spcBef>
                        <a:buNone/>
                      </a:pPr>
                      <a:r>
                        <a:rPr lang="en-US" sz="1200" spc="-75">
                          <a:latin typeface="Helvetica Neue"/>
                          <a:ea typeface="Helvetica Neue" panose="02000503000000020004" pitchFamily="2" charset="0"/>
                          <a:cs typeface="Helvetica Neue" panose="02000503000000020004" pitchFamily="2" charset="0"/>
                        </a:rPr>
                        <a:t>15.0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5"/>
                        </a:spcBef>
                        <a:buNone/>
                      </a:pPr>
                      <a:r>
                        <a:rPr lang="en-US" sz="1200" spc="-75">
                          <a:latin typeface="Helvetica Neue"/>
                          <a:ea typeface="Helvetica Neue" panose="02000503000000020004" pitchFamily="2" charset="0"/>
                          <a:cs typeface="Helvetica Neue" panose="02000503000000020004" pitchFamily="2" charset="0"/>
                        </a:rPr>
                        <a:t>15.0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5"/>
                        </a:spcBef>
                        <a:buNone/>
                      </a:pPr>
                      <a:r>
                        <a:rPr lang="en-US" sz="1200" spc="-75">
                          <a:latin typeface="Helvetica Neue"/>
                          <a:ea typeface="Helvetica Neue" panose="02000503000000020004" pitchFamily="2" charset="0"/>
                          <a:cs typeface="Helvetica Neue" panose="02000503000000020004" pitchFamily="2" charset="0"/>
                        </a:rPr>
                        <a:t>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lvl="0" algn="l">
                        <a:lnSpc>
                          <a:spcPct val="100000"/>
                        </a:lnSpc>
                        <a:spcBef>
                          <a:spcPts val="65"/>
                        </a:spcBef>
                        <a:buNone/>
                      </a:pPr>
                      <a:r>
                        <a:rPr lang="en-US" sz="1200" spc="-55">
                          <a:latin typeface="Helvetica Neue"/>
                          <a:ea typeface="Helvetica Neue" panose="02000503000000020004" pitchFamily="2" charset="0"/>
                          <a:cs typeface="Helvetica Neue" panose="02000503000000020004" pitchFamily="2" charset="0"/>
                        </a:rPr>
                        <a:t>0.015</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lvl="0" algn="l">
                        <a:lnSpc>
                          <a:spcPct val="100000"/>
                        </a:lnSpc>
                        <a:spcBef>
                          <a:spcPts val="65"/>
                        </a:spcBef>
                        <a:buNone/>
                      </a:pPr>
                      <a:r>
                        <a:rPr lang="en-US" sz="1200">
                          <a:latin typeface="Helvetica Neue"/>
                          <a:ea typeface="Helvetica Neue" panose="02000503000000020004" pitchFamily="2" charset="0"/>
                          <a:cs typeface="Helvetica Neue" panose="02000503000000020004" pitchFamily="2" charset="0"/>
                        </a:rPr>
                        <a:t>Actual</a:t>
                      </a:r>
                      <a:endParaRPr lang="en-US" sz="1200" spc="-55">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lvl="0" algn="l">
                        <a:lnSpc>
                          <a:spcPct val="100000"/>
                        </a:lnSpc>
                        <a:spcBef>
                          <a:spcPts val="65"/>
                        </a:spcBef>
                        <a:buNone/>
                      </a:pPr>
                      <a:r>
                        <a:rPr lang="en-US" sz="1200" spc="-55">
                          <a:latin typeface="Helvetica Neue"/>
                          <a:ea typeface="Helvetica Neue" panose="02000503000000020004" pitchFamily="2" charset="0"/>
                          <a:cs typeface="Helvetica Neue" panose="02000503000000020004" pitchFamily="2" charset="0"/>
                        </a:rPr>
                        <a:t>Metallic portion on the wires will be stripped off</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686249416"/>
                  </a:ext>
                </a:extLst>
              </a:tr>
            </a:tbl>
          </a:graphicData>
        </a:graphic>
      </p:graphicFrame>
      <p:sp>
        <p:nvSpPr>
          <p:cNvPr id="8" name="Google Shape;536;p64">
            <a:extLst>
              <a:ext uri="{FF2B5EF4-FFF2-40B4-BE49-F238E27FC236}">
                <a16:creationId xmlns:a16="http://schemas.microsoft.com/office/drawing/2014/main" id="{E6557846-237F-4CE7-89E6-22A076EF81E8}"/>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83330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496" name="Google Shape;496;p5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95</a:t>
            </a:fld>
            <a:endParaRPr sz="1000" b="0" i="0" u="none" strike="noStrike" cap="none">
              <a:solidFill>
                <a:schemeClr val="dk1"/>
              </a:solidFill>
              <a:latin typeface="Arial"/>
              <a:ea typeface="Arial"/>
              <a:cs typeface="Arial"/>
              <a:sym typeface="Arial"/>
            </a:endParaRPr>
          </a:p>
        </p:txBody>
      </p:sp>
      <p:sp>
        <p:nvSpPr>
          <p:cNvPr id="497" name="Google Shape;497;p5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Mass Budget</a:t>
            </a:r>
            <a:r>
              <a:rPr lang="en-US"/>
              <a:t> [2/8]</a:t>
            </a:r>
          </a:p>
        </p:txBody>
      </p:sp>
      <p:sp>
        <p:nvSpPr>
          <p:cNvPr id="499" name="Google Shape;499;p53"/>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10" name="Table 9">
            <a:extLst>
              <a:ext uri="{FF2B5EF4-FFF2-40B4-BE49-F238E27FC236}">
                <a16:creationId xmlns:a16="http://schemas.microsoft.com/office/drawing/2014/main" id="{B26AB435-3D6F-4D49-AD6F-E52E85003F97}"/>
              </a:ext>
            </a:extLst>
          </p:cNvPr>
          <p:cNvGraphicFramePr>
            <a:graphicFrameLocks noGrp="1"/>
          </p:cNvGraphicFramePr>
          <p:nvPr>
            <p:extLst>
              <p:ext uri="{D42A27DB-BD31-4B8C-83A1-F6EECF244321}">
                <p14:modId xmlns:p14="http://schemas.microsoft.com/office/powerpoint/2010/main" val="1120263572"/>
              </p:ext>
            </p:extLst>
          </p:nvPr>
        </p:nvGraphicFramePr>
        <p:xfrm>
          <a:off x="291622" y="1062739"/>
          <a:ext cx="8625526" cy="3515360"/>
        </p:xfrm>
        <a:graphic>
          <a:graphicData uri="http://schemas.openxmlformats.org/drawingml/2006/table">
            <a:tbl>
              <a:tblPr firstRow="1" bandRow="1">
                <a:tableStyleId>{2D5ABB26-0587-4C30-8999-92F81FD0307C}</a:tableStyleId>
              </a:tblPr>
              <a:tblGrid>
                <a:gridCol w="1478284">
                  <a:extLst>
                    <a:ext uri="{9D8B030D-6E8A-4147-A177-3AD203B41FA5}">
                      <a16:colId xmlns:a16="http://schemas.microsoft.com/office/drawing/2014/main" val="3969877977"/>
                    </a:ext>
                  </a:extLst>
                </a:gridCol>
                <a:gridCol w="1188720">
                  <a:extLst>
                    <a:ext uri="{9D8B030D-6E8A-4147-A177-3AD203B41FA5}">
                      <a16:colId xmlns:a16="http://schemas.microsoft.com/office/drawing/2014/main" val="919172341"/>
                    </a:ext>
                  </a:extLst>
                </a:gridCol>
                <a:gridCol w="690880">
                  <a:extLst>
                    <a:ext uri="{9D8B030D-6E8A-4147-A177-3AD203B41FA5}">
                      <a16:colId xmlns:a16="http://schemas.microsoft.com/office/drawing/2014/main" val="1580689591"/>
                    </a:ext>
                  </a:extLst>
                </a:gridCol>
                <a:gridCol w="721360">
                  <a:extLst>
                    <a:ext uri="{9D8B030D-6E8A-4147-A177-3AD203B41FA5}">
                      <a16:colId xmlns:a16="http://schemas.microsoft.com/office/drawing/2014/main" val="3474341284"/>
                    </a:ext>
                  </a:extLst>
                </a:gridCol>
                <a:gridCol w="812800">
                  <a:extLst>
                    <a:ext uri="{9D8B030D-6E8A-4147-A177-3AD203B41FA5}">
                      <a16:colId xmlns:a16="http://schemas.microsoft.com/office/drawing/2014/main" val="228389780"/>
                    </a:ext>
                  </a:extLst>
                </a:gridCol>
                <a:gridCol w="924560">
                  <a:extLst>
                    <a:ext uri="{9D8B030D-6E8A-4147-A177-3AD203B41FA5}">
                      <a16:colId xmlns:a16="http://schemas.microsoft.com/office/drawing/2014/main" val="2879454904"/>
                    </a:ext>
                  </a:extLst>
                </a:gridCol>
                <a:gridCol w="944880">
                  <a:extLst>
                    <a:ext uri="{9D8B030D-6E8A-4147-A177-3AD203B41FA5}">
                      <a16:colId xmlns:a16="http://schemas.microsoft.com/office/drawing/2014/main" val="3625413336"/>
                    </a:ext>
                  </a:extLst>
                </a:gridCol>
                <a:gridCol w="914400">
                  <a:extLst>
                    <a:ext uri="{9D8B030D-6E8A-4147-A177-3AD203B41FA5}">
                      <a16:colId xmlns:a16="http://schemas.microsoft.com/office/drawing/2014/main" val="3677188389"/>
                    </a:ext>
                  </a:extLst>
                </a:gridCol>
                <a:gridCol w="949642">
                  <a:extLst>
                    <a:ext uri="{9D8B030D-6E8A-4147-A177-3AD203B41FA5}">
                      <a16:colId xmlns:a16="http://schemas.microsoft.com/office/drawing/2014/main" val="2700377326"/>
                    </a:ext>
                  </a:extLst>
                </a:gridCol>
              </a:tblGrid>
              <a:tr h="460375">
                <a:tc gridSpan="9">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rPr>
                        <a:t>ELECTRONICS – PAYLOAD (2/2)</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IN"/>
                    </a:p>
                  </a:txBody>
                  <a:tcPr/>
                </a:tc>
                <a:tc hMerge="1">
                  <a:txBody>
                    <a:bodyPr/>
                    <a:lstStyle/>
                    <a:p>
                      <a:endParaRPr lang="en-IN"/>
                    </a:p>
                  </a:txBody>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09790963"/>
                  </a:ext>
                </a:extLst>
              </a:tr>
              <a:tr h="460375">
                <a:tc>
                  <a:txBody>
                    <a:bodyPr/>
                    <a:lstStyle/>
                    <a:p>
                      <a:pPr marL="74295">
                        <a:lnSpc>
                          <a:spcPct val="100000"/>
                        </a:lnSpc>
                        <a:spcBef>
                          <a:spcPts val="210"/>
                        </a:spcBef>
                      </a:pPr>
                      <a:r>
                        <a:rPr lang="en-US" sz="1300" b="1" spc="-90">
                          <a:solidFill>
                            <a:srgbClr val="FFFFFF"/>
                          </a:solidFill>
                          <a:latin typeface="Helvetica Neue"/>
                          <a:ea typeface="Helvetica Neue" panose="02000503000000020004" pitchFamily="2" charset="0"/>
                          <a:cs typeface="Helvetica Neue" panose="02000503000000020004" pitchFamily="2" charset="0"/>
                        </a:rPr>
                        <a:t>Part</a:t>
                      </a:r>
                      <a:endParaRPr lang="en-US" sz="13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nSpc>
                          <a:spcPct val="100000"/>
                        </a:lnSpc>
                        <a:spcBef>
                          <a:spcPts val="210"/>
                        </a:spcBef>
                      </a:pPr>
                      <a:r>
                        <a:rPr lang="en-US" sz="1300" b="1" spc="-25">
                          <a:solidFill>
                            <a:srgbClr val="FFFFFF"/>
                          </a:solidFill>
                          <a:latin typeface="Helvetica Neue"/>
                          <a:ea typeface="Helvetica Neue" panose="02000503000000020004" pitchFamily="2" charset="0"/>
                          <a:cs typeface="Helvetica Neue" panose="02000503000000020004" pitchFamily="2" charset="0"/>
                        </a:rPr>
                        <a:t>Component Name</a:t>
                      </a:r>
                      <a:endParaRPr lang="en-US" sz="13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gn="l">
                        <a:lnSpc>
                          <a:spcPct val="100000"/>
                        </a:lnSpc>
                        <a:spcBef>
                          <a:spcPts val="210"/>
                        </a:spcBef>
                      </a:pPr>
                      <a:r>
                        <a:rPr lang="en-US" sz="1300" b="1" spc="-75">
                          <a:solidFill>
                            <a:srgbClr val="FFFFFF"/>
                          </a:solidFill>
                          <a:latin typeface="Helvetica Neue"/>
                          <a:ea typeface="Helvetica Neue" panose="02000503000000020004" pitchFamily="2" charset="0"/>
                          <a:cs typeface="Helvetica Neue" panose="02000503000000020004" pitchFamily="2" charset="0"/>
                        </a:rPr>
                        <a:t>Quantity</a:t>
                      </a:r>
                      <a:endParaRPr lang="en-US" sz="13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300" b="1" spc="-95">
                          <a:solidFill>
                            <a:srgbClr val="FFFFFF"/>
                          </a:solidFill>
                          <a:latin typeface="Helvetica Neue"/>
                          <a:ea typeface="Helvetica Neue" panose="02000503000000020004" pitchFamily="2" charset="0"/>
                          <a:cs typeface="Helvetica Neue" panose="02000503000000020004" pitchFamily="2" charset="0"/>
                        </a:rPr>
                        <a:t>Mass </a:t>
                      </a:r>
                      <a:endParaRPr lang="en-US"/>
                    </a:p>
                    <a:p>
                      <a:pPr marL="76200" algn="ctr">
                        <a:lnSpc>
                          <a:spcPct val="100000"/>
                        </a:lnSpc>
                        <a:spcBef>
                          <a:spcPts val="210"/>
                        </a:spcBef>
                      </a:pPr>
                      <a:r>
                        <a:rPr lang="en-US" sz="1300" b="1" spc="-95">
                          <a:solidFill>
                            <a:srgbClr val="FFFFFF"/>
                          </a:solidFill>
                          <a:latin typeface="Helvetica Neue"/>
                          <a:ea typeface="Helvetica Neue" panose="02000503000000020004" pitchFamily="2" charset="0"/>
                          <a:cs typeface="Helvetica Neue" panose="02000503000000020004" pitchFamily="2" charset="0"/>
                        </a:rPr>
                        <a:t>(g)</a:t>
                      </a:r>
                      <a:endParaRPr lang="en-US" sz="13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400" b="1" spc="-95">
                          <a:solidFill>
                            <a:srgbClr val="FFFFFF"/>
                          </a:solidFill>
                          <a:latin typeface="Helvetica Neue"/>
                          <a:ea typeface="Helvetica Neue" panose="02000503000000020004" pitchFamily="2" charset="0"/>
                          <a:cs typeface="Helvetica Neue" panose="02000503000000020004" pitchFamily="2" charset="0"/>
                        </a:rPr>
                        <a:t>Ext. Mass (g)</a:t>
                      </a:r>
                      <a:endParaRPr lang="en-US" sz="14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nSpc>
                          <a:spcPct val="100000"/>
                        </a:lnSpc>
                        <a:spcBef>
                          <a:spcPts val="210"/>
                        </a:spcBef>
                      </a:pPr>
                      <a:r>
                        <a:rPr lang="en-US" sz="1300" b="1" spc="-85">
                          <a:solidFill>
                            <a:srgbClr val="FFFFFF"/>
                          </a:solidFill>
                          <a:latin typeface="Helvetica Neue"/>
                          <a:ea typeface="Helvetica Neue" panose="02000503000000020004" pitchFamily="2" charset="0"/>
                          <a:cs typeface="Helvetica Neue" panose="02000503000000020004" pitchFamily="2" charset="0"/>
                        </a:rPr>
                        <a:t>Uncertainty  (Tolerance)</a:t>
                      </a:r>
                      <a:endParaRPr lang="en-US" sz="13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spc="-85">
                          <a:solidFill>
                            <a:srgbClr val="FFFFFF"/>
                          </a:solidFill>
                          <a:latin typeface="Helvetica Neue"/>
                          <a:ea typeface="Helvetica Neue" panose="02000503000000020004" pitchFamily="2" charset="0"/>
                          <a:cs typeface="Helvetica Neue" panose="02000503000000020004" pitchFamily="2" charset="0"/>
                        </a:rPr>
                        <a:t>Uncertainty (g)</a:t>
                      </a:r>
                      <a:endParaRPr lang="en-US" sz="14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300" b="1">
                          <a:solidFill>
                            <a:schemeClr val="bg1"/>
                          </a:solidFill>
                          <a:latin typeface="Helvetica Neue"/>
                          <a:ea typeface="Helvetica Neue" panose="02000503000000020004" pitchFamily="2" charset="0"/>
                          <a:cs typeface="Helvetica Neue" panose="02000503000000020004" pitchFamily="2" charset="0"/>
                        </a:rPr>
                        <a:t>Sources</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l">
                        <a:lnSpc>
                          <a:spcPct val="100000"/>
                        </a:lnSpc>
                        <a:spcBef>
                          <a:spcPts val="210"/>
                        </a:spcBef>
                      </a:pPr>
                      <a:r>
                        <a:rPr lang="en-US" sz="1300" b="1">
                          <a:solidFill>
                            <a:schemeClr val="bg1"/>
                          </a:solidFill>
                          <a:latin typeface="Helvetica Neue"/>
                          <a:ea typeface="Helvetica Neue" panose="02000503000000020004" pitchFamily="2" charset="0"/>
                          <a:cs typeface="Helvetica Neue" panose="02000503000000020004" pitchFamily="2" charset="0"/>
                        </a:rPr>
                        <a:t>Method of Correction</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3976841598"/>
                  </a:ext>
                </a:extLst>
              </a:tr>
              <a:tr h="297827">
                <a:tc>
                  <a:txBody>
                    <a:bodyPr/>
                    <a:lstStyle/>
                    <a:p>
                      <a:pPr marL="94615" algn="l">
                        <a:lnSpc>
                          <a:spcPct val="100000"/>
                        </a:lnSpc>
                        <a:spcBef>
                          <a:spcPts val="65"/>
                        </a:spcBef>
                      </a:pPr>
                      <a:r>
                        <a:rPr lang="en-US" sz="1200" b="1" spc="0">
                          <a:solidFill>
                            <a:srgbClr val="FFFFFF"/>
                          </a:solidFill>
                          <a:latin typeface="Helvetica Neue"/>
                          <a:ea typeface="Helvetica Neue" panose="02000503000000020004" pitchFamily="2" charset="0"/>
                          <a:cs typeface="Helvetica"/>
                        </a:rPr>
                        <a:t>SD Card Module</a:t>
                      </a:r>
                      <a:endParaRPr lang="en-US" sz="1200" spc="0">
                        <a:latin typeface="Helvetica Neue"/>
                        <a:ea typeface="Helvetica Neue" panose="02000503000000020004" pitchFamily="2" charset="0"/>
                        <a:cs typeface="Helvetica"/>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65"/>
                        </a:spcBef>
                      </a:pPr>
                      <a:r>
                        <a:rPr lang="en-IN" sz="1200" spc="0">
                          <a:latin typeface="Helvetica Neue"/>
                          <a:ea typeface="Helvetica Neue" panose="02000503000000020004" pitchFamily="2" charset="0"/>
                          <a:cs typeface="Helvetica Neue" panose="02000503000000020004" pitchFamily="2" charset="0"/>
                        </a:rPr>
                        <a:t>Generic SD Card Module</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5.79</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5.8</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0.0005</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Datasheet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 - </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171998176"/>
                  </a:ext>
                </a:extLst>
              </a:tr>
              <a:tr h="271145">
                <a:tc>
                  <a:txBody>
                    <a:bodyPr/>
                    <a:lstStyle/>
                    <a:p>
                      <a:pPr marL="94615" algn="l">
                        <a:lnSpc>
                          <a:spcPct val="100000"/>
                        </a:lnSpc>
                        <a:spcBef>
                          <a:spcPts val="65"/>
                        </a:spcBef>
                      </a:pPr>
                      <a:r>
                        <a:rPr lang="en-US" sz="1200" b="1" spc="0">
                          <a:solidFill>
                            <a:schemeClr val="bg1"/>
                          </a:solidFill>
                          <a:latin typeface="Helvetica Neue"/>
                          <a:ea typeface="Helvetica Neue" panose="02000503000000020004" pitchFamily="2" charset="0"/>
                          <a:cs typeface="Helvetica"/>
                        </a:rPr>
                        <a:t>SD Card</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65"/>
                        </a:spcBef>
                      </a:pPr>
                      <a:r>
                        <a:rPr lang="en-US" sz="1200" spc="0">
                          <a:latin typeface="Helvetica Neue"/>
                          <a:ea typeface="Helvetica Neue" panose="02000503000000020004" pitchFamily="2" charset="0"/>
                          <a:cs typeface="Helvetica Neue" panose="02000503000000020004" pitchFamily="2" charset="0"/>
                        </a:rPr>
                        <a:t>SanDisk Class 10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0.5</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0.5</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0.0005</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Actual</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 - </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67710897"/>
                  </a:ext>
                </a:extLst>
              </a:tr>
              <a:tr h="292100">
                <a:tc>
                  <a:txBody>
                    <a:bodyPr/>
                    <a:lstStyle/>
                    <a:p>
                      <a:pPr marL="94615" algn="l">
                        <a:lnSpc>
                          <a:spcPct val="100000"/>
                        </a:lnSpc>
                        <a:spcBef>
                          <a:spcPts val="70"/>
                        </a:spcBef>
                      </a:pPr>
                      <a:r>
                        <a:rPr lang="en-US" sz="1200" b="1" spc="0">
                          <a:solidFill>
                            <a:srgbClr val="FFFFFF"/>
                          </a:solidFill>
                          <a:latin typeface="Helvetica Neue"/>
                          <a:ea typeface="Helvetica Neue" panose="02000503000000020004" pitchFamily="2" charset="0"/>
                          <a:cs typeface="Helvetica"/>
                        </a:rPr>
                        <a:t>RTC</a:t>
                      </a:r>
                      <a:endParaRPr lang="en-US" sz="1200" spc="0">
                        <a:latin typeface="Helvetica Neue"/>
                        <a:ea typeface="Helvetica Neue" panose="02000503000000020004" pitchFamily="2" charset="0"/>
                        <a:cs typeface="Helvetica"/>
                      </a:endParaRPr>
                    </a:p>
                  </a:txBody>
                  <a:tcPr marL="0" marR="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70"/>
                        </a:spcBef>
                      </a:pPr>
                      <a:r>
                        <a:rPr lang="en-US" sz="1200" spc="0">
                          <a:latin typeface="Helvetica Neue"/>
                          <a:ea typeface="Helvetica Neue" panose="02000503000000020004" pitchFamily="2" charset="0"/>
                          <a:cs typeface="Helvetica Neue" panose="02000503000000020004" pitchFamily="2" charset="0"/>
                        </a:rPr>
                        <a:t>DS 3231</a:t>
                      </a:r>
                    </a:p>
                  </a:txBody>
                  <a:tcPr marL="0" marR="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7.8</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7.8</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0.007</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Actual</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 - </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271205489"/>
                  </a:ext>
                </a:extLst>
              </a:tr>
              <a:tr h="292100">
                <a:tc>
                  <a:txBody>
                    <a:bodyPr/>
                    <a:lstStyle/>
                    <a:p>
                      <a:pPr marL="94615" algn="l">
                        <a:lnSpc>
                          <a:spcPct val="100000"/>
                        </a:lnSpc>
                        <a:spcBef>
                          <a:spcPts val="70"/>
                        </a:spcBef>
                      </a:pPr>
                      <a:r>
                        <a:rPr lang="en-US" sz="1200" b="1" spc="0">
                          <a:solidFill>
                            <a:srgbClr val="FFFFFF"/>
                          </a:solidFill>
                          <a:latin typeface="Helvetica Neue"/>
                          <a:ea typeface="Helvetica Neue" panose="02000503000000020004" pitchFamily="2" charset="0"/>
                          <a:cs typeface="Helvetica"/>
                        </a:rPr>
                        <a:t>Voltage Regulator</a:t>
                      </a:r>
                      <a:endParaRPr lang="en-US" sz="1200" spc="0">
                        <a:latin typeface="Helvetica Neue"/>
                        <a:ea typeface="Helvetica Neue" panose="02000503000000020004" pitchFamily="2" charset="0"/>
                        <a:cs typeface="Helvetica"/>
                      </a:endParaRPr>
                    </a:p>
                  </a:txBody>
                  <a:tcPr marL="0" marR="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70"/>
                        </a:spcBef>
                      </a:pPr>
                      <a:r>
                        <a:rPr lang="en-US" sz="1200" spc="0">
                          <a:latin typeface="Helvetica Neue"/>
                          <a:ea typeface="Helvetica Neue" panose="02000503000000020004" pitchFamily="2" charset="0"/>
                          <a:cs typeface="Helvetica Neue" panose="02000503000000020004" pitchFamily="2" charset="0"/>
                        </a:rPr>
                        <a:t>LM 7805(5V)</a:t>
                      </a:r>
                    </a:p>
                  </a:txBody>
                  <a:tcPr marL="0" marR="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0"/>
                        </a:spcBef>
                        <a:buNone/>
                      </a:pPr>
                      <a:r>
                        <a:rPr lang="en-US" sz="1200">
                          <a:latin typeface="Helvetica Neue"/>
                          <a:ea typeface="Helvetica Neue" panose="02000503000000020004" pitchFamily="2" charset="0"/>
                          <a:cs typeface="Helvetica Neue" panose="02000503000000020004" pitchFamily="2" charset="0"/>
                        </a:rPr>
                        <a:t>1.84</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0"/>
                        </a:spcBef>
                        <a:buNone/>
                      </a:pPr>
                      <a:r>
                        <a:rPr lang="en-US" sz="1200">
                          <a:latin typeface="Helvetica Neue"/>
                          <a:ea typeface="Helvetica Neue" panose="02000503000000020004" pitchFamily="2" charset="0"/>
                          <a:cs typeface="Helvetica Neue" panose="02000503000000020004" pitchFamily="2" charset="0"/>
                        </a:rPr>
                        <a:t>1.8</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US" sz="1200">
                          <a:latin typeface="Helvetica Neue"/>
                          <a:ea typeface="Helvetica Neue" panose="02000503000000020004" pitchFamily="2" charset="0"/>
                          <a:cs typeface="Helvetica Neue" panose="02000503000000020004" pitchFamily="2" charset="0"/>
                        </a:rPr>
                        <a:t>0.01</a:t>
                      </a:r>
                      <a:endParaRPr lang="en-IN"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0"/>
                        </a:spcBef>
                        <a:buNone/>
                      </a:pPr>
                      <a:r>
                        <a:rPr lang="en-US" sz="1200">
                          <a:latin typeface="Helvetica Neue"/>
                          <a:ea typeface="Helvetica Neue" panose="02000503000000020004" pitchFamily="2" charset="0"/>
                          <a:cs typeface="Helvetica Neue" panose="02000503000000020004" pitchFamily="2" charset="0"/>
                        </a:rPr>
                        <a:t>0.0001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IN" sz="1200">
                          <a:latin typeface="Helvetica Neue"/>
                          <a:ea typeface="Helvetica Neue" panose="02000503000000020004" pitchFamily="2" charset="0"/>
                          <a:cs typeface="Helvetica Neue" panose="02000503000000020004" pitchFamily="2" charset="0"/>
                        </a:rPr>
                        <a:t>Datasheet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rtl="0">
                        <a:lnSpc>
                          <a:spcPct val="100000"/>
                        </a:lnSpc>
                        <a:spcBef>
                          <a:spcPts val="60"/>
                        </a:spcBef>
                        <a:spcAft>
                          <a:spcPts val="0"/>
                        </a:spcAft>
                        <a:buFont typeface="Arial"/>
                        <a:buNone/>
                      </a:pPr>
                      <a:r>
                        <a:rPr lang="en-IN" sz="1200">
                          <a:latin typeface="Helvetica Neue"/>
                          <a:ea typeface="Helvetica Neue" panose="02000503000000020004" pitchFamily="2" charset="0"/>
                          <a:cs typeface="Helvetica Neue" panose="02000503000000020004" pitchFamily="2" charset="0"/>
                        </a:rPr>
                        <a:t> - </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041046595"/>
                  </a:ext>
                </a:extLst>
              </a:tr>
              <a:tr h="151350">
                <a:tc>
                  <a:txBody>
                    <a:bodyPr/>
                    <a:lstStyle/>
                    <a:p>
                      <a:pPr marL="74295"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US" sz="1200" b="1" spc="0">
                          <a:solidFill>
                            <a:srgbClr val="FFFFFF"/>
                          </a:solidFill>
                          <a:latin typeface="Helvetica Neue"/>
                          <a:ea typeface="Helvetica Neue" panose="02000503000000020004" pitchFamily="2" charset="0"/>
                          <a:cs typeface="Helvetica"/>
                        </a:rPr>
                        <a:t>Voltage Regulator</a:t>
                      </a:r>
                      <a:endParaRPr lang="en-US" sz="1200" spc="0">
                        <a:latin typeface="Helvetica Neue"/>
                        <a:ea typeface="Helvetica Neue" panose="02000503000000020004" pitchFamily="2" charset="0"/>
                        <a:cs typeface="Helvetica"/>
                      </a:endParaRPr>
                    </a:p>
                    <a:p>
                      <a:pPr marL="74295" algn="l">
                        <a:lnSpc>
                          <a:spcPct val="100000"/>
                        </a:lnSpc>
                        <a:spcBef>
                          <a:spcPts val="60"/>
                        </a:spcBef>
                      </a:pPr>
                      <a:endParaRPr lang="en-US" sz="1200" spc="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IN" sz="1200" spc="0">
                          <a:latin typeface="Helvetica Neue"/>
                          <a:ea typeface="Helvetica Neue" panose="02000503000000020004" pitchFamily="2" charset="0"/>
                          <a:cs typeface="Helvetica Neue" panose="02000503000000020004" pitchFamily="2" charset="0"/>
                        </a:rPr>
                        <a:t>  LM1117(3.3V)</a:t>
                      </a:r>
                    </a:p>
                  </a:txBody>
                  <a:tcPr marL="0" marR="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IN" sz="1200">
                          <a:latin typeface="Helvetica Neue"/>
                          <a:ea typeface="Helvetica Neue" panose="02000503000000020004" pitchFamily="2" charset="0"/>
                          <a:cs typeface="Helvetica Neue" panose="02000503000000020004" pitchFamily="2" charset="0"/>
                        </a:rPr>
                        <a:t>0.98</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a:t>
                      </a:r>
                      <a:r>
                        <a:rPr lang="en-IN" sz="1200">
                          <a:latin typeface="Helvetica Neue"/>
                          <a:ea typeface="Helvetica Neue" panose="02000503000000020004" pitchFamily="2" charset="0"/>
                          <a:cs typeface="Helvetica Neue" panose="02000503000000020004" pitchFamily="2" charset="0"/>
                        </a:rPr>
                        <a:t>.0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0.0001</a:t>
                      </a:r>
                      <a:endParaRPr lang="en-IN"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Datasheet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 - </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44034185"/>
                  </a:ext>
                </a:extLst>
              </a:tr>
              <a:tr h="292100">
                <a:tc>
                  <a:txBody>
                    <a:bodyPr/>
                    <a:lstStyle/>
                    <a:p>
                      <a:pPr marL="74295" algn="l">
                        <a:lnSpc>
                          <a:spcPct val="100000"/>
                        </a:lnSpc>
                        <a:spcBef>
                          <a:spcPts val="60"/>
                        </a:spcBef>
                      </a:pPr>
                      <a:r>
                        <a:rPr lang="en-US" sz="1200" b="1" spc="0">
                          <a:solidFill>
                            <a:schemeClr val="bg1"/>
                          </a:solidFill>
                          <a:latin typeface="Helvetica Neue"/>
                          <a:ea typeface="Helvetica Neue" panose="02000503000000020004" pitchFamily="2" charset="0"/>
                          <a:cs typeface="Helvetica Neue" panose="02000503000000020004" pitchFamily="2" charset="0"/>
                        </a:rPr>
                        <a:t>PCB</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60"/>
                        </a:spcBef>
                      </a:pPr>
                      <a:r>
                        <a:rPr lang="en-US" sz="1200" spc="0">
                          <a:latin typeface="Helvetica Neue"/>
                          <a:ea typeface="Helvetica Neue" panose="02000503000000020004" pitchFamily="2" charset="0"/>
                          <a:cs typeface="Helvetica Neue" panose="02000503000000020004" pitchFamily="2" charset="0"/>
                        </a:rPr>
                        <a:t> - </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2</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14</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28.0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a:t>-</a:t>
                      </a:r>
                      <a:endParaRPr lang="en-IN"/>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Estimated</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b="1">
                          <a:latin typeface="Helvetica Neue"/>
                          <a:ea typeface="Helvetica Neue" panose="02000503000000020004" pitchFamily="2" charset="0"/>
                          <a:cs typeface="Helvetica Neue" panose="02000503000000020004" pitchFamily="2" charset="0"/>
                        </a:rPr>
                        <a:t>M2</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57739618"/>
                  </a:ext>
                </a:extLst>
              </a:tr>
              <a:tr h="292100">
                <a:tc>
                  <a:txBody>
                    <a:bodyPr/>
                    <a:lstStyle/>
                    <a:p>
                      <a:pPr marL="94615" algn="l">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External Switch</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nSpc>
                          <a:spcPct val="100000"/>
                        </a:lnSpc>
                        <a:spcBef>
                          <a:spcPts val="65"/>
                        </a:spcBef>
                      </a:pPr>
                      <a:r>
                        <a:rPr lang="en-US" sz="1200" spc="0">
                          <a:latin typeface="Helvetica Neue"/>
                          <a:ea typeface="Helvetica Neue" panose="02000503000000020004" pitchFamily="2" charset="0"/>
                          <a:cs typeface="Helvetica Neue" panose="02000503000000020004" pitchFamily="2" charset="0"/>
                        </a:rPr>
                        <a:t>SPDT Switch</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a:t>-</a:t>
                      </a:r>
                      <a:endParaRPr lang="en-IN"/>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Estimated</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b="1">
                          <a:latin typeface="Helvetica Neue"/>
                          <a:ea typeface="Helvetica Neue" panose="02000503000000020004" pitchFamily="2" charset="0"/>
                          <a:cs typeface="Helvetica Neue" panose="02000503000000020004" pitchFamily="2" charset="0"/>
                        </a:rPr>
                        <a:t>M3</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103094245"/>
                  </a:ext>
                </a:extLst>
              </a:tr>
              <a:tr h="292100">
                <a:tc>
                  <a:txBody>
                    <a:bodyPr/>
                    <a:lstStyle/>
                    <a:p>
                      <a:pPr marL="74295" algn="l">
                        <a:lnSpc>
                          <a:spcPct val="100000"/>
                        </a:lnSpc>
                        <a:spcBef>
                          <a:spcPts val="60"/>
                        </a:spcBef>
                      </a:pPr>
                      <a:r>
                        <a:rPr lang="en-US" sz="1200" b="1" spc="0">
                          <a:solidFill>
                            <a:schemeClr val="bg1"/>
                          </a:solidFill>
                          <a:latin typeface="Helvetica Neue"/>
                          <a:ea typeface="Helvetica Neue" panose="02000503000000020004" pitchFamily="2" charset="0"/>
                          <a:cs typeface="Helvetica Neue" panose="02000503000000020004" pitchFamily="2" charset="0"/>
                        </a:rPr>
                        <a:t>Misc.</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60"/>
                        </a:spcBef>
                      </a:pPr>
                      <a:r>
                        <a:rPr lang="en-US" sz="1200" spc="0">
                          <a:latin typeface="Helvetica Neue"/>
                          <a:ea typeface="Helvetica Neue" panose="02000503000000020004" pitchFamily="2" charset="0"/>
                          <a:cs typeface="Helvetica Neue" panose="02000503000000020004" pitchFamily="2" charset="0"/>
                        </a:rPr>
                        <a:t>Jumpers, LEDs</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10.0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a:t>-</a:t>
                      </a:r>
                      <a:endParaRPr lang="en-IN"/>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Estimated</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b="1">
                          <a:latin typeface="Helvetica Neue"/>
                          <a:ea typeface="Helvetica Neue" panose="02000503000000020004" pitchFamily="2" charset="0"/>
                          <a:cs typeface="Helvetica Neue" panose="02000503000000020004" pitchFamily="2" charset="0"/>
                        </a:rPr>
                        <a:t>M4</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602540622"/>
                  </a:ext>
                </a:extLst>
              </a:tr>
            </a:tbl>
          </a:graphicData>
        </a:graphic>
      </p:graphicFrame>
      <p:graphicFrame>
        <p:nvGraphicFramePr>
          <p:cNvPr id="3" name="Table 2">
            <a:extLst>
              <a:ext uri="{FF2B5EF4-FFF2-40B4-BE49-F238E27FC236}">
                <a16:creationId xmlns:a16="http://schemas.microsoft.com/office/drawing/2014/main" id="{04725A34-4012-4963-B0FE-505213B6240C}"/>
              </a:ext>
            </a:extLst>
          </p:cNvPr>
          <p:cNvGraphicFramePr>
            <a:graphicFrameLocks noGrp="1"/>
          </p:cNvGraphicFramePr>
          <p:nvPr>
            <p:extLst>
              <p:ext uri="{D42A27DB-BD31-4B8C-83A1-F6EECF244321}">
                <p14:modId xmlns:p14="http://schemas.microsoft.com/office/powerpoint/2010/main" val="4124895205"/>
              </p:ext>
            </p:extLst>
          </p:nvPr>
        </p:nvGraphicFramePr>
        <p:xfrm>
          <a:off x="316301" y="4643886"/>
          <a:ext cx="8596762" cy="1702940"/>
        </p:xfrm>
        <a:graphic>
          <a:graphicData uri="http://schemas.openxmlformats.org/drawingml/2006/table">
            <a:tbl>
              <a:tblPr firstRow="1" bandRow="1"/>
              <a:tblGrid>
                <a:gridCol w="2140697">
                  <a:extLst>
                    <a:ext uri="{9D8B030D-6E8A-4147-A177-3AD203B41FA5}">
                      <a16:colId xmlns:a16="http://schemas.microsoft.com/office/drawing/2014/main" val="2742395104"/>
                    </a:ext>
                  </a:extLst>
                </a:gridCol>
                <a:gridCol w="6456065">
                  <a:extLst>
                    <a:ext uri="{9D8B030D-6E8A-4147-A177-3AD203B41FA5}">
                      <a16:colId xmlns:a16="http://schemas.microsoft.com/office/drawing/2014/main" val="2750941776"/>
                    </a:ext>
                  </a:extLst>
                </a:gridCol>
              </a:tblGrid>
              <a:tr h="338687">
                <a:tc gridSpan="2">
                  <a:txBody>
                    <a:bodyPr/>
                    <a:lstStyle/>
                    <a:p>
                      <a:pPr algn="ctr"/>
                      <a:r>
                        <a:rPr lang="en-IN" sz="1800" b="1">
                          <a:solidFill>
                            <a:schemeClr val="bg1"/>
                          </a:solidFill>
                        </a:rPr>
                        <a:t>METHODS OF CORRECTION</a:t>
                      </a:r>
                    </a:p>
                  </a:txBody>
                  <a:tcPr>
                    <a:solidFill>
                      <a:srgbClr val="FD8008"/>
                    </a:solidFill>
                  </a:tcPr>
                </a:tc>
                <a:tc hMerge="1">
                  <a:txBody>
                    <a:bodyPr/>
                    <a:lstStyle/>
                    <a:p>
                      <a:endParaRPr lang="en-IN"/>
                    </a:p>
                  </a:txBody>
                  <a:tcPr/>
                </a:tc>
                <a:extLst>
                  <a:ext uri="{0D108BD9-81ED-4DB2-BD59-A6C34878D82A}">
                    <a16:rowId xmlns:a16="http://schemas.microsoft.com/office/drawing/2014/main" val="2395576308"/>
                  </a:ext>
                </a:extLst>
              </a:tr>
              <a:tr h="337182">
                <a:tc>
                  <a:txBody>
                    <a:bodyPr/>
                    <a:lstStyle/>
                    <a:p>
                      <a:r>
                        <a:rPr lang="en-IN" b="1">
                          <a:solidFill>
                            <a:schemeClr val="bg1"/>
                          </a:solidFill>
                        </a:rPr>
                        <a:t>M1(Camera)</a:t>
                      </a:r>
                    </a:p>
                  </a:txBody>
                  <a:tcPr>
                    <a:solidFill>
                      <a:srgbClr val="F5AD09"/>
                    </a:solidFill>
                  </a:tcPr>
                </a:tc>
                <a:tc>
                  <a:txBody>
                    <a:bodyPr/>
                    <a:lstStyle/>
                    <a:p>
                      <a:r>
                        <a:rPr lang="en-IN"/>
                        <a:t>The complete casing of the ca</a:t>
                      </a:r>
                    </a:p>
                  </a:txBody>
                  <a:tcPr>
                    <a:solidFill>
                      <a:srgbClr val="F9F5E4"/>
                    </a:solidFill>
                  </a:tcPr>
                </a:tc>
                <a:extLst>
                  <a:ext uri="{0D108BD9-81ED-4DB2-BD59-A6C34878D82A}">
                    <a16:rowId xmlns:a16="http://schemas.microsoft.com/office/drawing/2014/main" val="3424897262"/>
                  </a:ext>
                </a:extLst>
              </a:tr>
              <a:tr h="337182">
                <a:tc>
                  <a:txBody>
                    <a:bodyPr/>
                    <a:lstStyle/>
                    <a:p>
                      <a:r>
                        <a:rPr lang="en-IN" b="1">
                          <a:solidFill>
                            <a:schemeClr val="bg1"/>
                          </a:solidFill>
                        </a:rPr>
                        <a:t>M2 (PCB)</a:t>
                      </a:r>
                    </a:p>
                  </a:txBody>
                  <a:tcPr>
                    <a:solidFill>
                      <a:srgbClr val="F5AD09"/>
                    </a:solidFill>
                  </a:tcPr>
                </a:tc>
                <a:tc>
                  <a:txBody>
                    <a:bodyPr/>
                    <a:lstStyle/>
                    <a:p>
                      <a:r>
                        <a:rPr lang="en-IN"/>
                        <a:t>Making circular </a:t>
                      </a:r>
                      <a:r>
                        <a:rPr lang="en-IN" err="1"/>
                        <a:t>pcb</a:t>
                      </a:r>
                      <a:endParaRPr lang="en-IN"/>
                    </a:p>
                  </a:txBody>
                  <a:tcPr>
                    <a:solidFill>
                      <a:srgbClr val="F9F5E4"/>
                    </a:solidFill>
                  </a:tcPr>
                </a:tc>
                <a:extLst>
                  <a:ext uri="{0D108BD9-81ED-4DB2-BD59-A6C34878D82A}">
                    <a16:rowId xmlns:a16="http://schemas.microsoft.com/office/drawing/2014/main" val="711894733"/>
                  </a:ext>
                </a:extLst>
              </a:tr>
              <a:tr h="337182">
                <a:tc>
                  <a:txBody>
                    <a:bodyPr/>
                    <a:lstStyle/>
                    <a:p>
                      <a:r>
                        <a:rPr lang="en-IN" b="1">
                          <a:solidFill>
                            <a:schemeClr val="bg1"/>
                          </a:solidFill>
                        </a:rPr>
                        <a:t>M3(External Switches)</a:t>
                      </a:r>
                    </a:p>
                  </a:txBody>
                  <a:tcPr>
                    <a:solidFill>
                      <a:srgbClr val="F5AD09"/>
                    </a:solidFill>
                  </a:tcPr>
                </a:tc>
                <a:tc>
                  <a:txBody>
                    <a:bodyPr/>
                    <a:lstStyle/>
                    <a:p>
                      <a:r>
                        <a:rPr lang="en-IN"/>
                        <a:t>Using SPST switches instead of SPDT</a:t>
                      </a:r>
                    </a:p>
                  </a:txBody>
                  <a:tcPr>
                    <a:solidFill>
                      <a:srgbClr val="F9F5E4"/>
                    </a:solidFill>
                  </a:tcPr>
                </a:tc>
                <a:extLst>
                  <a:ext uri="{0D108BD9-81ED-4DB2-BD59-A6C34878D82A}">
                    <a16:rowId xmlns:a16="http://schemas.microsoft.com/office/drawing/2014/main" val="483394456"/>
                  </a:ext>
                </a:extLst>
              </a:tr>
              <a:tr h="325634">
                <a:tc>
                  <a:txBody>
                    <a:bodyPr/>
                    <a:lstStyle/>
                    <a:p>
                      <a:r>
                        <a:rPr lang="en-IN" b="1">
                          <a:solidFill>
                            <a:schemeClr val="bg1"/>
                          </a:solidFill>
                        </a:rPr>
                        <a:t>M4(Misc.)</a:t>
                      </a:r>
                    </a:p>
                  </a:txBody>
                  <a:tcPr>
                    <a:solidFill>
                      <a:srgbClr val="F5AD09"/>
                    </a:solidFill>
                  </a:tcPr>
                </a:tc>
                <a:tc>
                  <a:txBody>
                    <a:bodyPr/>
                    <a:lstStyle/>
                    <a:p>
                      <a:r>
                        <a:rPr lang="en-IN"/>
                        <a:t>Using mini-jumper wires/ single-core wires instead of normal Jumpers wires</a:t>
                      </a:r>
                    </a:p>
                  </a:txBody>
                  <a:tcPr>
                    <a:solidFill>
                      <a:srgbClr val="F9F5E4"/>
                    </a:solidFill>
                  </a:tcPr>
                </a:tc>
                <a:extLst>
                  <a:ext uri="{0D108BD9-81ED-4DB2-BD59-A6C34878D82A}">
                    <a16:rowId xmlns:a16="http://schemas.microsoft.com/office/drawing/2014/main" val="3389020599"/>
                  </a:ext>
                </a:extLst>
              </a:tr>
            </a:tbl>
          </a:graphicData>
        </a:graphic>
      </p:graphicFrame>
      <p:sp>
        <p:nvSpPr>
          <p:cNvPr id="9" name="Google Shape;536;p64">
            <a:extLst>
              <a:ext uri="{FF2B5EF4-FFF2-40B4-BE49-F238E27FC236}">
                <a16:creationId xmlns:a16="http://schemas.microsoft.com/office/drawing/2014/main" id="{F181681F-EAF8-4823-B471-AA4EFFC3B449}"/>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98396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496" name="Google Shape;496;p5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96</a:t>
            </a:fld>
            <a:endParaRPr sz="1000" b="0" i="0" u="none" strike="noStrike" cap="none">
              <a:solidFill>
                <a:schemeClr val="dk1"/>
              </a:solidFill>
              <a:latin typeface="Arial"/>
              <a:ea typeface="Arial"/>
              <a:cs typeface="Arial"/>
              <a:sym typeface="Arial"/>
            </a:endParaRPr>
          </a:p>
        </p:txBody>
      </p:sp>
      <p:sp>
        <p:nvSpPr>
          <p:cNvPr id="497" name="Google Shape;497;p5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Mass Budget</a:t>
            </a:r>
            <a:r>
              <a:rPr lang="en-US"/>
              <a:t> [3/8]</a:t>
            </a:r>
          </a:p>
        </p:txBody>
      </p:sp>
      <p:sp>
        <p:nvSpPr>
          <p:cNvPr id="499" name="Google Shape;499;p53"/>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9" name="Table 8">
            <a:extLst>
              <a:ext uri="{FF2B5EF4-FFF2-40B4-BE49-F238E27FC236}">
                <a16:creationId xmlns:a16="http://schemas.microsoft.com/office/drawing/2014/main" id="{4E9471F4-A9B6-473D-83B3-2A7C38A32CAA}"/>
              </a:ext>
            </a:extLst>
          </p:cNvPr>
          <p:cNvGraphicFramePr>
            <a:graphicFrameLocks noGrp="1"/>
          </p:cNvGraphicFramePr>
          <p:nvPr>
            <p:extLst>
              <p:ext uri="{D42A27DB-BD31-4B8C-83A1-F6EECF244321}">
                <p14:modId xmlns:p14="http://schemas.microsoft.com/office/powerpoint/2010/main" val="2349941264"/>
              </p:ext>
            </p:extLst>
          </p:nvPr>
        </p:nvGraphicFramePr>
        <p:xfrm>
          <a:off x="284382" y="1052317"/>
          <a:ext cx="8731490" cy="3590845"/>
        </p:xfrm>
        <a:graphic>
          <a:graphicData uri="http://schemas.openxmlformats.org/drawingml/2006/table">
            <a:tbl>
              <a:tblPr firstRow="1" bandRow="1">
                <a:tableStyleId>{2D5ABB26-0587-4C30-8999-92F81FD0307C}</a:tableStyleId>
              </a:tblPr>
              <a:tblGrid>
                <a:gridCol w="1475532">
                  <a:extLst>
                    <a:ext uri="{9D8B030D-6E8A-4147-A177-3AD203B41FA5}">
                      <a16:colId xmlns:a16="http://schemas.microsoft.com/office/drawing/2014/main" val="3969877977"/>
                    </a:ext>
                  </a:extLst>
                </a:gridCol>
                <a:gridCol w="1216932">
                  <a:extLst>
                    <a:ext uri="{9D8B030D-6E8A-4147-A177-3AD203B41FA5}">
                      <a16:colId xmlns:a16="http://schemas.microsoft.com/office/drawing/2014/main" val="919172341"/>
                    </a:ext>
                  </a:extLst>
                </a:gridCol>
                <a:gridCol w="756858">
                  <a:extLst>
                    <a:ext uri="{9D8B030D-6E8A-4147-A177-3AD203B41FA5}">
                      <a16:colId xmlns:a16="http://schemas.microsoft.com/office/drawing/2014/main" val="1580689591"/>
                    </a:ext>
                  </a:extLst>
                </a:gridCol>
                <a:gridCol w="744025">
                  <a:extLst>
                    <a:ext uri="{9D8B030D-6E8A-4147-A177-3AD203B41FA5}">
                      <a16:colId xmlns:a16="http://schemas.microsoft.com/office/drawing/2014/main" val="511268661"/>
                    </a:ext>
                  </a:extLst>
                </a:gridCol>
                <a:gridCol w="709877">
                  <a:extLst>
                    <a:ext uri="{9D8B030D-6E8A-4147-A177-3AD203B41FA5}">
                      <a16:colId xmlns:a16="http://schemas.microsoft.com/office/drawing/2014/main" val="2879454904"/>
                    </a:ext>
                  </a:extLst>
                </a:gridCol>
                <a:gridCol w="903218">
                  <a:extLst>
                    <a:ext uri="{9D8B030D-6E8A-4147-A177-3AD203B41FA5}">
                      <a16:colId xmlns:a16="http://schemas.microsoft.com/office/drawing/2014/main" val="3625413336"/>
                    </a:ext>
                  </a:extLst>
                </a:gridCol>
                <a:gridCol w="853440">
                  <a:extLst>
                    <a:ext uri="{9D8B030D-6E8A-4147-A177-3AD203B41FA5}">
                      <a16:colId xmlns:a16="http://schemas.microsoft.com/office/drawing/2014/main" val="225405662"/>
                    </a:ext>
                  </a:extLst>
                </a:gridCol>
                <a:gridCol w="1097280">
                  <a:extLst>
                    <a:ext uri="{9D8B030D-6E8A-4147-A177-3AD203B41FA5}">
                      <a16:colId xmlns:a16="http://schemas.microsoft.com/office/drawing/2014/main" val="3677188389"/>
                    </a:ext>
                  </a:extLst>
                </a:gridCol>
                <a:gridCol w="974328">
                  <a:extLst>
                    <a:ext uri="{9D8B030D-6E8A-4147-A177-3AD203B41FA5}">
                      <a16:colId xmlns:a16="http://schemas.microsoft.com/office/drawing/2014/main" val="2700377326"/>
                    </a:ext>
                  </a:extLst>
                </a:gridCol>
              </a:tblGrid>
              <a:tr h="415097">
                <a:tc gridSpan="9">
                  <a:txBody>
                    <a:bodyPr/>
                    <a:lstStyle/>
                    <a:p>
                      <a:pPr marL="74295" marR="0" lvl="0" indent="0" algn="ctr" rtl="0">
                        <a:lnSpc>
                          <a:spcPct val="100000"/>
                        </a:lnSpc>
                        <a:spcBef>
                          <a:spcPts val="210"/>
                        </a:spcBef>
                        <a:spcAft>
                          <a:spcPts val="0"/>
                        </a:spcAft>
                        <a:buFont typeface="Arial"/>
                        <a:buNone/>
                      </a:pPr>
                      <a:r>
                        <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rPr>
                        <a:t>ELECTRONICS – CONTAINER</a:t>
                      </a:r>
                      <a:r>
                        <a:rPr lang="en-US" sz="2000" b="1" i="0" u="none" strike="noStrike" kern="0" cap="none" spc="0" baseline="0" noProof="0">
                          <a:solidFill>
                            <a:srgbClr val="FFFFFF"/>
                          </a:solidFill>
                          <a:latin typeface="Helvetica Neue"/>
                          <a:ea typeface="Helvetica Neue" panose="02000503000000020004" pitchFamily="2" charset="0"/>
                          <a:cs typeface="Helvetica Neue" panose="02000503000000020004" pitchFamily="2" charset="0"/>
                        </a:rPr>
                        <a:t> </a:t>
                      </a: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IN"/>
                    </a:p>
                  </a:txBody>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IN"/>
                    </a:p>
                  </a:txBody>
                  <a:tcPr/>
                </a:tc>
                <a:tc hMerge="1">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09790963"/>
                  </a:ext>
                </a:extLst>
              </a:tr>
              <a:tr h="591162">
                <a:tc>
                  <a:txBody>
                    <a:bodyPr/>
                    <a:lstStyle/>
                    <a:p>
                      <a:pPr marL="74295" algn="ctr">
                        <a:lnSpc>
                          <a:spcPct val="100000"/>
                        </a:lnSpc>
                        <a:spcBef>
                          <a:spcPts val="210"/>
                        </a:spcBef>
                      </a:pPr>
                      <a:r>
                        <a:rPr lang="en-US" sz="1300" b="1" spc="-90">
                          <a:solidFill>
                            <a:srgbClr val="FFFFFF"/>
                          </a:solidFill>
                          <a:latin typeface="Helvetica Neue"/>
                          <a:ea typeface="Helvetica Neue" panose="02000503000000020004" pitchFamily="2" charset="0"/>
                          <a:cs typeface="Helvetica Neue" panose="02000503000000020004" pitchFamily="2" charset="0"/>
                        </a:rPr>
                        <a:t>Part</a:t>
                      </a:r>
                      <a:endParaRPr lang="en-US" sz="13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gn="l">
                        <a:lnSpc>
                          <a:spcPct val="100000"/>
                        </a:lnSpc>
                        <a:spcBef>
                          <a:spcPts val="210"/>
                        </a:spcBef>
                      </a:pPr>
                      <a:r>
                        <a:rPr lang="en-US" sz="1300" b="1" spc="-25">
                          <a:solidFill>
                            <a:srgbClr val="FFFFFF"/>
                          </a:solidFill>
                          <a:latin typeface="Helvetica Neue"/>
                          <a:ea typeface="Helvetica Neue" panose="02000503000000020004" pitchFamily="2" charset="0"/>
                          <a:cs typeface="Helvetica Neue" panose="02000503000000020004" pitchFamily="2" charset="0"/>
                        </a:rPr>
                        <a:t>Component Name</a:t>
                      </a:r>
                      <a:endParaRPr lang="en-US" sz="13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gn="l">
                        <a:lnSpc>
                          <a:spcPct val="100000"/>
                        </a:lnSpc>
                        <a:spcBef>
                          <a:spcPts val="210"/>
                        </a:spcBef>
                      </a:pPr>
                      <a:r>
                        <a:rPr lang="en-US" sz="1200" b="1" spc="-75">
                          <a:solidFill>
                            <a:srgbClr val="FFFFFF"/>
                          </a:solidFill>
                          <a:latin typeface="Helvetica Neue"/>
                          <a:ea typeface="Helvetica Neue" panose="02000503000000020004" pitchFamily="2" charset="0"/>
                          <a:cs typeface="Helvetica Neue" panose="02000503000000020004" pitchFamily="2" charset="0"/>
                        </a:rPr>
                        <a:t>Quantity</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l">
                        <a:lnSpc>
                          <a:spcPct val="100000"/>
                        </a:lnSpc>
                        <a:spcBef>
                          <a:spcPts val="210"/>
                        </a:spcBef>
                      </a:pPr>
                      <a:r>
                        <a:rPr lang="en-US" sz="1200" b="1" spc="-95">
                          <a:solidFill>
                            <a:srgbClr val="FFFFFF"/>
                          </a:solidFill>
                          <a:latin typeface="Helvetica Neue"/>
                          <a:ea typeface="Helvetica Neue" panose="02000503000000020004" pitchFamily="2" charset="0"/>
                          <a:cs typeface="Helvetica Neue" panose="02000503000000020004" pitchFamily="2" charset="0"/>
                        </a:rPr>
                        <a:t>Mass </a:t>
                      </a:r>
                      <a:endParaRPr lang="en-US" sz="1200"/>
                    </a:p>
                    <a:p>
                      <a:pPr marL="76200" algn="l">
                        <a:lnSpc>
                          <a:spcPct val="100000"/>
                        </a:lnSpc>
                        <a:spcBef>
                          <a:spcPts val="210"/>
                        </a:spcBef>
                      </a:pPr>
                      <a:r>
                        <a:rPr lang="en-US" sz="1200" b="1" spc="-95">
                          <a:solidFill>
                            <a:srgbClr val="FFFFFF"/>
                          </a:solidFill>
                          <a:latin typeface="Helvetica Neue"/>
                          <a:ea typeface="Helvetica Neue" panose="02000503000000020004" pitchFamily="2" charset="0"/>
                          <a:cs typeface="Helvetica Neue" panose="02000503000000020004" pitchFamily="2" charset="0"/>
                        </a:rPr>
                        <a:t>(g)</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l">
                        <a:lnSpc>
                          <a:spcPct val="100000"/>
                        </a:lnSpc>
                        <a:spcBef>
                          <a:spcPts val="210"/>
                        </a:spcBef>
                      </a:pPr>
                      <a:r>
                        <a:rPr lang="en-US" sz="1200" b="1" spc="-95">
                          <a:solidFill>
                            <a:srgbClr val="FFFFFF"/>
                          </a:solidFill>
                          <a:latin typeface="Helvetica Neue"/>
                          <a:ea typeface="Helvetica Neue" panose="02000503000000020004" pitchFamily="2" charset="0"/>
                          <a:cs typeface="Helvetica Neue" panose="02000503000000020004" pitchFamily="2" charset="0"/>
                        </a:rPr>
                        <a:t>Ext. Mass (g)</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marR="0" lvl="0" indent="0" algn="l" rtl="0">
                        <a:lnSpc>
                          <a:spcPct val="100000"/>
                        </a:lnSpc>
                        <a:spcBef>
                          <a:spcPts val="210"/>
                        </a:spcBef>
                        <a:spcAft>
                          <a:spcPts val="0"/>
                        </a:spcAft>
                        <a:buFont typeface="Arial"/>
                        <a:buNone/>
                      </a:pPr>
                      <a:r>
                        <a:rPr lang="en-US" sz="1200" b="1" spc="-85">
                          <a:solidFill>
                            <a:srgbClr val="FFFFFF"/>
                          </a:solidFill>
                          <a:latin typeface="Helvetica Neue"/>
                          <a:ea typeface="Helvetica Neue" panose="02000503000000020004" pitchFamily="2" charset="0"/>
                          <a:cs typeface="Helvetica Neue" panose="02000503000000020004" pitchFamily="2" charset="0"/>
                        </a:rPr>
                        <a:t>Uncertainty (Tolerance) </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marR="0" lvl="0" indent="0" algn="l" rtl="0">
                        <a:lnSpc>
                          <a:spcPct val="100000"/>
                        </a:lnSpc>
                        <a:spcBef>
                          <a:spcPts val="210"/>
                        </a:spcBef>
                        <a:spcAft>
                          <a:spcPts val="0"/>
                        </a:spcAft>
                        <a:buFont typeface="Arial"/>
                        <a:buNone/>
                      </a:pPr>
                      <a:r>
                        <a:rPr lang="en-US" sz="1200" b="1" spc="-85">
                          <a:solidFill>
                            <a:srgbClr val="FFFFFF"/>
                          </a:solidFill>
                          <a:latin typeface="Helvetica Neue"/>
                          <a:ea typeface="Helvetica Neue" panose="02000503000000020004" pitchFamily="2" charset="0"/>
                          <a:cs typeface="Helvetica Neue" panose="02000503000000020004" pitchFamily="2" charset="0"/>
                        </a:rPr>
                        <a:t>Uncertainty (g) </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200" b="1">
                          <a:solidFill>
                            <a:schemeClr val="bg1"/>
                          </a:solidFill>
                          <a:latin typeface="Helvetica Neue"/>
                          <a:ea typeface="Helvetica Neue" panose="02000503000000020004" pitchFamily="2" charset="0"/>
                          <a:cs typeface="Helvetica Neue" panose="02000503000000020004" pitchFamily="2" charset="0"/>
                        </a:rPr>
                        <a:t>Sources</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200" b="1">
                          <a:solidFill>
                            <a:schemeClr val="bg1"/>
                          </a:solidFill>
                          <a:latin typeface="Helvetica Neue"/>
                          <a:ea typeface="Helvetica Neue" panose="02000503000000020004" pitchFamily="2" charset="0"/>
                          <a:cs typeface="Helvetica Neue" panose="02000503000000020004" pitchFamily="2" charset="0"/>
                        </a:rPr>
                        <a:t>Method of Correction</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3976841598"/>
                  </a:ext>
                </a:extLst>
              </a:tr>
              <a:tr h="210352">
                <a:tc>
                  <a:txBody>
                    <a:bodyPr/>
                    <a:lstStyle/>
                    <a:p>
                      <a:pPr marL="94615">
                        <a:lnSpc>
                          <a:spcPct val="100000"/>
                        </a:lnSpc>
                        <a:spcBef>
                          <a:spcPts val="65"/>
                        </a:spcBef>
                      </a:pPr>
                      <a:r>
                        <a:rPr lang="en-US" sz="1200" b="1" spc="0">
                          <a:solidFill>
                            <a:schemeClr val="bg1"/>
                          </a:solidFill>
                          <a:latin typeface="Helvetica Neue"/>
                          <a:ea typeface="Helvetica Neue" panose="02000503000000020004" pitchFamily="2" charset="0"/>
                          <a:cs typeface="Helvetica Neue" panose="02000503000000020004" pitchFamily="2" charset="0"/>
                        </a:rPr>
                        <a:t>Servo Motor</a:t>
                      </a:r>
                    </a:p>
                  </a:txBody>
                  <a:tcPr marL="0" marR="0" marT="82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65"/>
                        </a:spcBef>
                      </a:pPr>
                      <a:r>
                        <a:rPr lang="en-US" sz="1200" spc="0">
                          <a:latin typeface="Helvetica Neue"/>
                          <a:ea typeface="Helvetica Neue" panose="02000503000000020004" pitchFamily="2" charset="0"/>
                          <a:cs typeface="Helvetica Neue" panose="02000503000000020004" pitchFamily="2" charset="0"/>
                        </a:rPr>
                        <a:t>Micro Servo (9g)</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spc="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11.7</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11.7</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Actual</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ctr">
                        <a:lnSpc>
                          <a:spcPct val="100000"/>
                        </a:lnSpc>
                        <a:spcBef>
                          <a:spcPts val="60"/>
                        </a:spcBef>
                      </a:pPr>
                      <a:endParaRPr lang="en-US"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171998176"/>
                  </a:ext>
                </a:extLst>
              </a:tr>
              <a:tr h="367512">
                <a:tc>
                  <a:txBody>
                    <a:bodyPr/>
                    <a:lstStyle/>
                    <a:p>
                      <a:pPr marL="74295" algn="l">
                        <a:lnSpc>
                          <a:spcPct val="100000"/>
                        </a:lnSpc>
                        <a:spcBef>
                          <a:spcPts val="60"/>
                        </a:spcBef>
                      </a:pPr>
                      <a:r>
                        <a:rPr lang="en-US" sz="1200" b="1" spc="-80">
                          <a:solidFill>
                            <a:schemeClr val="bg1"/>
                          </a:solidFill>
                          <a:latin typeface="Helvetica Neue"/>
                          <a:ea typeface="Helvetica Neue" panose="02000503000000020004" pitchFamily="2" charset="0"/>
                          <a:cs typeface="Helvetica Neue" panose="02000503000000020004" pitchFamily="2" charset="0"/>
                        </a:rPr>
                        <a:t>Air Pressure Sensor</a:t>
                      </a:r>
                      <a:endParaRPr lang="en-US" sz="1200" b="1">
                        <a:solidFill>
                          <a:schemeClr val="bg1"/>
                        </a:solidFill>
                        <a:latin typeface="Helvetica Neue"/>
                        <a:ea typeface="Helvetica Neue" panose="02000503000000020004" pitchFamily="2" charset="0"/>
                        <a:cs typeface="Helvetica Neue" panose="02000503000000020004" pitchFamily="2" charset="0"/>
                      </a:endParaRPr>
                    </a:p>
                    <a:p>
                      <a:pPr marL="74930" algn="l">
                        <a:lnSpc>
                          <a:spcPct val="100000"/>
                        </a:lnSpc>
                        <a:spcBef>
                          <a:spcPts val="60"/>
                        </a:spcBef>
                      </a:pPr>
                      <a:endParaRPr lang="en-US" sz="1200" b="1">
                        <a:solidFill>
                          <a:schemeClr val="bg1"/>
                        </a:solidFill>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60"/>
                        </a:spcBef>
                      </a:pPr>
                      <a:r>
                        <a:rPr lang="en-US" sz="1200" spc="0">
                          <a:latin typeface="Helvetica Neue"/>
                          <a:ea typeface="Helvetica Neue" panose="02000503000000020004" pitchFamily="2" charset="0"/>
                          <a:cs typeface="Helvetica Neue" panose="02000503000000020004" pitchFamily="2" charset="0"/>
                        </a:rPr>
                        <a:t>BMP180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0"/>
                        </a:spcBef>
                      </a:pPr>
                      <a:r>
                        <a:rPr lang="en-IN"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0.9</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0.9</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0.0009</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US" sz="1200">
                          <a:latin typeface="Helvetica Neue"/>
                          <a:ea typeface="Helvetica Neue" panose="02000503000000020004" pitchFamily="2" charset="0"/>
                          <a:cs typeface="Helvetica Neue" panose="02000503000000020004" pitchFamily="2" charset="0"/>
                        </a:rPr>
                        <a:t>Actual</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188496401"/>
                  </a:ext>
                </a:extLst>
              </a:tr>
              <a:tr h="210352">
                <a:tc>
                  <a:txBody>
                    <a:bodyPr/>
                    <a:lstStyle/>
                    <a:p>
                      <a:pPr marL="94615" algn="l">
                        <a:lnSpc>
                          <a:spcPct val="100000"/>
                        </a:lnSpc>
                        <a:spcBef>
                          <a:spcPts val="60"/>
                        </a:spcBef>
                      </a:pPr>
                      <a:r>
                        <a:rPr lang="en-US" sz="1200" b="1">
                          <a:solidFill>
                            <a:schemeClr val="bg1"/>
                          </a:solidFill>
                          <a:latin typeface="Helvetica Neue"/>
                          <a:ea typeface="Helvetica Neue" panose="02000503000000020004" pitchFamily="2" charset="0"/>
                          <a:cs typeface="Helvetica Neue" panose="02000503000000020004" pitchFamily="2" charset="0"/>
                        </a:rPr>
                        <a:t>Voltage Regulator</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a:r>
                        <a:rPr lang="en-IN" sz="1200" spc="0">
                          <a:latin typeface="Helvetica Neue"/>
                          <a:ea typeface="Helvetica Neue" panose="02000503000000020004" pitchFamily="2" charset="0"/>
                          <a:cs typeface="Helvetica Neue" panose="02000503000000020004" pitchFamily="2" charset="0"/>
                        </a:rPr>
                        <a:t>  LM1117(3.3V)</a:t>
                      </a:r>
                    </a:p>
                  </a:txBody>
                  <a:tcPr marL="0" marR="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IN" sz="1200">
                          <a:latin typeface="Helvetica Neue"/>
                          <a:ea typeface="Helvetica Neue" panose="02000503000000020004" pitchFamily="2" charset="0"/>
                          <a:cs typeface="Helvetica Neue" panose="02000503000000020004" pitchFamily="2" charset="0"/>
                        </a:rPr>
                        <a:t>0.98</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a:t>
                      </a:r>
                      <a:r>
                        <a:rPr lang="en-IN" sz="1200">
                          <a:latin typeface="Helvetica Neue"/>
                          <a:ea typeface="Helvetica Neue" panose="02000503000000020004" pitchFamily="2" charset="0"/>
                          <a:cs typeface="Helvetica Neue" panose="02000503000000020004" pitchFamily="2" charset="0"/>
                        </a:rPr>
                        <a:t>.0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Datasheet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 - </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271205489"/>
                  </a:ext>
                </a:extLst>
              </a:tr>
              <a:tr h="210352">
                <a:tc>
                  <a:txBody>
                    <a:bodyPr/>
                    <a:lstStyle/>
                    <a:p>
                      <a:pPr marL="94615" algn="l">
                        <a:lnSpc>
                          <a:spcPct val="100000"/>
                        </a:lnSpc>
                        <a:spcBef>
                          <a:spcPts val="60"/>
                        </a:spcBef>
                      </a:pPr>
                      <a:r>
                        <a:rPr lang="en-IN" sz="1200" b="1">
                          <a:solidFill>
                            <a:schemeClr val="bg1"/>
                          </a:solidFill>
                          <a:latin typeface="Helvetica Neue"/>
                          <a:ea typeface="Helvetica Neue" panose="02000503000000020004" pitchFamily="2" charset="0"/>
                          <a:cs typeface="Helvetica Neue" panose="02000503000000020004" pitchFamily="2" charset="0"/>
                        </a:rPr>
                        <a:t>Voltage Regulator</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70"/>
                        </a:spcBef>
                      </a:pPr>
                      <a:r>
                        <a:rPr lang="en-US" sz="1200" spc="0">
                          <a:latin typeface="Helvetica Neue"/>
                          <a:ea typeface="Helvetica Neue" panose="02000503000000020004" pitchFamily="2" charset="0"/>
                          <a:cs typeface="Helvetica Neue" panose="02000503000000020004" pitchFamily="2" charset="0"/>
                        </a:rPr>
                        <a:t>LM 7805(5V)</a:t>
                      </a:r>
                    </a:p>
                  </a:txBody>
                  <a:tcPr marL="0" marR="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0"/>
                        </a:spcBef>
                        <a:buNone/>
                      </a:pPr>
                      <a:r>
                        <a:rPr lang="en-US" sz="1200">
                          <a:latin typeface="Helvetica Neue"/>
                          <a:ea typeface="Helvetica Neue" panose="02000503000000020004" pitchFamily="2" charset="0"/>
                          <a:cs typeface="Helvetica Neue" panose="02000503000000020004" pitchFamily="2" charset="0"/>
                        </a:rPr>
                        <a:t>1.84</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0"/>
                        </a:spcBef>
                        <a:buNone/>
                      </a:pPr>
                      <a:r>
                        <a:rPr lang="en-US" sz="1200">
                          <a:latin typeface="Helvetica Neue"/>
                          <a:ea typeface="Helvetica Neue" panose="02000503000000020004" pitchFamily="2" charset="0"/>
                          <a:cs typeface="Helvetica Neue" panose="02000503000000020004" pitchFamily="2" charset="0"/>
                        </a:rPr>
                        <a:t>1.8</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US" sz="1200">
                          <a:latin typeface="Helvetica Neue"/>
                          <a:ea typeface="Helvetica Neue" panose="02000503000000020004" pitchFamily="2" charset="0"/>
                          <a:cs typeface="Helvetica Neue" panose="02000503000000020004" pitchFamily="2" charset="0"/>
                        </a:rPr>
                        <a:t>0.01</a:t>
                      </a:r>
                      <a:endParaRPr lang="en-IN"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US" sz="1200">
                          <a:latin typeface="Helvetica Neue"/>
                          <a:ea typeface="Helvetica Neue" panose="02000503000000020004" pitchFamily="2" charset="0"/>
                          <a:cs typeface="Helvetica Neue" panose="02000503000000020004" pitchFamily="2" charset="0"/>
                        </a:rPr>
                        <a:t>0.0001</a:t>
                      </a:r>
                      <a:endParaRPr lang="en-IN"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IN" sz="1200">
                          <a:latin typeface="Helvetica Neue"/>
                          <a:ea typeface="Helvetica Neue" panose="02000503000000020004" pitchFamily="2" charset="0"/>
                          <a:cs typeface="Helvetica Neue" panose="02000503000000020004" pitchFamily="2" charset="0"/>
                        </a:rPr>
                        <a:t>Datasheet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rtl="0">
                        <a:lnSpc>
                          <a:spcPct val="100000"/>
                        </a:lnSpc>
                        <a:spcBef>
                          <a:spcPts val="60"/>
                        </a:spcBef>
                        <a:spcAft>
                          <a:spcPts val="0"/>
                        </a:spcAft>
                        <a:buFont typeface="Arial"/>
                        <a:buNone/>
                      </a:pPr>
                      <a:r>
                        <a:rPr lang="en-IN" sz="1200">
                          <a:latin typeface="Helvetica Neue"/>
                          <a:ea typeface="Helvetica Neue" panose="02000503000000020004" pitchFamily="2" charset="0"/>
                          <a:cs typeface="Helvetica Neue" panose="02000503000000020004" pitchFamily="2" charset="0"/>
                        </a:rPr>
                        <a:t> - </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041046595"/>
                  </a:ext>
                </a:extLst>
              </a:tr>
              <a:tr h="210957">
                <a:tc>
                  <a:txBody>
                    <a:bodyPr/>
                    <a:lstStyle/>
                    <a:p>
                      <a:pPr marL="94615" algn="l">
                        <a:lnSpc>
                          <a:spcPct val="100000"/>
                        </a:lnSpc>
                        <a:spcBef>
                          <a:spcPts val="65"/>
                        </a:spcBef>
                      </a:pPr>
                      <a:r>
                        <a:rPr lang="en-US" sz="1200" b="1" spc="-70">
                          <a:solidFill>
                            <a:schemeClr val="bg1"/>
                          </a:solidFill>
                          <a:latin typeface="Helvetica Neue"/>
                          <a:ea typeface="Helvetica Neue" panose="02000503000000020004" pitchFamily="2" charset="0"/>
                          <a:cs typeface="Helvetica Neue" panose="02000503000000020004" pitchFamily="2" charset="0"/>
                        </a:rPr>
                        <a:t>Audio</a:t>
                      </a:r>
                      <a:r>
                        <a:rPr lang="en-US" sz="1200" b="1" spc="-110">
                          <a:solidFill>
                            <a:schemeClr val="bg1"/>
                          </a:solidFill>
                          <a:latin typeface="Helvetica Neue"/>
                          <a:ea typeface="Helvetica Neue" panose="02000503000000020004" pitchFamily="2" charset="0"/>
                          <a:cs typeface="Helvetica Neue" panose="02000503000000020004" pitchFamily="2" charset="0"/>
                        </a:rPr>
                        <a:t> </a:t>
                      </a:r>
                      <a:r>
                        <a:rPr lang="en-US" sz="1200" b="1" spc="-90">
                          <a:solidFill>
                            <a:schemeClr val="bg1"/>
                          </a:solidFill>
                          <a:latin typeface="Helvetica Neue"/>
                          <a:ea typeface="Helvetica Neue" panose="02000503000000020004" pitchFamily="2" charset="0"/>
                          <a:cs typeface="Helvetica Neue" panose="02000503000000020004" pitchFamily="2" charset="0"/>
                        </a:rPr>
                        <a:t>Beacon</a:t>
                      </a:r>
                      <a:endParaRPr lang="en-US" sz="1200" b="1">
                        <a:solidFill>
                          <a:schemeClr val="bg1"/>
                        </a:solidFill>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65"/>
                        </a:spcBef>
                      </a:pPr>
                      <a:r>
                        <a:rPr lang="en-IN" sz="1200" spc="0">
                          <a:latin typeface="Helvetica Neue"/>
                          <a:ea typeface="Helvetica Neue" panose="02000503000000020004" pitchFamily="2" charset="0"/>
                          <a:cs typeface="Helvetica Neue" panose="02000503000000020004" pitchFamily="2" charset="0"/>
                        </a:rPr>
                        <a:t>MCKPI-G2437</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1.86</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1.9</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0.0001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Datasheet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44034185"/>
                  </a:ext>
                </a:extLst>
              </a:tr>
              <a:tr h="355423">
                <a:tc>
                  <a:txBody>
                    <a:bodyPr/>
                    <a:lstStyle/>
                    <a:p>
                      <a:pPr marL="94615" algn="l">
                        <a:lnSpc>
                          <a:spcPct val="100000"/>
                        </a:lnSpc>
                        <a:spcBef>
                          <a:spcPts val="65"/>
                        </a:spcBef>
                      </a:pPr>
                      <a:r>
                        <a:rPr lang="en-US" sz="1200" b="1" spc="-85">
                          <a:solidFill>
                            <a:schemeClr val="bg1"/>
                          </a:solidFill>
                          <a:latin typeface="Helvetica Neue"/>
                          <a:ea typeface="Helvetica Neue" panose="02000503000000020004" pitchFamily="2" charset="0"/>
                          <a:cs typeface="Helvetica Neue" panose="02000503000000020004" pitchFamily="2" charset="0"/>
                        </a:rPr>
                        <a:t>Battery</a:t>
                      </a:r>
                      <a:endParaRPr lang="en-US" sz="1200" b="1">
                        <a:solidFill>
                          <a:schemeClr val="bg1"/>
                        </a:solidFill>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lvl="0" algn="l">
                        <a:lnSpc>
                          <a:spcPct val="100000"/>
                        </a:lnSpc>
                        <a:spcBef>
                          <a:spcPts val="65"/>
                        </a:spcBef>
                        <a:buNone/>
                      </a:pPr>
                      <a:r>
                        <a:rPr lang="en-US" sz="1200" spc="0">
                          <a:latin typeface="Helvetica Neue"/>
                        </a:rPr>
                        <a:t>9V Li-Ion </a:t>
                      </a:r>
                      <a:endParaRPr lang="en-US" sz="1200" spc="0"/>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40.00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40.0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0.004</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Datasheet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endParaRPr lang="en-US"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57739618"/>
                  </a:ext>
                </a:extLst>
              </a:tr>
              <a:tr h="263371">
                <a:tc>
                  <a:txBody>
                    <a:bodyPr/>
                    <a:lstStyle/>
                    <a:p>
                      <a:pPr marL="94615" algn="l">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Microcontroller</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65"/>
                        </a:spcBef>
                      </a:pPr>
                      <a:r>
                        <a:rPr lang="en-US" sz="1200" spc="0">
                          <a:latin typeface="Helvetica Neue"/>
                          <a:ea typeface="Helvetica Neue" panose="02000503000000020004" pitchFamily="2" charset="0"/>
                          <a:cs typeface="Helvetica Neue" panose="02000503000000020004" pitchFamily="2" charset="0"/>
                        </a:rPr>
                        <a:t>Arduino Pro Mini</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4.00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4.0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0.0004</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Datasheet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endParaRPr lang="en-US"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120098005"/>
                  </a:ext>
                </a:extLst>
              </a:tr>
              <a:tr h="210957">
                <a:tc>
                  <a:txBody>
                    <a:bodyPr/>
                    <a:lstStyle/>
                    <a:p>
                      <a:pPr marL="94615" algn="l">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External Switch</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65"/>
                        </a:spcBef>
                      </a:pPr>
                      <a:r>
                        <a:rPr lang="en-US" sz="1200" spc="0">
                          <a:latin typeface="Helvetica Neue"/>
                          <a:ea typeface="Helvetica Neue" panose="02000503000000020004" pitchFamily="2" charset="0"/>
                          <a:cs typeface="Helvetica Neue" panose="02000503000000020004" pitchFamily="2" charset="0"/>
                        </a:rPr>
                        <a:t>SPDT Switch</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 - </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Estimated</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M2</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81618103"/>
                  </a:ext>
                </a:extLst>
              </a:tr>
              <a:tr h="263371">
                <a:tc>
                  <a:txBody>
                    <a:bodyPr/>
                    <a:lstStyle/>
                    <a:p>
                      <a:pPr marL="94615" algn="l">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PCB</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65"/>
                        </a:spcBef>
                      </a:pPr>
                      <a:endParaRPr lang="en-US" sz="1200" spc="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7</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7.0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 - </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Estimated</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M1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817087128"/>
                  </a:ext>
                </a:extLst>
              </a:tr>
              <a:tr h="263371">
                <a:tc>
                  <a:txBody>
                    <a:bodyPr/>
                    <a:lstStyle/>
                    <a:p>
                      <a:pPr marL="74295" algn="l">
                        <a:lnSpc>
                          <a:spcPct val="100000"/>
                        </a:lnSpc>
                        <a:spcBef>
                          <a:spcPts val="60"/>
                        </a:spcBef>
                      </a:pPr>
                      <a:r>
                        <a:rPr lang="en-US" sz="1200" b="1" spc="0">
                          <a:solidFill>
                            <a:schemeClr val="bg1"/>
                          </a:solidFill>
                          <a:latin typeface="Helvetica Neue"/>
                          <a:ea typeface="Helvetica Neue" panose="02000503000000020004" pitchFamily="2" charset="0"/>
                          <a:cs typeface="Helvetica Neue" panose="02000503000000020004" pitchFamily="2" charset="0"/>
                        </a:rPr>
                        <a:t>Misc.</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algn="l">
                        <a:lnSpc>
                          <a:spcPct val="100000"/>
                        </a:lnSpc>
                        <a:spcBef>
                          <a:spcPts val="60"/>
                        </a:spcBef>
                      </a:pPr>
                      <a:r>
                        <a:rPr lang="en-US" sz="1200" spc="0">
                          <a:latin typeface="Helvetica Neue"/>
                          <a:ea typeface="Helvetica Neue" panose="02000503000000020004" pitchFamily="2" charset="0"/>
                          <a:cs typeface="Helvetica Neue" panose="02000503000000020004" pitchFamily="2" charset="0"/>
                        </a:rPr>
                        <a:t>Jumpers, LEDs</a:t>
                      </a:r>
                    </a:p>
                  </a:txBody>
                  <a:tcPr marL="0" marR="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6</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6.0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 - </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Estimated</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M3</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120739652"/>
                  </a:ext>
                </a:extLst>
              </a:tr>
            </a:tbl>
          </a:graphicData>
        </a:graphic>
      </p:graphicFrame>
      <p:graphicFrame>
        <p:nvGraphicFramePr>
          <p:cNvPr id="10" name="Table 9">
            <a:extLst>
              <a:ext uri="{FF2B5EF4-FFF2-40B4-BE49-F238E27FC236}">
                <a16:creationId xmlns:a16="http://schemas.microsoft.com/office/drawing/2014/main" id="{DCE9283A-770E-424A-A002-5FC7D6D40E6B}"/>
              </a:ext>
            </a:extLst>
          </p:cNvPr>
          <p:cNvGraphicFramePr>
            <a:graphicFrameLocks noGrp="1"/>
          </p:cNvGraphicFramePr>
          <p:nvPr>
            <p:extLst>
              <p:ext uri="{D42A27DB-BD31-4B8C-83A1-F6EECF244321}">
                <p14:modId xmlns:p14="http://schemas.microsoft.com/office/powerpoint/2010/main" val="1332078244"/>
              </p:ext>
            </p:extLst>
          </p:nvPr>
        </p:nvGraphicFramePr>
        <p:xfrm>
          <a:off x="301924" y="4687018"/>
          <a:ext cx="8610360" cy="1568919"/>
        </p:xfrm>
        <a:graphic>
          <a:graphicData uri="http://schemas.openxmlformats.org/drawingml/2006/table">
            <a:tbl>
              <a:tblPr firstRow="1" bandRow="1"/>
              <a:tblGrid>
                <a:gridCol w="2152590">
                  <a:extLst>
                    <a:ext uri="{9D8B030D-6E8A-4147-A177-3AD203B41FA5}">
                      <a16:colId xmlns:a16="http://schemas.microsoft.com/office/drawing/2014/main" val="2742395104"/>
                    </a:ext>
                  </a:extLst>
                </a:gridCol>
                <a:gridCol w="6457770">
                  <a:extLst>
                    <a:ext uri="{9D8B030D-6E8A-4147-A177-3AD203B41FA5}">
                      <a16:colId xmlns:a16="http://schemas.microsoft.com/office/drawing/2014/main" val="2750941776"/>
                    </a:ext>
                  </a:extLst>
                </a:gridCol>
              </a:tblGrid>
              <a:tr h="395617">
                <a:tc gridSpan="2">
                  <a:txBody>
                    <a:bodyPr/>
                    <a:lstStyle/>
                    <a:p>
                      <a:pPr algn="ctr"/>
                      <a:r>
                        <a:rPr lang="en-IN" sz="1800" b="1">
                          <a:solidFill>
                            <a:schemeClr val="bg1"/>
                          </a:solidFill>
                        </a:rPr>
                        <a:t>METHODS OF CORRECTION</a:t>
                      </a:r>
                    </a:p>
                  </a:txBody>
                  <a:tcPr>
                    <a:solidFill>
                      <a:srgbClr val="FD8008"/>
                    </a:solidFill>
                  </a:tcPr>
                </a:tc>
                <a:tc hMerge="1">
                  <a:txBody>
                    <a:bodyPr/>
                    <a:lstStyle/>
                    <a:p>
                      <a:endParaRPr lang="en-IN"/>
                    </a:p>
                  </a:txBody>
                  <a:tcPr/>
                </a:tc>
                <a:extLst>
                  <a:ext uri="{0D108BD9-81ED-4DB2-BD59-A6C34878D82A}">
                    <a16:rowId xmlns:a16="http://schemas.microsoft.com/office/drawing/2014/main" val="2395576308"/>
                  </a:ext>
                </a:extLst>
              </a:tr>
              <a:tr h="395617">
                <a:tc>
                  <a:txBody>
                    <a:bodyPr/>
                    <a:lstStyle/>
                    <a:p>
                      <a:r>
                        <a:rPr lang="en-IN" b="1">
                          <a:solidFill>
                            <a:schemeClr val="bg1"/>
                          </a:solidFill>
                        </a:rPr>
                        <a:t>M1 (PCB)</a:t>
                      </a:r>
                    </a:p>
                  </a:txBody>
                  <a:tcPr>
                    <a:solidFill>
                      <a:srgbClr val="F5AD09"/>
                    </a:solidFill>
                  </a:tcPr>
                </a:tc>
                <a:tc>
                  <a:txBody>
                    <a:bodyPr/>
                    <a:lstStyle/>
                    <a:p>
                      <a:r>
                        <a:rPr lang="en-IN"/>
                        <a:t>Making circular </a:t>
                      </a:r>
                      <a:r>
                        <a:rPr lang="en-IN" err="1"/>
                        <a:t>pcb</a:t>
                      </a:r>
                      <a:endParaRPr lang="en-IN"/>
                    </a:p>
                  </a:txBody>
                  <a:tcPr>
                    <a:solidFill>
                      <a:srgbClr val="F9F5E4"/>
                    </a:solidFill>
                  </a:tcPr>
                </a:tc>
                <a:extLst>
                  <a:ext uri="{0D108BD9-81ED-4DB2-BD59-A6C34878D82A}">
                    <a16:rowId xmlns:a16="http://schemas.microsoft.com/office/drawing/2014/main" val="711894733"/>
                  </a:ext>
                </a:extLst>
              </a:tr>
              <a:tr h="395617">
                <a:tc>
                  <a:txBody>
                    <a:bodyPr/>
                    <a:lstStyle/>
                    <a:p>
                      <a:r>
                        <a:rPr lang="en-IN" b="1">
                          <a:solidFill>
                            <a:schemeClr val="bg1"/>
                          </a:solidFill>
                        </a:rPr>
                        <a:t>M2(External Switches)</a:t>
                      </a:r>
                    </a:p>
                  </a:txBody>
                  <a:tcPr>
                    <a:solidFill>
                      <a:srgbClr val="F5AD09"/>
                    </a:solidFill>
                  </a:tcPr>
                </a:tc>
                <a:tc>
                  <a:txBody>
                    <a:bodyPr/>
                    <a:lstStyle/>
                    <a:p>
                      <a:r>
                        <a:rPr lang="en-IN"/>
                        <a:t>Using SPST switches instead of SPDT</a:t>
                      </a:r>
                    </a:p>
                  </a:txBody>
                  <a:tcPr>
                    <a:solidFill>
                      <a:srgbClr val="F9F5E4"/>
                    </a:solidFill>
                  </a:tcPr>
                </a:tc>
                <a:extLst>
                  <a:ext uri="{0D108BD9-81ED-4DB2-BD59-A6C34878D82A}">
                    <a16:rowId xmlns:a16="http://schemas.microsoft.com/office/drawing/2014/main" val="483394456"/>
                  </a:ext>
                </a:extLst>
              </a:tr>
              <a:tr h="382068">
                <a:tc>
                  <a:txBody>
                    <a:bodyPr/>
                    <a:lstStyle/>
                    <a:p>
                      <a:r>
                        <a:rPr lang="en-IN" b="1">
                          <a:solidFill>
                            <a:schemeClr val="bg1"/>
                          </a:solidFill>
                        </a:rPr>
                        <a:t>M3(Misc.)</a:t>
                      </a:r>
                    </a:p>
                  </a:txBody>
                  <a:tcPr>
                    <a:solidFill>
                      <a:srgbClr val="F5AD09"/>
                    </a:solidFill>
                  </a:tcPr>
                </a:tc>
                <a:tc>
                  <a:txBody>
                    <a:bodyPr/>
                    <a:lstStyle/>
                    <a:p>
                      <a:r>
                        <a:rPr lang="en-IN"/>
                        <a:t>Using mini-jumper wires/ single-core wires instead of normal Jumpers wires</a:t>
                      </a:r>
                    </a:p>
                  </a:txBody>
                  <a:tcPr>
                    <a:solidFill>
                      <a:srgbClr val="F9F5E4"/>
                    </a:solidFill>
                  </a:tcPr>
                </a:tc>
                <a:extLst>
                  <a:ext uri="{0D108BD9-81ED-4DB2-BD59-A6C34878D82A}">
                    <a16:rowId xmlns:a16="http://schemas.microsoft.com/office/drawing/2014/main" val="3389020599"/>
                  </a:ext>
                </a:extLst>
              </a:tr>
            </a:tbl>
          </a:graphicData>
        </a:graphic>
      </p:graphicFrame>
      <p:sp>
        <p:nvSpPr>
          <p:cNvPr id="11" name="Google Shape;536;p64">
            <a:extLst>
              <a:ext uri="{FF2B5EF4-FFF2-40B4-BE49-F238E27FC236}">
                <a16:creationId xmlns:a16="http://schemas.microsoft.com/office/drawing/2014/main" id="{7F75966A-FD50-4CD5-B1E4-0283563C8FAE}"/>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883492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496" name="Google Shape;496;p5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97</a:t>
            </a:fld>
            <a:endParaRPr sz="1000" b="0" i="0" u="none" strike="noStrike" cap="none">
              <a:solidFill>
                <a:schemeClr val="dk1"/>
              </a:solidFill>
              <a:latin typeface="Arial"/>
              <a:ea typeface="Arial"/>
              <a:cs typeface="Arial"/>
              <a:sym typeface="Arial"/>
            </a:endParaRPr>
          </a:p>
        </p:txBody>
      </p:sp>
      <p:sp>
        <p:nvSpPr>
          <p:cNvPr id="497" name="Google Shape;497;p5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Mass Budget</a:t>
            </a:r>
            <a:r>
              <a:rPr lang="en-US"/>
              <a:t> [4/8]</a:t>
            </a:r>
          </a:p>
        </p:txBody>
      </p:sp>
      <p:sp>
        <p:nvSpPr>
          <p:cNvPr id="499" name="Google Shape;499;p53"/>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3" name="Rectangle: Rounded Corners 2">
            <a:extLst>
              <a:ext uri="{FF2B5EF4-FFF2-40B4-BE49-F238E27FC236}">
                <a16:creationId xmlns:a16="http://schemas.microsoft.com/office/drawing/2014/main" id="{A533E67A-4CC5-4713-9D85-550F6A8BD164}"/>
              </a:ext>
            </a:extLst>
          </p:cNvPr>
          <p:cNvSpPr/>
          <p:nvPr/>
        </p:nvSpPr>
        <p:spPr>
          <a:xfrm>
            <a:off x="326774" y="1145406"/>
            <a:ext cx="8586220" cy="428446"/>
          </a:xfrm>
          <a:prstGeom prst="roundRect">
            <a:avLst/>
          </a:prstGeom>
          <a:solidFill>
            <a:srgbClr val="FD80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a:t>TOTAL</a:t>
            </a:r>
            <a:r>
              <a:rPr lang="en-IN" sz="2000"/>
              <a:t> </a:t>
            </a:r>
            <a:r>
              <a:rPr lang="en-IN" sz="2000" b="1"/>
              <a:t>ELECTRONICS MASS BUDGET</a:t>
            </a:r>
            <a:endParaRPr lang="en-IN" b="1"/>
          </a:p>
        </p:txBody>
      </p:sp>
      <p:graphicFrame>
        <p:nvGraphicFramePr>
          <p:cNvPr id="4" name="Table 3">
            <a:extLst>
              <a:ext uri="{FF2B5EF4-FFF2-40B4-BE49-F238E27FC236}">
                <a16:creationId xmlns:a16="http://schemas.microsoft.com/office/drawing/2014/main" id="{EA879A22-E9A6-40EC-A09C-A00D88FB8BFC}"/>
              </a:ext>
            </a:extLst>
          </p:cNvPr>
          <p:cNvGraphicFramePr>
            <a:graphicFrameLocks noGrp="1"/>
          </p:cNvGraphicFramePr>
          <p:nvPr>
            <p:extLst>
              <p:ext uri="{D42A27DB-BD31-4B8C-83A1-F6EECF244321}">
                <p14:modId xmlns:p14="http://schemas.microsoft.com/office/powerpoint/2010/main" val="320720283"/>
              </p:ext>
            </p:extLst>
          </p:nvPr>
        </p:nvGraphicFramePr>
        <p:xfrm>
          <a:off x="373811" y="1754037"/>
          <a:ext cx="8472094" cy="1707950"/>
        </p:xfrm>
        <a:graphic>
          <a:graphicData uri="http://schemas.openxmlformats.org/drawingml/2006/table">
            <a:tbl>
              <a:tblPr firstRow="1" bandRow="1"/>
              <a:tblGrid>
                <a:gridCol w="4236047">
                  <a:extLst>
                    <a:ext uri="{9D8B030D-6E8A-4147-A177-3AD203B41FA5}">
                      <a16:colId xmlns:a16="http://schemas.microsoft.com/office/drawing/2014/main" val="238620900"/>
                    </a:ext>
                  </a:extLst>
                </a:gridCol>
                <a:gridCol w="4236047">
                  <a:extLst>
                    <a:ext uri="{9D8B030D-6E8A-4147-A177-3AD203B41FA5}">
                      <a16:colId xmlns:a16="http://schemas.microsoft.com/office/drawing/2014/main" val="3702577978"/>
                    </a:ext>
                  </a:extLst>
                </a:gridCol>
              </a:tblGrid>
              <a:tr h="541154">
                <a:tc>
                  <a:txBody>
                    <a:bodyPr/>
                    <a:lstStyle/>
                    <a:p>
                      <a:pPr algn="l"/>
                      <a:r>
                        <a:rPr lang="en-IN" sz="1600" b="1">
                          <a:solidFill>
                            <a:schemeClr val="bg1"/>
                          </a:solidFill>
                        </a:rPr>
                        <a:t>Electronics Payload Total Mass</a:t>
                      </a:r>
                    </a:p>
                  </a:txBody>
                  <a:tcPr anchor="ctr">
                    <a:solidFill>
                      <a:srgbClr val="F5AD09"/>
                    </a:solidFill>
                  </a:tcPr>
                </a:tc>
                <a:tc>
                  <a:txBody>
                    <a:bodyPr/>
                    <a:lstStyle/>
                    <a:p>
                      <a:pPr algn="l"/>
                      <a:r>
                        <a:rPr lang="en-IN"/>
                        <a:t>204.8 </a:t>
                      </a:r>
                      <a:r>
                        <a:rPr lang="en-IN" sz="1400" b="0" i="0" u="none" strike="noStrike" cap="none">
                          <a:solidFill>
                            <a:srgbClr val="000000"/>
                          </a:solidFill>
                          <a:effectLst/>
                          <a:latin typeface="Arial"/>
                          <a:ea typeface="Arial"/>
                          <a:cs typeface="Arial"/>
                          <a:sym typeface="Arial"/>
                        </a:rPr>
                        <a:t>±</a:t>
                      </a:r>
                      <a:r>
                        <a:rPr lang="en-IN"/>
                        <a:t> 1.26g</a:t>
                      </a:r>
                    </a:p>
                  </a:txBody>
                  <a:tcPr>
                    <a:solidFill>
                      <a:srgbClr val="F9F5E4"/>
                    </a:solidFill>
                  </a:tcPr>
                </a:tc>
                <a:extLst>
                  <a:ext uri="{0D108BD9-81ED-4DB2-BD59-A6C34878D82A}">
                    <a16:rowId xmlns:a16="http://schemas.microsoft.com/office/drawing/2014/main" val="2396425381"/>
                  </a:ext>
                </a:extLst>
              </a:tr>
              <a:tr h="5411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a:solidFill>
                            <a:schemeClr val="bg1"/>
                          </a:solidFill>
                        </a:rPr>
                        <a:t>Electronics Container Total Mass</a:t>
                      </a:r>
                    </a:p>
                  </a:txBody>
                  <a:tcPr anchor="ctr">
                    <a:solidFill>
                      <a:srgbClr val="F5AD09"/>
                    </a:solidFill>
                  </a:tcPr>
                </a:tc>
                <a:tc>
                  <a:txBody>
                    <a:bodyPr/>
                    <a:lstStyle/>
                    <a:p>
                      <a:pPr algn="l"/>
                      <a:r>
                        <a:rPr lang="en-IN"/>
                        <a:t>75.28 </a:t>
                      </a:r>
                      <a:r>
                        <a:rPr lang="en-IN" sz="1400" b="0" i="0" u="none" strike="noStrike" cap="none">
                          <a:solidFill>
                            <a:srgbClr val="000000"/>
                          </a:solidFill>
                          <a:effectLst/>
                          <a:latin typeface="Arial"/>
                          <a:ea typeface="Arial"/>
                          <a:cs typeface="Arial"/>
                          <a:sym typeface="Arial"/>
                        </a:rPr>
                        <a:t>± </a:t>
                      </a:r>
                      <a:r>
                        <a:rPr lang="en-IN"/>
                        <a:t>0.25g</a:t>
                      </a:r>
                    </a:p>
                  </a:txBody>
                  <a:tcPr>
                    <a:solidFill>
                      <a:srgbClr val="F9F5E4"/>
                    </a:solidFill>
                  </a:tcPr>
                </a:tc>
                <a:extLst>
                  <a:ext uri="{0D108BD9-81ED-4DB2-BD59-A6C34878D82A}">
                    <a16:rowId xmlns:a16="http://schemas.microsoft.com/office/drawing/2014/main" val="835567376"/>
                  </a:ext>
                </a:extLst>
              </a:tr>
              <a:tr h="625642">
                <a:tc>
                  <a:txBody>
                    <a:bodyPr/>
                    <a:lstStyle/>
                    <a:p>
                      <a:pPr marL="0" marR="0" lvl="0" indent="0" algn="l" rtl="0">
                        <a:lnSpc>
                          <a:spcPct val="100000"/>
                        </a:lnSpc>
                        <a:spcBef>
                          <a:spcPts val="0"/>
                        </a:spcBef>
                        <a:spcAft>
                          <a:spcPts val="0"/>
                        </a:spcAft>
                        <a:buFont typeface="Arial"/>
                        <a:buNone/>
                      </a:pPr>
                      <a:r>
                        <a:rPr lang="en-IN" sz="1600" b="1">
                          <a:solidFill>
                            <a:schemeClr val="bg1"/>
                          </a:solidFill>
                        </a:rPr>
                        <a:t>TOTAL </a:t>
                      </a:r>
                    </a:p>
                  </a:txBody>
                  <a:tcPr anchor="ctr">
                    <a:solidFill>
                      <a:srgbClr val="FD8008"/>
                    </a:solidFill>
                  </a:tcPr>
                </a:tc>
                <a:tc>
                  <a:txBody>
                    <a:bodyPr/>
                    <a:lstStyle/>
                    <a:p>
                      <a:pPr algn="l"/>
                      <a:r>
                        <a:rPr lang="en-IN" b="1">
                          <a:solidFill>
                            <a:schemeClr val="bg1"/>
                          </a:solidFill>
                        </a:rPr>
                        <a:t>280.08 </a:t>
                      </a:r>
                      <a:r>
                        <a:rPr lang="en-IN" sz="1400" b="0" i="0" u="none" strike="noStrike" cap="none">
                          <a:solidFill>
                            <a:schemeClr val="bg1"/>
                          </a:solidFill>
                          <a:effectLst/>
                          <a:latin typeface="Arial"/>
                          <a:ea typeface="Arial"/>
                          <a:cs typeface="Arial"/>
                          <a:sym typeface="Arial"/>
                        </a:rPr>
                        <a:t>±</a:t>
                      </a:r>
                      <a:r>
                        <a:rPr lang="en-IN" sz="1400" b="0" i="0" u="none" strike="noStrike" cap="none">
                          <a:solidFill>
                            <a:srgbClr val="000000"/>
                          </a:solidFill>
                          <a:effectLst/>
                          <a:latin typeface="Arial"/>
                          <a:ea typeface="Arial"/>
                          <a:cs typeface="Arial"/>
                          <a:sym typeface="Arial"/>
                        </a:rPr>
                        <a:t> </a:t>
                      </a:r>
                      <a:r>
                        <a:rPr lang="en-IN" b="1">
                          <a:solidFill>
                            <a:schemeClr val="bg1"/>
                          </a:solidFill>
                        </a:rPr>
                        <a:t>1.51g</a:t>
                      </a:r>
                    </a:p>
                  </a:txBody>
                  <a:tcPr>
                    <a:solidFill>
                      <a:srgbClr val="FD8008"/>
                    </a:solidFill>
                  </a:tcPr>
                </a:tc>
                <a:extLst>
                  <a:ext uri="{0D108BD9-81ED-4DB2-BD59-A6C34878D82A}">
                    <a16:rowId xmlns:a16="http://schemas.microsoft.com/office/drawing/2014/main" val="3501853549"/>
                  </a:ext>
                </a:extLst>
              </a:tr>
            </a:tbl>
          </a:graphicData>
        </a:graphic>
      </p:graphicFrame>
      <p:graphicFrame>
        <p:nvGraphicFramePr>
          <p:cNvPr id="7" name="Chart 6">
            <a:extLst>
              <a:ext uri="{FF2B5EF4-FFF2-40B4-BE49-F238E27FC236}">
                <a16:creationId xmlns:a16="http://schemas.microsoft.com/office/drawing/2014/main" id="{EB1A0D76-2524-4711-9E81-87A24D0F666D}"/>
              </a:ext>
            </a:extLst>
          </p:cNvPr>
          <p:cNvGraphicFramePr/>
          <p:nvPr>
            <p:extLst/>
          </p:nvPr>
        </p:nvGraphicFramePr>
        <p:xfrm>
          <a:off x="490888" y="3619634"/>
          <a:ext cx="7998594" cy="2568825"/>
        </p:xfrm>
        <a:graphic>
          <a:graphicData uri="http://schemas.openxmlformats.org/drawingml/2006/chart">
            <c:chart xmlns:c="http://schemas.openxmlformats.org/drawingml/2006/chart" xmlns:r="http://schemas.openxmlformats.org/officeDocument/2006/relationships" r:id="rId3"/>
          </a:graphicData>
        </a:graphic>
      </p:graphicFrame>
      <p:sp>
        <p:nvSpPr>
          <p:cNvPr id="10" name="Google Shape;536;p64">
            <a:extLst>
              <a:ext uri="{FF2B5EF4-FFF2-40B4-BE49-F238E27FC236}">
                <a16:creationId xmlns:a16="http://schemas.microsoft.com/office/drawing/2014/main" id="{6ECDFB3B-D096-4CE9-B112-DA23EF27659D}"/>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821390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496" name="Google Shape;496;p5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98</a:t>
            </a:fld>
            <a:endParaRPr sz="1000" b="0" i="0" u="none" strike="noStrike" cap="none">
              <a:solidFill>
                <a:schemeClr val="dk1"/>
              </a:solidFill>
              <a:latin typeface="Arial"/>
              <a:ea typeface="Arial"/>
              <a:cs typeface="Arial"/>
              <a:sym typeface="Arial"/>
            </a:endParaRPr>
          </a:p>
        </p:txBody>
      </p:sp>
      <p:sp>
        <p:nvSpPr>
          <p:cNvPr id="497" name="Google Shape;497;p5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Mass Budget</a:t>
            </a:r>
            <a:r>
              <a:rPr lang="en-US"/>
              <a:t> [5/8]</a:t>
            </a:r>
          </a:p>
        </p:txBody>
      </p:sp>
      <p:sp>
        <p:nvSpPr>
          <p:cNvPr id="499" name="Google Shape;499;p53"/>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9" name="Table 8">
            <a:extLst>
              <a:ext uri="{FF2B5EF4-FFF2-40B4-BE49-F238E27FC236}">
                <a16:creationId xmlns:a16="http://schemas.microsoft.com/office/drawing/2014/main" id="{4E9471F4-A9B6-473D-83B3-2A7C38A32CAA}"/>
              </a:ext>
            </a:extLst>
          </p:cNvPr>
          <p:cNvGraphicFramePr>
            <a:graphicFrameLocks noGrp="1"/>
          </p:cNvGraphicFramePr>
          <p:nvPr>
            <p:extLst>
              <p:ext uri="{D42A27DB-BD31-4B8C-83A1-F6EECF244321}">
                <p14:modId xmlns:p14="http://schemas.microsoft.com/office/powerpoint/2010/main" val="2071129478"/>
              </p:ext>
            </p:extLst>
          </p:nvPr>
        </p:nvGraphicFramePr>
        <p:xfrm>
          <a:off x="258792" y="1035169"/>
          <a:ext cx="8699161" cy="3650056"/>
        </p:xfrm>
        <a:graphic>
          <a:graphicData uri="http://schemas.openxmlformats.org/drawingml/2006/table">
            <a:tbl>
              <a:tblPr firstRow="1" bandRow="1">
                <a:tableStyleId>{2D5ABB26-0587-4C30-8999-92F81FD0307C}</a:tableStyleId>
              </a:tblPr>
              <a:tblGrid>
                <a:gridCol w="965577">
                  <a:extLst>
                    <a:ext uri="{9D8B030D-6E8A-4147-A177-3AD203B41FA5}">
                      <a16:colId xmlns:a16="http://schemas.microsoft.com/office/drawing/2014/main" val="1028619970"/>
                    </a:ext>
                  </a:extLst>
                </a:gridCol>
                <a:gridCol w="1221459">
                  <a:extLst>
                    <a:ext uri="{9D8B030D-6E8A-4147-A177-3AD203B41FA5}">
                      <a16:colId xmlns:a16="http://schemas.microsoft.com/office/drawing/2014/main" val="3969877977"/>
                    </a:ext>
                  </a:extLst>
                </a:gridCol>
                <a:gridCol w="1247728">
                  <a:extLst>
                    <a:ext uri="{9D8B030D-6E8A-4147-A177-3AD203B41FA5}">
                      <a16:colId xmlns:a16="http://schemas.microsoft.com/office/drawing/2014/main" val="919172341"/>
                    </a:ext>
                  </a:extLst>
                </a:gridCol>
                <a:gridCol w="668781">
                  <a:extLst>
                    <a:ext uri="{9D8B030D-6E8A-4147-A177-3AD203B41FA5}">
                      <a16:colId xmlns:a16="http://schemas.microsoft.com/office/drawing/2014/main" val="1580689591"/>
                    </a:ext>
                  </a:extLst>
                </a:gridCol>
                <a:gridCol w="568963">
                  <a:extLst>
                    <a:ext uri="{9D8B030D-6E8A-4147-A177-3AD203B41FA5}">
                      <a16:colId xmlns:a16="http://schemas.microsoft.com/office/drawing/2014/main" val="3201764998"/>
                    </a:ext>
                  </a:extLst>
                </a:gridCol>
                <a:gridCol w="598910">
                  <a:extLst>
                    <a:ext uri="{9D8B030D-6E8A-4147-A177-3AD203B41FA5}">
                      <a16:colId xmlns:a16="http://schemas.microsoft.com/office/drawing/2014/main" val="1550721600"/>
                    </a:ext>
                  </a:extLst>
                </a:gridCol>
                <a:gridCol w="898364">
                  <a:extLst>
                    <a:ext uri="{9D8B030D-6E8A-4147-A177-3AD203B41FA5}">
                      <a16:colId xmlns:a16="http://schemas.microsoft.com/office/drawing/2014/main" val="2879454904"/>
                    </a:ext>
                  </a:extLst>
                </a:gridCol>
                <a:gridCol w="859676">
                  <a:extLst>
                    <a:ext uri="{9D8B030D-6E8A-4147-A177-3AD203B41FA5}">
                      <a16:colId xmlns:a16="http://schemas.microsoft.com/office/drawing/2014/main" val="3625413336"/>
                    </a:ext>
                  </a:extLst>
                </a:gridCol>
                <a:gridCol w="787326">
                  <a:extLst>
                    <a:ext uri="{9D8B030D-6E8A-4147-A177-3AD203B41FA5}">
                      <a16:colId xmlns:a16="http://schemas.microsoft.com/office/drawing/2014/main" val="3677188389"/>
                    </a:ext>
                  </a:extLst>
                </a:gridCol>
                <a:gridCol w="882377">
                  <a:extLst>
                    <a:ext uri="{9D8B030D-6E8A-4147-A177-3AD203B41FA5}">
                      <a16:colId xmlns:a16="http://schemas.microsoft.com/office/drawing/2014/main" val="2700377326"/>
                    </a:ext>
                  </a:extLst>
                </a:gridCol>
              </a:tblGrid>
              <a:tr h="326796">
                <a:tc gridSpan="10">
                  <a:txBody>
                    <a:bodyPr/>
                    <a:lstStyle/>
                    <a:p>
                      <a:pPr marL="74295" marR="0" lvl="0" indent="0" algn="ctr" rtl="0">
                        <a:lnSpc>
                          <a:spcPct val="100000"/>
                        </a:lnSpc>
                        <a:spcBef>
                          <a:spcPts val="210"/>
                        </a:spcBef>
                        <a:spcAft>
                          <a:spcPts val="0"/>
                        </a:spcAft>
                        <a:buFont typeface="Arial"/>
                        <a:buNone/>
                      </a:pPr>
                      <a:r>
                        <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rPr>
                        <a:t>MECHANICAL – PAYLOAD</a:t>
                      </a:r>
                      <a:r>
                        <a:rPr lang="en-US" sz="2000" b="1" i="0" u="none" strike="noStrike" kern="0" cap="none" spc="0" baseline="0" noProof="0">
                          <a:solidFill>
                            <a:srgbClr val="FFFFFF"/>
                          </a:solidFill>
                          <a:latin typeface="Helvetica Neue"/>
                          <a:ea typeface="Helvetica Neue" panose="02000503000000020004" pitchFamily="2" charset="0"/>
                          <a:cs typeface="Helvetica Neue" panose="02000503000000020004" pitchFamily="2" charset="0"/>
                        </a:rPr>
                        <a:t> </a:t>
                      </a: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4295" marR="0" lvl="0" indent="0" algn="ctr" rtl="0">
                        <a:lnSpc>
                          <a:spcPct val="100000"/>
                        </a:lnSpc>
                        <a:spcBef>
                          <a:spcPts val="210"/>
                        </a:spcBef>
                        <a:spcAft>
                          <a:spcPts val="0"/>
                        </a:spcAft>
                        <a:buFont typeface="Arial"/>
                        <a:buNone/>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IN"/>
                    </a:p>
                  </a:txBody>
                  <a:tcPr/>
                </a:tc>
                <a:tc hMerge="1">
                  <a:txBody>
                    <a:bodyPr/>
                    <a:lstStyle/>
                    <a:p>
                      <a:endParaRPr lang="en-IN"/>
                    </a:p>
                  </a:txBody>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09790963"/>
                  </a:ext>
                </a:extLst>
              </a:tr>
              <a:tr h="538691">
                <a:tc>
                  <a:txBody>
                    <a:bodyPr/>
                    <a:lstStyle/>
                    <a:p>
                      <a:pPr marL="74295">
                        <a:lnSpc>
                          <a:spcPct val="100000"/>
                        </a:lnSpc>
                        <a:spcBef>
                          <a:spcPts val="210"/>
                        </a:spcBef>
                      </a:pPr>
                      <a:endParaRPr lang="en-US" sz="13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4295" algn="ctr">
                        <a:lnSpc>
                          <a:spcPct val="100000"/>
                        </a:lnSpc>
                        <a:spcBef>
                          <a:spcPts val="210"/>
                        </a:spcBef>
                      </a:pPr>
                      <a:r>
                        <a:rPr lang="en-US" sz="1200" b="1" spc="-90">
                          <a:solidFill>
                            <a:srgbClr val="FFFFFF"/>
                          </a:solidFill>
                          <a:latin typeface="Helvetica Neue"/>
                          <a:ea typeface="Helvetica Neue" panose="02000503000000020004" pitchFamily="2" charset="0"/>
                          <a:cs typeface="Helvetica Neue" panose="02000503000000020004" pitchFamily="2" charset="0"/>
                        </a:rPr>
                        <a:t>Part</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gn="ctr">
                        <a:lnSpc>
                          <a:spcPct val="100000"/>
                        </a:lnSpc>
                        <a:spcBef>
                          <a:spcPts val="210"/>
                        </a:spcBef>
                      </a:pPr>
                      <a:r>
                        <a:rPr lang="en-US" sz="1200" b="1" spc="-25">
                          <a:solidFill>
                            <a:srgbClr val="FFFFFF"/>
                          </a:solidFill>
                          <a:latin typeface="Helvetica Neue"/>
                          <a:ea typeface="Helvetica Neue" panose="02000503000000020004" pitchFamily="2" charset="0"/>
                          <a:cs typeface="Helvetica Neue" panose="02000503000000020004" pitchFamily="2" charset="0"/>
                        </a:rPr>
                        <a:t>Material</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gn="ctr">
                        <a:lnSpc>
                          <a:spcPct val="100000"/>
                        </a:lnSpc>
                        <a:spcBef>
                          <a:spcPts val="210"/>
                        </a:spcBef>
                      </a:pPr>
                      <a:r>
                        <a:rPr lang="en-US" sz="1100" b="1" spc="-75">
                          <a:solidFill>
                            <a:srgbClr val="FFFFFF"/>
                          </a:solidFill>
                          <a:latin typeface="Helvetica Neue"/>
                          <a:ea typeface="Helvetica Neue" panose="02000503000000020004" pitchFamily="2" charset="0"/>
                          <a:cs typeface="Helvetica Neue" panose="02000503000000020004" pitchFamily="2" charset="0"/>
                        </a:rPr>
                        <a:t>Quantity</a:t>
                      </a:r>
                      <a:endParaRPr lang="en-US" sz="11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100" b="1" spc="-95">
                          <a:solidFill>
                            <a:srgbClr val="FFFFFF"/>
                          </a:solidFill>
                          <a:latin typeface="Helvetica Neue"/>
                          <a:ea typeface="Helvetica Neue" panose="02000503000000020004" pitchFamily="2" charset="0"/>
                          <a:cs typeface="Helvetica Neue" panose="02000503000000020004" pitchFamily="2" charset="0"/>
                        </a:rPr>
                        <a:t>Mass </a:t>
                      </a:r>
                      <a:endParaRPr lang="en-US" sz="1100"/>
                    </a:p>
                    <a:p>
                      <a:pPr marL="76200" algn="ctr">
                        <a:lnSpc>
                          <a:spcPct val="100000"/>
                        </a:lnSpc>
                        <a:spcBef>
                          <a:spcPts val="210"/>
                        </a:spcBef>
                      </a:pPr>
                      <a:r>
                        <a:rPr lang="en-US" sz="1100" b="1" spc="-95">
                          <a:solidFill>
                            <a:srgbClr val="FFFFFF"/>
                          </a:solidFill>
                          <a:latin typeface="Helvetica Neue"/>
                          <a:ea typeface="Helvetica Neue" panose="02000503000000020004" pitchFamily="2" charset="0"/>
                          <a:cs typeface="Helvetica Neue" panose="02000503000000020004" pitchFamily="2" charset="0"/>
                        </a:rPr>
                        <a:t>(g)</a:t>
                      </a:r>
                      <a:endParaRPr lang="en-US" sz="11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100" b="1" spc="-95">
                          <a:solidFill>
                            <a:srgbClr val="FFFFFF"/>
                          </a:solidFill>
                          <a:latin typeface="Helvetica Neue"/>
                          <a:ea typeface="Helvetica Neue" panose="02000503000000020004" pitchFamily="2" charset="0"/>
                          <a:cs typeface="Helvetica Neue" panose="02000503000000020004" pitchFamily="2" charset="0"/>
                        </a:rPr>
                        <a:t>Ext. Mass (g)</a:t>
                      </a:r>
                      <a:endParaRPr lang="en-US" sz="11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marR="0" lvl="0" indent="0" algn="ctr" rtl="0">
                        <a:lnSpc>
                          <a:spcPct val="100000"/>
                        </a:lnSpc>
                        <a:spcBef>
                          <a:spcPts val="210"/>
                        </a:spcBef>
                        <a:spcAft>
                          <a:spcPts val="0"/>
                        </a:spcAft>
                        <a:buFont typeface="Arial"/>
                        <a:buNone/>
                      </a:pPr>
                      <a:r>
                        <a:rPr lang="en-US" sz="1100" b="1" spc="-85">
                          <a:solidFill>
                            <a:srgbClr val="FFFFFF"/>
                          </a:solidFill>
                          <a:latin typeface="Helvetica Neue"/>
                          <a:ea typeface="Helvetica Neue" panose="02000503000000020004" pitchFamily="2" charset="0"/>
                          <a:cs typeface="Helvetica Neue" panose="02000503000000020004" pitchFamily="2" charset="0"/>
                        </a:rPr>
                        <a:t>Uncertainty (Tolerance) </a:t>
                      </a:r>
                      <a:endParaRPr lang="en-US" sz="11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marR="0" lvl="0" indent="0" algn="ctr" rtl="0">
                        <a:lnSpc>
                          <a:spcPct val="100000"/>
                        </a:lnSpc>
                        <a:spcBef>
                          <a:spcPts val="210"/>
                        </a:spcBef>
                        <a:spcAft>
                          <a:spcPts val="0"/>
                        </a:spcAft>
                        <a:buFont typeface="Arial"/>
                        <a:buNone/>
                      </a:pPr>
                      <a:r>
                        <a:rPr lang="en-US" sz="1100" b="1" spc="-85">
                          <a:solidFill>
                            <a:srgbClr val="FFFFFF"/>
                          </a:solidFill>
                          <a:latin typeface="Helvetica Neue"/>
                          <a:ea typeface="Helvetica Neue" panose="02000503000000020004" pitchFamily="2" charset="0"/>
                          <a:cs typeface="Helvetica Neue" panose="02000503000000020004" pitchFamily="2" charset="0"/>
                        </a:rPr>
                        <a:t>Uncertainty (g) </a:t>
                      </a:r>
                      <a:endParaRPr lang="en-US" sz="11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100" b="1">
                          <a:solidFill>
                            <a:schemeClr val="bg1"/>
                          </a:solidFill>
                          <a:latin typeface="Helvetica Neue"/>
                          <a:ea typeface="Helvetica Neue" panose="02000503000000020004" pitchFamily="2" charset="0"/>
                          <a:cs typeface="Helvetica Neue" panose="02000503000000020004" pitchFamily="2" charset="0"/>
                        </a:rPr>
                        <a:t>Sources</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200" b="1">
                          <a:solidFill>
                            <a:schemeClr val="bg1"/>
                          </a:solidFill>
                          <a:latin typeface="Helvetica Neue"/>
                          <a:ea typeface="Helvetica Neue" panose="02000503000000020004" pitchFamily="2" charset="0"/>
                          <a:cs typeface="Helvetica Neue" panose="02000503000000020004" pitchFamily="2" charset="0"/>
                        </a:rPr>
                        <a:t>Method of Correction</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3976841598"/>
                  </a:ext>
                </a:extLst>
              </a:tr>
              <a:tr h="422217">
                <a:tc rowSpan="4">
                  <a:txBody>
                    <a:bodyPr/>
                    <a:lstStyle/>
                    <a:p>
                      <a:pPr algn="l" rtl="0" fontAlgn="base"/>
                      <a:r>
                        <a:rPr lang="en-US" sz="1200" b="1" i="0">
                          <a:solidFill>
                            <a:schemeClr val="bg1"/>
                          </a:solidFill>
                          <a:effectLst/>
                          <a:latin typeface="Helvetica Neue" panose="02000503000000020004"/>
                        </a:rPr>
                        <a:t>Structural Elements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rtl="0" fontAlgn="base"/>
                      <a:r>
                        <a:rPr lang="en-US" sz="1100" b="1" u="none" strike="noStrike">
                          <a:solidFill>
                            <a:schemeClr val="bg1"/>
                          </a:solidFill>
                          <a:effectLst/>
                          <a:latin typeface="Helvetica Neue" panose="02000503000000020004"/>
                        </a:rPr>
                        <a:t>Payload Body</a:t>
                      </a:r>
                      <a:r>
                        <a:rPr lang="en-US" sz="1100" b="1">
                          <a:solidFill>
                            <a:schemeClr val="bg1"/>
                          </a:solidFill>
                          <a:effectLst/>
                          <a:latin typeface="Helvetica Neue" panose="02000503000000020004"/>
                        </a:rPr>
                        <a:t>​</a:t>
                      </a:r>
                      <a:endParaRPr lang="en-US" sz="1100" b="1" i="0">
                        <a:solidFill>
                          <a:schemeClr val="bg1"/>
                        </a:solidFill>
                        <a:effectLst/>
                        <a:latin typeface="Helvetica Neue" panose="020005030000000200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rtl="0" fontAlgn="base"/>
                      <a:r>
                        <a:rPr lang="en-US" sz="1100" u="none" strike="noStrike">
                          <a:effectLst/>
                          <a:latin typeface="Helvetica Neue" panose="02000503000000020004"/>
                        </a:rPr>
                        <a:t>3D printed HDPE</a:t>
                      </a:r>
                      <a:r>
                        <a:rPr lang="en-US" sz="1100">
                          <a:effectLst/>
                          <a:latin typeface="Helvetica Neue" panose="02000503000000020004"/>
                        </a:rPr>
                        <a:t>​</a:t>
                      </a:r>
                      <a:endParaRPr lang="en-US" sz="1100" b="0" i="0">
                        <a:solidFill>
                          <a:srgbClr val="000000"/>
                        </a:solidFill>
                        <a:effectLst/>
                        <a:latin typeface="Helvetica Neue" panose="020005030000000200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100" spc="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100">
                          <a:latin typeface="Helvetica Neue"/>
                          <a:ea typeface="Helvetica Neue" panose="02000503000000020004" pitchFamily="2" charset="0"/>
                          <a:cs typeface="Helvetica Neue" panose="02000503000000020004" pitchFamily="2" charset="0"/>
                        </a:rPr>
                        <a:t>18.26</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100">
                          <a:latin typeface="Helvetica Neue"/>
                          <a:ea typeface="Helvetica Neue" panose="02000503000000020004" pitchFamily="2" charset="0"/>
                          <a:cs typeface="Helvetica Neue" panose="02000503000000020004" pitchFamily="2" charset="0"/>
                        </a:rPr>
                        <a:t>18.3</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100">
                          <a:latin typeface="Helvetica Neue"/>
                          <a:ea typeface="Helvetica Neue" panose="02000503000000020004" pitchFamily="2" charset="0"/>
                          <a:cs typeface="Helvetica Neue" panose="02000503000000020004" pitchFamily="2" charset="0"/>
                        </a:rPr>
                        <a:t>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t>0.03</a:t>
                      </a:r>
                      <a:endParaRPr lang="en-IN" sz="1200"/>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100">
                          <a:latin typeface="Helvetica Neue"/>
                          <a:ea typeface="Helvetica Neue" panose="02000503000000020004" pitchFamily="2" charset="0"/>
                          <a:cs typeface="Helvetica Neue" panose="02000503000000020004" pitchFamily="2" charset="0"/>
                        </a:rPr>
                        <a:t>Actual</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171998176"/>
                  </a:ext>
                </a:extLst>
              </a:tr>
              <a:tr h="422217">
                <a:tc vMerge="1">
                  <a:txBody>
                    <a:bodyPr/>
                    <a:lstStyle/>
                    <a:p>
                      <a:pPr algn="ctr" rtl="0" fontAlgn="base"/>
                      <a:endParaRPr lang="en-US" sz="1200" b="1" i="0">
                        <a:solidFill>
                          <a:schemeClr val="bg1"/>
                        </a:solidFill>
                        <a:effectLst/>
                        <a:latin typeface="Helvetica Neue" panose="020005030000000200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rtl="0" fontAlgn="base"/>
                      <a:r>
                        <a:rPr lang="en-US" sz="1100" b="1" u="none" strike="noStrike">
                          <a:solidFill>
                            <a:schemeClr val="bg1"/>
                          </a:solidFill>
                          <a:effectLst/>
                          <a:latin typeface="Helvetica Neue" panose="02000503000000020004"/>
                        </a:rPr>
                        <a:t>Rotating Hub</a:t>
                      </a:r>
                      <a:endParaRPr lang="en-US" sz="1100" b="1" i="0">
                        <a:solidFill>
                          <a:schemeClr val="bg1"/>
                        </a:solidFill>
                        <a:effectLst/>
                        <a:latin typeface="Helvetica Neue" panose="020005030000000200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rtl="0" fontAlgn="base"/>
                      <a:r>
                        <a:rPr lang="en-US" sz="1100" u="none" strike="noStrike">
                          <a:effectLst/>
                          <a:latin typeface="Helvetica Neue" panose="02000503000000020004"/>
                        </a:rPr>
                        <a:t>3D printed nylon PA-2200</a:t>
                      </a:r>
                      <a:r>
                        <a:rPr lang="en-US" sz="1100">
                          <a:effectLst/>
                          <a:latin typeface="Helvetica Neue" panose="02000503000000020004"/>
                        </a:rPr>
                        <a:t>​</a:t>
                      </a:r>
                      <a:endParaRPr lang="en-US" sz="1100" b="0" i="0">
                        <a:solidFill>
                          <a:srgbClr val="000000"/>
                        </a:solidFill>
                        <a:effectLst/>
                        <a:latin typeface="Helvetica Neue" panose="020005030000000200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0"/>
                        </a:spcBef>
                      </a:pPr>
                      <a:r>
                        <a:rPr lang="en-US" sz="11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100">
                          <a:latin typeface="Helvetica Neue"/>
                          <a:ea typeface="Helvetica Neue" panose="02000503000000020004" pitchFamily="2" charset="0"/>
                          <a:cs typeface="Helvetica Neue" panose="02000503000000020004" pitchFamily="2" charset="0"/>
                        </a:rPr>
                        <a:t>11.02</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100">
                          <a:latin typeface="Helvetica Neue"/>
                          <a:ea typeface="Helvetica Neue" panose="02000503000000020004" pitchFamily="2" charset="0"/>
                          <a:cs typeface="Helvetica Neue" panose="02000503000000020004" pitchFamily="2" charset="0"/>
                        </a:rPr>
                        <a:t>11.0</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100">
                          <a:latin typeface="Helvetica Neue"/>
                          <a:ea typeface="Helvetica Neue" panose="02000503000000020004" pitchFamily="2" charset="0"/>
                          <a:cs typeface="Helvetica Neue" panose="02000503000000020004" pitchFamily="2" charset="0"/>
                        </a:rPr>
                        <a:t>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t>0.001</a:t>
                      </a:r>
                      <a:endParaRPr lang="en-IN" sz="1200"/>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100">
                          <a:latin typeface="Helvetica Neue"/>
                          <a:ea typeface="Helvetica Neue" panose="02000503000000020004" pitchFamily="2" charset="0"/>
                          <a:cs typeface="Helvetica Neue" panose="02000503000000020004" pitchFamily="2" charset="0"/>
                        </a:rPr>
                        <a:t>Actual</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b="1">
                          <a:latin typeface="Helvetica Neue"/>
                          <a:ea typeface="Helvetica Neue" panose="02000503000000020004" pitchFamily="2" charset="0"/>
                          <a:cs typeface="Helvetica Neue" panose="02000503000000020004" pitchFamily="2" charset="0"/>
                        </a:rPr>
                        <a:t>M5</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271205489"/>
                  </a:ext>
                </a:extLst>
              </a:tr>
              <a:tr h="420703">
                <a:tc vMerge="1">
                  <a:txBody>
                    <a:bodyPr/>
                    <a:lstStyle/>
                    <a:p>
                      <a:pPr algn="ctr" rtl="0" fontAlgn="base"/>
                      <a:endParaRPr lang="en-US" sz="1200" b="1" i="0">
                        <a:solidFill>
                          <a:schemeClr val="bg1"/>
                        </a:solidFill>
                        <a:effectLst/>
                        <a:latin typeface="Helvetica Neue" panose="020005030000000200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rtl="0" fontAlgn="base"/>
                      <a:r>
                        <a:rPr lang="en-US" sz="1100" b="1" i="0" u="none" strike="noStrike">
                          <a:solidFill>
                            <a:schemeClr val="bg1"/>
                          </a:solidFill>
                          <a:effectLst/>
                          <a:latin typeface="Helvetica Neue" panose="02000503000000020004"/>
                        </a:rPr>
                        <a:t>Propeller</a:t>
                      </a:r>
                      <a:endParaRPr lang="en-US" sz="1100" b="1" i="0">
                        <a:solidFill>
                          <a:schemeClr val="bg1"/>
                        </a:solidFill>
                        <a:effectLst/>
                        <a:latin typeface="Helvetica Neue" panose="020005030000000200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rtl="0" fontAlgn="base"/>
                      <a:r>
                        <a:rPr lang="en-US" sz="1100" u="none" strike="noStrike">
                          <a:effectLst/>
                          <a:latin typeface="Helvetica Neue" panose="02000503000000020004"/>
                        </a:rPr>
                        <a:t>Vacuum formed polycarbonate</a:t>
                      </a:r>
                      <a:r>
                        <a:rPr lang="en-US" sz="1100">
                          <a:effectLst/>
                          <a:latin typeface="Helvetica Neue" panose="02000503000000020004"/>
                        </a:rPr>
                        <a:t>​</a:t>
                      </a:r>
                      <a:endParaRPr lang="en-US" sz="1100" b="0" i="0">
                        <a:solidFill>
                          <a:srgbClr val="000000"/>
                        </a:solidFill>
                        <a:effectLst/>
                        <a:latin typeface="Helvetica Neue" panose="0200050300000002000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4</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16.37</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45.5</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0.01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sz="1200"/>
                        <a:t>0.002</a:t>
                      </a:r>
                      <a:endParaRPr lang="en-IN" sz="1200"/>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Simulated</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120098005"/>
                  </a:ext>
                </a:extLst>
              </a:tr>
              <a:tr h="631055">
                <a:tc vMerge="1">
                  <a:txBody>
                    <a:bodyPr/>
                    <a:lstStyle/>
                    <a:p>
                      <a:pPr algn="ctr" rtl="0" fontAlgn="base"/>
                      <a:endParaRPr lang="en-US" sz="1200" b="1" i="0">
                        <a:solidFill>
                          <a:schemeClr val="bg1"/>
                        </a:solidFill>
                        <a:effectLst/>
                        <a:latin typeface="Helvetica Neue" panose="020005030000000200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rtl="0" fontAlgn="base"/>
                      <a:r>
                        <a:rPr lang="en-US" sz="1100" b="1" i="0">
                          <a:solidFill>
                            <a:schemeClr val="bg1"/>
                          </a:solidFill>
                          <a:effectLst/>
                          <a:latin typeface="Helvetica Neue"/>
                        </a:rPr>
                        <a:t>Gimbal (Camera Stabilization)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100" u="none" strike="noStrike">
                          <a:effectLst/>
                        </a:rPr>
                        <a:t>3D printed nylon PA-2200</a:t>
                      </a:r>
                      <a:r>
                        <a:rPr lang="en-US" sz="1100">
                          <a:effectLst/>
                        </a:rPr>
                        <a:t>​</a:t>
                      </a:r>
                      <a:endParaRPr lang="en-US" sz="1100"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16.0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16.0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Estimated</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706112108"/>
                  </a:ext>
                </a:extLst>
              </a:tr>
              <a:tr h="585979">
                <a:tc>
                  <a:txBody>
                    <a:bodyPr/>
                    <a:lstStyle/>
                    <a:p>
                      <a:pPr algn="l" rtl="0" fontAlgn="base"/>
                      <a:r>
                        <a:rPr lang="en-US" sz="1200" b="1" i="0">
                          <a:solidFill>
                            <a:schemeClr val="bg1"/>
                          </a:solidFill>
                          <a:effectLst/>
                          <a:latin typeface="Helvetica Neue" panose="02000503000000020004"/>
                        </a:rPr>
                        <a:t>Misc.Components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algn="l" rtl="0" fontAlgn="base"/>
                      <a:r>
                        <a:rPr lang="en-US" sz="1100" b="1" i="0">
                          <a:solidFill>
                            <a:schemeClr val="bg1"/>
                          </a:solidFill>
                          <a:effectLst/>
                          <a:latin typeface="Helvetica Neue"/>
                        </a:rPr>
                        <a:t>Misc.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0" marR="0" lvl="0" indent="0" algn="l" rtl="0">
                        <a:lnSpc>
                          <a:spcPct val="100000"/>
                        </a:lnSpc>
                        <a:spcBef>
                          <a:spcPts val="0"/>
                        </a:spcBef>
                        <a:spcAft>
                          <a:spcPts val="0"/>
                        </a:spcAft>
                        <a:buFont typeface="Arial"/>
                        <a:buNone/>
                      </a:pPr>
                      <a:r>
                        <a:rPr lang="en-US" sz="1100" b="0" i="0">
                          <a:solidFill>
                            <a:srgbClr val="000000"/>
                          </a:solidFill>
                          <a:effectLst/>
                        </a:rPr>
                        <a:t>Adhesives, nuts, bolts, screws etc.</a:t>
                      </a:r>
                      <a:r>
                        <a:rPr lang="en-US" sz="1100" b="0" i="0">
                          <a:solidFill>
                            <a:srgbClr val="000000"/>
                          </a:solidFill>
                        </a:rPr>
                        <a:t> </a:t>
                      </a:r>
                      <a:endParaRPr lang="en-US" sz="1100"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8</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8.0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100">
                          <a:latin typeface="Helvetica Neue"/>
                          <a:ea typeface="Helvetica Neue" panose="02000503000000020004" pitchFamily="2" charset="0"/>
                          <a:cs typeface="Helvetica Neue" panose="02000503000000020004" pitchFamily="2" charset="0"/>
                        </a:rPr>
                        <a:t>Estimated</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b="1">
                          <a:latin typeface="Helvetica Neue"/>
                          <a:ea typeface="Helvetica Neue" panose="02000503000000020004" pitchFamily="2" charset="0"/>
                          <a:cs typeface="Helvetica Neue" panose="02000503000000020004" pitchFamily="2" charset="0"/>
                        </a:rPr>
                        <a:t>M6</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187863373"/>
                  </a:ext>
                </a:extLst>
              </a:tr>
              <a:tr h="270452">
                <a:tc>
                  <a:txBody>
                    <a:bodyPr/>
                    <a:lstStyle/>
                    <a:p>
                      <a:pPr algn="l" rtl="0" fontAlgn="base"/>
                      <a:endParaRPr lang="en-US" sz="1200" b="1" i="0">
                        <a:solidFill>
                          <a:schemeClr val="bg1"/>
                        </a:solidFill>
                        <a:effectLst/>
                        <a:latin typeface="Helvetica Neue" panose="020005030000000200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l" rtl="0" fontAlgn="base"/>
                      <a:r>
                        <a:rPr lang="en-US" sz="1100" b="1" i="0">
                          <a:solidFill>
                            <a:schemeClr val="bg1"/>
                          </a:solidFill>
                          <a:effectLst/>
                          <a:latin typeface="Helvetica Neue"/>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0" marR="0" lvl="0" indent="0" algn="l" rtl="0">
                        <a:lnSpc>
                          <a:spcPct val="100000"/>
                        </a:lnSpc>
                        <a:spcBef>
                          <a:spcPts val="0"/>
                        </a:spcBef>
                        <a:spcAft>
                          <a:spcPts val="0"/>
                        </a:spcAft>
                        <a:buFont typeface="Arial"/>
                        <a:buNone/>
                      </a:pPr>
                      <a:endParaRPr lang="en-US" sz="1100"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gn="l">
                        <a:lnSpc>
                          <a:spcPct val="100000"/>
                        </a:lnSpc>
                        <a:spcBef>
                          <a:spcPts val="65"/>
                        </a:spcBef>
                      </a:pPr>
                      <a:endParaRPr lang="en-US" sz="11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gn="l">
                        <a:lnSpc>
                          <a:spcPct val="100000"/>
                        </a:lnSpc>
                        <a:spcBef>
                          <a:spcPts val="65"/>
                        </a:spcBef>
                      </a:pPr>
                      <a:r>
                        <a:rPr lang="en-US" sz="1100" b="1">
                          <a:solidFill>
                            <a:schemeClr val="bg1"/>
                          </a:solidFill>
                          <a:latin typeface="Helvetica Neue"/>
                          <a:ea typeface="Helvetica Neue" panose="02000503000000020004" pitchFamily="2" charset="0"/>
                          <a:cs typeface="Helvetica Neue" panose="02000503000000020004" pitchFamily="2" charset="0"/>
                        </a:rPr>
                        <a:t>108.65</a:t>
                      </a:r>
                      <a:endParaRPr lang="en-US" sz="11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marR="0" lvl="0" indent="0" algn="l" defTabSz="914400" rtl="0" eaLnBrk="1" fontAlgn="auto" latinLnBrk="0" hangingPunct="1">
                        <a:lnSpc>
                          <a:spcPct val="100000"/>
                        </a:lnSpc>
                        <a:spcBef>
                          <a:spcPts val="65"/>
                        </a:spcBef>
                        <a:spcAft>
                          <a:spcPts val="0"/>
                        </a:spcAft>
                        <a:buClr>
                          <a:srgbClr val="000000"/>
                        </a:buClr>
                        <a:buSzTx/>
                        <a:buFont typeface="Arial"/>
                        <a:buNone/>
                        <a:tabLst/>
                        <a:defRPr/>
                      </a:pPr>
                      <a:r>
                        <a:rPr lang="en-US" sz="1100" b="1">
                          <a:solidFill>
                            <a:schemeClr val="bg1"/>
                          </a:solidFill>
                          <a:latin typeface="Helvetica Neue"/>
                          <a:ea typeface="Helvetica Neue" panose="02000503000000020004" pitchFamily="2" charset="0"/>
                          <a:cs typeface="Helvetica Neue" panose="02000503000000020004" pitchFamily="2" charset="0"/>
                        </a:rPr>
                        <a:t>98.78</a:t>
                      </a:r>
                      <a:endParaRPr lang="en-US" sz="11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51435" marR="0" lvl="0" indent="0" algn="l" defTabSz="914400" rtl="0" eaLnBrk="1" fontAlgn="auto" latinLnBrk="0" hangingPunct="1">
                        <a:lnSpc>
                          <a:spcPct val="100000"/>
                        </a:lnSpc>
                        <a:spcBef>
                          <a:spcPts val="65"/>
                        </a:spcBef>
                        <a:spcAft>
                          <a:spcPts val="0"/>
                        </a:spcAft>
                        <a:buClr>
                          <a:srgbClr val="000000"/>
                        </a:buClr>
                        <a:buSzTx/>
                        <a:buFont typeface="Arial"/>
                        <a:buNone/>
                        <a:tabLst/>
                        <a:defRPr/>
                      </a:pPr>
                      <a:r>
                        <a:rPr lang="en-US" sz="1100" b="1">
                          <a:solidFill>
                            <a:schemeClr val="bg1"/>
                          </a:solidFill>
                          <a:latin typeface="Helvetica Neue"/>
                          <a:ea typeface="Helvetica Neue" panose="02000503000000020004" pitchFamily="2" charset="0"/>
                          <a:cs typeface="Helvetica Neue" panose="02000503000000020004" pitchFamily="2" charset="0"/>
                        </a:rPr>
                        <a:t>0.12</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l">
                        <a:lnSpc>
                          <a:spcPct val="100000"/>
                        </a:lnSpc>
                        <a:spcBef>
                          <a:spcPts val="65"/>
                        </a:spcBef>
                      </a:pPr>
                      <a:r>
                        <a:rPr lang="en-US" sz="1100" b="1">
                          <a:solidFill>
                            <a:schemeClr val="bg1"/>
                          </a:solidFill>
                          <a:latin typeface="Helvetica Neue"/>
                          <a:ea typeface="Helvetica Neue" panose="02000503000000020004" pitchFamily="2" charset="0"/>
                          <a:cs typeface="Helvetica Neue" panose="02000503000000020004" pitchFamily="2" charset="0"/>
                        </a:rPr>
                        <a:t>0.033</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l">
                        <a:lnSpc>
                          <a:spcPct val="100000"/>
                        </a:lnSpc>
                        <a:spcBef>
                          <a:spcPts val="65"/>
                        </a:spcBef>
                      </a:pPr>
                      <a:endParaRPr lang="en-US" sz="11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l">
                        <a:lnSpc>
                          <a:spcPct val="100000"/>
                        </a:lnSpc>
                        <a:spcBef>
                          <a:spcPts val="65"/>
                        </a:spcBef>
                      </a:pPr>
                      <a:endParaRPr lang="en-US"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3374450867"/>
                  </a:ext>
                </a:extLst>
              </a:tr>
            </a:tbl>
          </a:graphicData>
        </a:graphic>
      </p:graphicFrame>
      <p:graphicFrame>
        <p:nvGraphicFramePr>
          <p:cNvPr id="8" name="Table 7">
            <a:extLst>
              <a:ext uri="{FF2B5EF4-FFF2-40B4-BE49-F238E27FC236}">
                <a16:creationId xmlns:a16="http://schemas.microsoft.com/office/drawing/2014/main" id="{027AACD7-DA50-48C2-98B6-1440728F83F7}"/>
              </a:ext>
            </a:extLst>
          </p:cNvPr>
          <p:cNvGraphicFramePr>
            <a:graphicFrameLocks noGrp="1"/>
          </p:cNvGraphicFramePr>
          <p:nvPr>
            <p:extLst>
              <p:ext uri="{D42A27DB-BD31-4B8C-83A1-F6EECF244321}">
                <p14:modId xmlns:p14="http://schemas.microsoft.com/office/powerpoint/2010/main" val="3988882010"/>
              </p:ext>
            </p:extLst>
          </p:nvPr>
        </p:nvGraphicFramePr>
        <p:xfrm>
          <a:off x="258793" y="4758905"/>
          <a:ext cx="8614069" cy="1524000"/>
        </p:xfrm>
        <a:graphic>
          <a:graphicData uri="http://schemas.openxmlformats.org/drawingml/2006/table">
            <a:tbl>
              <a:tblPr firstRow="1" bandRow="1"/>
              <a:tblGrid>
                <a:gridCol w="2163569">
                  <a:extLst>
                    <a:ext uri="{9D8B030D-6E8A-4147-A177-3AD203B41FA5}">
                      <a16:colId xmlns:a16="http://schemas.microsoft.com/office/drawing/2014/main" val="2742395104"/>
                    </a:ext>
                  </a:extLst>
                </a:gridCol>
                <a:gridCol w="6450500">
                  <a:extLst>
                    <a:ext uri="{9D8B030D-6E8A-4147-A177-3AD203B41FA5}">
                      <a16:colId xmlns:a16="http://schemas.microsoft.com/office/drawing/2014/main" val="2750941776"/>
                    </a:ext>
                  </a:extLst>
                </a:gridCol>
              </a:tblGrid>
              <a:tr h="487680">
                <a:tc gridSpan="2">
                  <a:txBody>
                    <a:bodyPr/>
                    <a:lstStyle/>
                    <a:p>
                      <a:pPr algn="ctr"/>
                      <a:r>
                        <a:rPr lang="en-IN" sz="1800" b="1">
                          <a:solidFill>
                            <a:schemeClr val="bg1"/>
                          </a:solidFill>
                        </a:rPr>
                        <a:t>METHODS OF CORRECTION</a:t>
                      </a:r>
                    </a:p>
                  </a:txBody>
                  <a:tcPr>
                    <a:solidFill>
                      <a:srgbClr val="FD8008"/>
                    </a:solidFill>
                  </a:tcPr>
                </a:tc>
                <a:tc hMerge="1">
                  <a:txBody>
                    <a:bodyPr/>
                    <a:lstStyle/>
                    <a:p>
                      <a:endParaRPr lang="en-IN"/>
                    </a:p>
                  </a:txBody>
                  <a:tcPr/>
                </a:tc>
                <a:extLst>
                  <a:ext uri="{0D108BD9-81ED-4DB2-BD59-A6C34878D82A}">
                    <a16:rowId xmlns:a16="http://schemas.microsoft.com/office/drawing/2014/main" val="2395576308"/>
                  </a:ext>
                </a:extLst>
              </a:tr>
              <a:tr h="612250">
                <a:tc>
                  <a:txBody>
                    <a:bodyPr/>
                    <a:lstStyle/>
                    <a:p>
                      <a:pPr algn="ctr"/>
                      <a:r>
                        <a:rPr lang="en-IN" b="1">
                          <a:solidFill>
                            <a:schemeClr val="bg1"/>
                          </a:solidFill>
                        </a:rPr>
                        <a:t>M5</a:t>
                      </a:r>
                    </a:p>
                  </a:txBody>
                  <a:tcPr anchor="ctr">
                    <a:solidFill>
                      <a:srgbClr val="F5AD09"/>
                    </a:solidFill>
                  </a:tcPr>
                </a:tc>
                <a:tc>
                  <a:txBody>
                    <a:bodyPr/>
                    <a:lstStyle/>
                    <a:p>
                      <a:r>
                        <a:rPr lang="en-IN"/>
                        <a:t>Replacing the nylon PA-2200 material with the HDPE material as HDPE is lighter than nylon PA-2200.Although we’ll have to compromise on some properties, but HDPE will survive the </a:t>
                      </a:r>
                      <a:r>
                        <a:rPr lang="en-IN" b="1"/>
                        <a:t>high impact strength.</a:t>
                      </a:r>
                    </a:p>
                  </a:txBody>
                  <a:tcPr>
                    <a:solidFill>
                      <a:srgbClr val="F9F5E4"/>
                    </a:solidFill>
                  </a:tcPr>
                </a:tc>
                <a:extLst>
                  <a:ext uri="{0D108BD9-81ED-4DB2-BD59-A6C34878D82A}">
                    <a16:rowId xmlns:a16="http://schemas.microsoft.com/office/drawing/2014/main" val="711894733"/>
                  </a:ext>
                </a:extLst>
              </a:tr>
              <a:tr h="255103">
                <a:tc>
                  <a:txBody>
                    <a:bodyPr/>
                    <a:lstStyle/>
                    <a:p>
                      <a:pPr algn="ctr"/>
                      <a:r>
                        <a:rPr lang="en-IN" b="1">
                          <a:solidFill>
                            <a:schemeClr val="bg1"/>
                          </a:solidFill>
                        </a:rPr>
                        <a:t>M6</a:t>
                      </a:r>
                    </a:p>
                  </a:txBody>
                  <a:tcPr>
                    <a:solidFill>
                      <a:srgbClr val="F5AD09"/>
                    </a:solidFill>
                  </a:tcPr>
                </a:tc>
                <a:tc>
                  <a:txBody>
                    <a:bodyPr/>
                    <a:lstStyle/>
                    <a:p>
                      <a:r>
                        <a:rPr lang="en-IN"/>
                        <a:t>Ensuring that Adhesives are used in limited quantity.</a:t>
                      </a:r>
                    </a:p>
                  </a:txBody>
                  <a:tcPr>
                    <a:solidFill>
                      <a:srgbClr val="F9F5E4"/>
                    </a:solidFill>
                  </a:tcPr>
                </a:tc>
                <a:extLst>
                  <a:ext uri="{0D108BD9-81ED-4DB2-BD59-A6C34878D82A}">
                    <a16:rowId xmlns:a16="http://schemas.microsoft.com/office/drawing/2014/main" val="3389020599"/>
                  </a:ext>
                </a:extLst>
              </a:tr>
            </a:tbl>
          </a:graphicData>
        </a:graphic>
      </p:graphicFrame>
      <p:sp>
        <p:nvSpPr>
          <p:cNvPr id="10" name="Google Shape;536;p64">
            <a:extLst>
              <a:ext uri="{FF2B5EF4-FFF2-40B4-BE49-F238E27FC236}">
                <a16:creationId xmlns:a16="http://schemas.microsoft.com/office/drawing/2014/main" id="{D87436CF-E13E-4CA4-824C-CDF70CAE4C34}"/>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27560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3"/>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a:t>
            </a:r>
            <a:r>
              <a:rPr lang="en-US"/>
              <a:t>2019</a:t>
            </a:r>
            <a:r>
              <a:rPr lang="en-US" sz="1000" b="0" i="0" u="none" strike="noStrike" cap="none">
                <a:solidFill>
                  <a:schemeClr val="dk1"/>
                </a:solidFill>
                <a:latin typeface="Arial"/>
                <a:ea typeface="Arial"/>
                <a:cs typeface="Arial"/>
                <a:sym typeface="Arial"/>
              </a:rPr>
              <a:t> CDR:  Team 3279 (Team KALAM)</a:t>
            </a:r>
            <a:endParaRPr/>
          </a:p>
        </p:txBody>
      </p:sp>
      <p:sp>
        <p:nvSpPr>
          <p:cNvPr id="496" name="Google Shape;496;p5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99</a:t>
            </a:fld>
            <a:endParaRPr sz="1000" b="0" i="0" u="none" strike="noStrike" cap="none">
              <a:solidFill>
                <a:schemeClr val="dk1"/>
              </a:solidFill>
              <a:latin typeface="Arial"/>
              <a:ea typeface="Arial"/>
              <a:cs typeface="Arial"/>
              <a:sym typeface="Arial"/>
            </a:endParaRPr>
          </a:p>
        </p:txBody>
      </p:sp>
      <p:sp>
        <p:nvSpPr>
          <p:cNvPr id="497" name="Google Shape;497;p5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lvl="0"/>
            <a:r>
              <a:rPr lang="en-US" sz="2400" b="1" i="0" u="none" strike="noStrike" cap="none">
                <a:solidFill>
                  <a:schemeClr val="accent2"/>
                </a:solidFill>
                <a:latin typeface="Arial"/>
                <a:ea typeface="Arial"/>
                <a:cs typeface="Arial"/>
                <a:sym typeface="Arial"/>
              </a:rPr>
              <a:t>Mass Budget</a:t>
            </a:r>
            <a:r>
              <a:rPr lang="en-US"/>
              <a:t> [6/8]</a:t>
            </a:r>
          </a:p>
        </p:txBody>
      </p:sp>
      <p:sp>
        <p:nvSpPr>
          <p:cNvPr id="499" name="Google Shape;499;p53"/>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graphicFrame>
        <p:nvGraphicFramePr>
          <p:cNvPr id="9" name="Table 8">
            <a:extLst>
              <a:ext uri="{FF2B5EF4-FFF2-40B4-BE49-F238E27FC236}">
                <a16:creationId xmlns:a16="http://schemas.microsoft.com/office/drawing/2014/main" id="{4E9471F4-A9B6-473D-83B3-2A7C38A32CAA}"/>
              </a:ext>
            </a:extLst>
          </p:cNvPr>
          <p:cNvGraphicFramePr>
            <a:graphicFrameLocks noGrp="1"/>
          </p:cNvGraphicFramePr>
          <p:nvPr>
            <p:extLst>
              <p:ext uri="{D42A27DB-BD31-4B8C-83A1-F6EECF244321}">
                <p14:modId xmlns:p14="http://schemas.microsoft.com/office/powerpoint/2010/main" val="3586705582"/>
              </p:ext>
            </p:extLst>
          </p:nvPr>
        </p:nvGraphicFramePr>
        <p:xfrm>
          <a:off x="378869" y="1031342"/>
          <a:ext cx="8538110" cy="5228345"/>
        </p:xfrm>
        <a:graphic>
          <a:graphicData uri="http://schemas.openxmlformats.org/drawingml/2006/table">
            <a:tbl>
              <a:tblPr firstRow="1" bandRow="1">
                <a:tableStyleId>{2D5ABB26-0587-4C30-8999-92F81FD0307C}</a:tableStyleId>
              </a:tblPr>
              <a:tblGrid>
                <a:gridCol w="985350">
                  <a:extLst>
                    <a:ext uri="{9D8B030D-6E8A-4147-A177-3AD203B41FA5}">
                      <a16:colId xmlns:a16="http://schemas.microsoft.com/office/drawing/2014/main" val="164861856"/>
                    </a:ext>
                  </a:extLst>
                </a:gridCol>
                <a:gridCol w="402488">
                  <a:extLst>
                    <a:ext uri="{9D8B030D-6E8A-4147-A177-3AD203B41FA5}">
                      <a16:colId xmlns:a16="http://schemas.microsoft.com/office/drawing/2014/main" val="3969877977"/>
                    </a:ext>
                  </a:extLst>
                </a:gridCol>
                <a:gridCol w="902115">
                  <a:extLst>
                    <a:ext uri="{9D8B030D-6E8A-4147-A177-3AD203B41FA5}">
                      <a16:colId xmlns:a16="http://schemas.microsoft.com/office/drawing/2014/main" val="1406884142"/>
                    </a:ext>
                  </a:extLst>
                </a:gridCol>
                <a:gridCol w="1118118">
                  <a:extLst>
                    <a:ext uri="{9D8B030D-6E8A-4147-A177-3AD203B41FA5}">
                      <a16:colId xmlns:a16="http://schemas.microsoft.com/office/drawing/2014/main" val="919172341"/>
                    </a:ext>
                  </a:extLst>
                </a:gridCol>
                <a:gridCol w="460579">
                  <a:extLst>
                    <a:ext uri="{9D8B030D-6E8A-4147-A177-3AD203B41FA5}">
                      <a16:colId xmlns:a16="http://schemas.microsoft.com/office/drawing/2014/main" val="1580689591"/>
                    </a:ext>
                  </a:extLst>
                </a:gridCol>
                <a:gridCol w="563820">
                  <a:extLst>
                    <a:ext uri="{9D8B030D-6E8A-4147-A177-3AD203B41FA5}">
                      <a16:colId xmlns:a16="http://schemas.microsoft.com/office/drawing/2014/main" val="131630820"/>
                    </a:ext>
                  </a:extLst>
                </a:gridCol>
                <a:gridCol w="615077">
                  <a:extLst>
                    <a:ext uri="{9D8B030D-6E8A-4147-A177-3AD203B41FA5}">
                      <a16:colId xmlns:a16="http://schemas.microsoft.com/office/drawing/2014/main" val="2750128216"/>
                    </a:ext>
                  </a:extLst>
                </a:gridCol>
                <a:gridCol w="820103">
                  <a:extLst>
                    <a:ext uri="{9D8B030D-6E8A-4147-A177-3AD203B41FA5}">
                      <a16:colId xmlns:a16="http://schemas.microsoft.com/office/drawing/2014/main" val="2879454904"/>
                    </a:ext>
                  </a:extLst>
                </a:gridCol>
                <a:gridCol w="850857">
                  <a:extLst>
                    <a:ext uri="{9D8B030D-6E8A-4147-A177-3AD203B41FA5}">
                      <a16:colId xmlns:a16="http://schemas.microsoft.com/office/drawing/2014/main" val="3625413336"/>
                    </a:ext>
                  </a:extLst>
                </a:gridCol>
                <a:gridCol w="891862">
                  <a:extLst>
                    <a:ext uri="{9D8B030D-6E8A-4147-A177-3AD203B41FA5}">
                      <a16:colId xmlns:a16="http://schemas.microsoft.com/office/drawing/2014/main" val="3677188389"/>
                    </a:ext>
                  </a:extLst>
                </a:gridCol>
                <a:gridCol w="927741">
                  <a:extLst>
                    <a:ext uri="{9D8B030D-6E8A-4147-A177-3AD203B41FA5}">
                      <a16:colId xmlns:a16="http://schemas.microsoft.com/office/drawing/2014/main" val="2700377326"/>
                    </a:ext>
                  </a:extLst>
                </a:gridCol>
              </a:tblGrid>
              <a:tr h="315467">
                <a:tc gridSpan="11">
                  <a:txBody>
                    <a:bodyPr/>
                    <a:lstStyle/>
                    <a:p>
                      <a:pPr marL="74295" marR="0" lvl="0" indent="0" algn="ctr" rtl="0">
                        <a:lnSpc>
                          <a:spcPct val="100000"/>
                        </a:lnSpc>
                        <a:spcBef>
                          <a:spcPts val="210"/>
                        </a:spcBef>
                        <a:spcAft>
                          <a:spcPts val="0"/>
                        </a:spcAft>
                        <a:buFont typeface="Arial"/>
                        <a:buNone/>
                      </a:pPr>
                      <a:r>
                        <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rPr>
                        <a:t>MECHANICAL – CONTAINER</a:t>
                      </a:r>
                      <a:r>
                        <a:rPr lang="en-US" sz="2000" b="1" i="0" u="none" strike="noStrike" kern="0" cap="none" spc="0" baseline="0" noProof="0">
                          <a:solidFill>
                            <a:srgbClr val="FFFFFF"/>
                          </a:solidFill>
                          <a:latin typeface="Helvetica Neue"/>
                          <a:ea typeface="Helvetica Neue" panose="02000503000000020004" pitchFamily="2" charset="0"/>
                          <a:cs typeface="Helvetica Neue" panose="02000503000000020004" pitchFamily="2" charset="0"/>
                        </a:rPr>
                        <a:t> </a:t>
                      </a: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4295" marR="0" lvl="0" indent="0" algn="ctr" rtl="0">
                        <a:lnSpc>
                          <a:spcPct val="100000"/>
                        </a:lnSpc>
                        <a:spcBef>
                          <a:spcPts val="210"/>
                        </a:spcBef>
                        <a:spcAft>
                          <a:spcPts val="0"/>
                        </a:spcAft>
                        <a:buFont typeface="Arial"/>
                        <a:buNone/>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IN"/>
                    </a:p>
                  </a:txBody>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5565">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IN"/>
                    </a:p>
                  </a:txBody>
                  <a:tcPr/>
                </a:tc>
                <a:tc hMerge="1">
                  <a:txBody>
                    <a:bodyPr/>
                    <a:lstStyle/>
                    <a:p>
                      <a:endParaRPr lang="en-IN"/>
                    </a:p>
                  </a:txBody>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6200">
                        <a:lnSpc>
                          <a:spcPct val="100000"/>
                        </a:lnSpc>
                        <a:spcBef>
                          <a:spcPts val="210"/>
                        </a:spcBef>
                      </a:pPr>
                      <a:endParaRPr lang="en-US" sz="1550">
                        <a:latin typeface="Helvetica Neue"/>
                        <a:ea typeface="Helvetica Neue" panose="02000503000000020004" pitchFamily="2" charset="0"/>
                        <a:cs typeface="Helvetica Neue" panose="02000503000000020004" pitchFamily="2" charset="0"/>
                      </a:endParaRPr>
                    </a:p>
                  </a:txBody>
                  <a:tcPr marL="0" marR="0" marT="266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4295" marR="0" lvl="0" indent="0" algn="ctr" defTabSz="914400" rtl="0" eaLnBrk="1" fontAlgn="auto" latinLnBrk="0" hangingPunct="1">
                        <a:lnSpc>
                          <a:spcPct val="100000"/>
                        </a:lnSpc>
                        <a:spcBef>
                          <a:spcPts val="210"/>
                        </a:spcBef>
                        <a:spcAft>
                          <a:spcPts val="0"/>
                        </a:spcAft>
                        <a:buClr>
                          <a:srgbClr val="000000"/>
                        </a:buClr>
                        <a:buSzTx/>
                        <a:buFont typeface="Arial"/>
                        <a:buNone/>
                        <a:tabLst/>
                        <a:defRPr/>
                      </a:pPr>
                      <a:endParaRPr kumimoji="0" lang="en-US" sz="2000" b="1" i="0" u="none" strike="noStrike" kern="0" cap="none" spc="0" normalizeH="0" baseline="0" noProof="0">
                        <a:ln>
                          <a:noFill/>
                        </a:ln>
                        <a:solidFill>
                          <a:srgbClr val="FFFFFF"/>
                        </a:solidFill>
                        <a:effectLst/>
                        <a:uLnTx/>
                        <a:uFillTx/>
                        <a:latin typeface="Helvetica Neue"/>
                        <a:ea typeface="Helvetica Neue" panose="02000503000000020004" pitchFamily="2" charset="0"/>
                        <a:cs typeface="Helvetica Neue" panose="02000503000000020004" pitchFamily="2" charset="0"/>
                        <a:sym typeface="Arial"/>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1009790963"/>
                  </a:ext>
                </a:extLst>
              </a:tr>
              <a:tr h="542045">
                <a:tc>
                  <a:txBody>
                    <a:bodyPr/>
                    <a:lstStyle/>
                    <a:p>
                      <a:pPr marL="74295">
                        <a:lnSpc>
                          <a:spcPct val="100000"/>
                        </a:lnSpc>
                        <a:spcBef>
                          <a:spcPts val="210"/>
                        </a:spcBef>
                      </a:pPr>
                      <a:endParaRPr lang="en-US" sz="13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gridSpan="2">
                  <a:txBody>
                    <a:bodyPr/>
                    <a:lstStyle/>
                    <a:p>
                      <a:pPr marL="74295">
                        <a:lnSpc>
                          <a:spcPct val="100000"/>
                        </a:lnSpc>
                        <a:spcBef>
                          <a:spcPts val="210"/>
                        </a:spcBef>
                      </a:pPr>
                      <a:r>
                        <a:rPr lang="en-US" sz="1300" b="1" spc="-90">
                          <a:solidFill>
                            <a:srgbClr val="FFFFFF"/>
                          </a:solidFill>
                          <a:latin typeface="Helvetica Neue"/>
                          <a:ea typeface="Helvetica Neue" panose="02000503000000020004" pitchFamily="2" charset="0"/>
                          <a:cs typeface="Helvetica Neue" panose="02000503000000020004" pitchFamily="2" charset="0"/>
                        </a:rPr>
                        <a:t>Part</a:t>
                      </a:r>
                      <a:endParaRPr lang="en-US" sz="13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endParaRPr lang="en-IN"/>
                    </a:p>
                  </a:txBody>
                  <a:tcPr/>
                </a:tc>
                <a:tc>
                  <a:txBody>
                    <a:bodyPr/>
                    <a:lstStyle/>
                    <a:p>
                      <a:pPr marL="75565">
                        <a:lnSpc>
                          <a:spcPct val="100000"/>
                        </a:lnSpc>
                        <a:spcBef>
                          <a:spcPts val="210"/>
                        </a:spcBef>
                      </a:pPr>
                      <a:r>
                        <a:rPr lang="en-US" sz="1300" b="1" spc="-25">
                          <a:solidFill>
                            <a:srgbClr val="FFFFFF"/>
                          </a:solidFill>
                          <a:latin typeface="Helvetica Neue"/>
                          <a:ea typeface="Helvetica Neue" panose="02000503000000020004" pitchFamily="2" charset="0"/>
                          <a:cs typeface="Helvetica Neue" panose="02000503000000020004" pitchFamily="2" charset="0"/>
                        </a:rPr>
                        <a:t>Material</a:t>
                      </a:r>
                      <a:endParaRPr lang="en-US" sz="13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5565" algn="ctr">
                        <a:lnSpc>
                          <a:spcPct val="100000"/>
                        </a:lnSpc>
                        <a:spcBef>
                          <a:spcPts val="210"/>
                        </a:spcBef>
                      </a:pPr>
                      <a:r>
                        <a:rPr lang="en-US" sz="1200" b="1" spc="-75">
                          <a:solidFill>
                            <a:srgbClr val="FFFFFF"/>
                          </a:solidFill>
                          <a:latin typeface="Helvetica Neue"/>
                          <a:ea typeface="Helvetica Neue" panose="02000503000000020004" pitchFamily="2" charset="0"/>
                          <a:cs typeface="Helvetica Neue" panose="02000503000000020004" pitchFamily="2" charset="0"/>
                        </a:rPr>
                        <a:t>Quantity</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200" b="1" spc="-95">
                          <a:solidFill>
                            <a:srgbClr val="FFFFFF"/>
                          </a:solidFill>
                          <a:latin typeface="Helvetica Neue"/>
                          <a:ea typeface="Helvetica Neue" panose="02000503000000020004" pitchFamily="2" charset="0"/>
                          <a:cs typeface="Helvetica Neue" panose="02000503000000020004" pitchFamily="2" charset="0"/>
                        </a:rPr>
                        <a:t>Mass </a:t>
                      </a:r>
                      <a:endParaRPr lang="en-US" sz="1200"/>
                    </a:p>
                    <a:p>
                      <a:pPr marL="76200" algn="ctr">
                        <a:lnSpc>
                          <a:spcPct val="100000"/>
                        </a:lnSpc>
                        <a:spcBef>
                          <a:spcPts val="210"/>
                        </a:spcBef>
                      </a:pPr>
                      <a:r>
                        <a:rPr lang="en-US" sz="1200" b="1" spc="-95">
                          <a:solidFill>
                            <a:srgbClr val="FFFFFF"/>
                          </a:solidFill>
                          <a:latin typeface="Helvetica Neue"/>
                          <a:ea typeface="Helvetica Neue" panose="02000503000000020004" pitchFamily="2" charset="0"/>
                          <a:cs typeface="Helvetica Neue" panose="02000503000000020004" pitchFamily="2" charset="0"/>
                        </a:rPr>
                        <a:t>(g)</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200" b="1" spc="-95">
                          <a:solidFill>
                            <a:srgbClr val="FFFFFF"/>
                          </a:solidFill>
                          <a:latin typeface="Helvetica Neue"/>
                          <a:ea typeface="Helvetica Neue" panose="02000503000000020004" pitchFamily="2" charset="0"/>
                          <a:cs typeface="Helvetica Neue" panose="02000503000000020004" pitchFamily="2" charset="0"/>
                        </a:rPr>
                        <a:t>Ext. Mass (g)</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marR="0" lvl="0" indent="0" algn="ctr" rtl="0">
                        <a:lnSpc>
                          <a:spcPct val="100000"/>
                        </a:lnSpc>
                        <a:spcBef>
                          <a:spcPts val="210"/>
                        </a:spcBef>
                        <a:spcAft>
                          <a:spcPts val="0"/>
                        </a:spcAft>
                        <a:buFont typeface="Arial"/>
                        <a:buNone/>
                      </a:pPr>
                      <a:r>
                        <a:rPr lang="en-US" sz="1200" b="1" spc="-85">
                          <a:solidFill>
                            <a:srgbClr val="FFFFFF"/>
                          </a:solidFill>
                          <a:latin typeface="Helvetica Neue"/>
                          <a:ea typeface="Helvetica Neue" panose="02000503000000020004" pitchFamily="2" charset="0"/>
                          <a:cs typeface="Helvetica Neue" panose="02000503000000020004" pitchFamily="2" charset="0"/>
                        </a:rPr>
                        <a:t>Uncertainty (Tolerance) </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marR="0" lvl="0" indent="0" algn="ctr" rtl="0">
                        <a:lnSpc>
                          <a:spcPct val="100000"/>
                        </a:lnSpc>
                        <a:spcBef>
                          <a:spcPts val="210"/>
                        </a:spcBef>
                        <a:spcAft>
                          <a:spcPts val="0"/>
                        </a:spcAft>
                        <a:buFont typeface="Arial"/>
                        <a:buNone/>
                      </a:pPr>
                      <a:r>
                        <a:rPr lang="en-US" sz="1200" b="1" spc="-85">
                          <a:solidFill>
                            <a:srgbClr val="FFFFFF"/>
                          </a:solidFill>
                          <a:latin typeface="Helvetica Neue"/>
                          <a:ea typeface="Helvetica Neue" panose="02000503000000020004" pitchFamily="2" charset="0"/>
                          <a:cs typeface="Helvetica Neue" panose="02000503000000020004" pitchFamily="2" charset="0"/>
                        </a:rPr>
                        <a:t>Uncertainty (g) </a:t>
                      </a:r>
                      <a:endParaRPr lang="en-US" sz="1200">
                        <a:latin typeface="Helvetica Neue"/>
                        <a:ea typeface="Helvetica Neue" panose="02000503000000020004" pitchFamily="2" charset="0"/>
                        <a:cs typeface="Helvetica Neue" panose="02000503000000020004" pitchFamily="2" charset="0"/>
                      </a:endParaRP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200" b="1">
                          <a:solidFill>
                            <a:schemeClr val="bg1"/>
                          </a:solidFill>
                          <a:latin typeface="Helvetica Neue"/>
                          <a:ea typeface="Helvetica Neue" panose="02000503000000020004" pitchFamily="2" charset="0"/>
                          <a:cs typeface="Helvetica Neue" panose="02000503000000020004" pitchFamily="2" charset="0"/>
                        </a:rPr>
                        <a:t>Sources</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gn="ctr">
                        <a:lnSpc>
                          <a:spcPct val="100000"/>
                        </a:lnSpc>
                        <a:spcBef>
                          <a:spcPts val="210"/>
                        </a:spcBef>
                      </a:pPr>
                      <a:r>
                        <a:rPr lang="en-US" sz="1200" b="1">
                          <a:solidFill>
                            <a:schemeClr val="bg1"/>
                          </a:solidFill>
                          <a:latin typeface="Helvetica Neue"/>
                          <a:ea typeface="Helvetica Neue" panose="02000503000000020004" pitchFamily="2" charset="0"/>
                          <a:cs typeface="Helvetica Neue" panose="02000503000000020004" pitchFamily="2" charset="0"/>
                        </a:rPr>
                        <a:t>Method of Correction</a:t>
                      </a:r>
                    </a:p>
                  </a:txBody>
                  <a:tcPr marL="0" marR="0" marT="266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3976841598"/>
                  </a:ext>
                </a:extLst>
              </a:tr>
              <a:tr h="566312">
                <a:tc rowSpan="5">
                  <a:txBody>
                    <a:bodyPr/>
                    <a:lstStyle/>
                    <a:p>
                      <a:pPr marL="94615" algn="l" rtl="0">
                        <a:spcBef>
                          <a:spcPts val="0"/>
                        </a:spcBef>
                        <a:spcAft>
                          <a:spcPts val="0"/>
                        </a:spcAft>
                      </a:pPr>
                      <a:r>
                        <a:rPr lang="en-US" sz="1200" b="1">
                          <a:solidFill>
                            <a:schemeClr val="bg1"/>
                          </a:solidFill>
                          <a:effectLst/>
                          <a:latin typeface="Helvetica Neue" panose="02000503000000020004"/>
                        </a:rPr>
                        <a:t>Structural Elements</a:t>
                      </a:r>
                    </a:p>
                  </a:txBody>
                  <a:tcPr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gridSpan="2">
                  <a:txBody>
                    <a:bodyPr/>
                    <a:lstStyle/>
                    <a:p>
                      <a:pPr marL="94615" algn="l" rtl="0">
                        <a:spcBef>
                          <a:spcPts val="0"/>
                        </a:spcBef>
                        <a:spcAft>
                          <a:spcPts val="0"/>
                        </a:spcAft>
                      </a:pPr>
                      <a:r>
                        <a:rPr lang="en-US" sz="1200" b="1">
                          <a:solidFill>
                            <a:schemeClr val="bg1"/>
                          </a:solidFill>
                          <a:latin typeface="Helvetica Neue" panose="02000503000000020004"/>
                        </a:rPr>
                        <a:t>Parachute  Section</a:t>
                      </a:r>
                      <a:endParaRPr lang="en-US" sz="1200" b="1">
                        <a:solidFill>
                          <a:schemeClr val="bg1"/>
                        </a:solidFill>
                        <a:effectLst/>
                        <a:latin typeface="Helvetica Neue" panose="02000503000000020004"/>
                      </a:endParaRPr>
                    </a:p>
                  </a:txBody>
                  <a:tcPr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lang="en-IN"/>
                    </a:p>
                  </a:txBody>
                  <a:tcPr/>
                </a:tc>
                <a:tc>
                  <a:txBody>
                    <a:bodyPr/>
                    <a:lstStyle/>
                    <a:p>
                      <a:pPr marL="75565" lvl="0" algn="l" rtl="0">
                        <a:spcBef>
                          <a:spcPts val="0"/>
                        </a:spcBef>
                        <a:spcAft>
                          <a:spcPts val="0"/>
                        </a:spcAft>
                        <a:buNone/>
                      </a:pPr>
                      <a:r>
                        <a:rPr lang="en-US" sz="1200">
                          <a:latin typeface="Helvetica Neue" panose="02000503000000020004"/>
                        </a:rPr>
                        <a:t>CNC machined HDPE</a:t>
                      </a:r>
                    </a:p>
                  </a:txBody>
                  <a:tcPr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lvl="0" algn="l" rtl="0" fontAlgn="t">
                        <a:spcBef>
                          <a:spcPts val="0"/>
                        </a:spcBef>
                        <a:spcAft>
                          <a:spcPts val="0"/>
                        </a:spcAft>
                        <a:buNone/>
                      </a:pPr>
                      <a:r>
                        <a:rPr lang="en-US" sz="1200">
                          <a:latin typeface="Helvetica Neue" panose="02000503000000020004"/>
                        </a:rPr>
                        <a:t>1</a:t>
                      </a:r>
                      <a:endParaRPr lang="en-US" sz="1200">
                        <a:effectLst/>
                        <a:latin typeface="Helvetica Neue" panose="02000503000000020004"/>
                      </a:endParaRPr>
                    </a:p>
                  </a:txBody>
                  <a:tcPr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22.26</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22.26</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a:t>0.004</a:t>
                      </a:r>
                      <a:endParaRPr lang="en-IN"/>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Simulation</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endParaRPr lang="en-US"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171998176"/>
                  </a:ext>
                </a:extLst>
              </a:tr>
              <a:tr h="396445">
                <a:tc vMerge="1">
                  <a:txBody>
                    <a:bodyPr/>
                    <a:lstStyle/>
                    <a:p>
                      <a:pPr marL="94615">
                        <a:lnSpc>
                          <a:spcPct val="100000"/>
                        </a:lnSpc>
                        <a:spcBef>
                          <a:spcPts val="60"/>
                        </a:spcBef>
                      </a:pPr>
                      <a:endParaRPr lang="en-IN" sz="1200" b="1">
                        <a:solidFill>
                          <a:schemeClr val="bg1"/>
                        </a:solidFill>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rowSpan="3">
                  <a:txBody>
                    <a:bodyPr/>
                    <a:lstStyle/>
                    <a:p>
                      <a:pPr marL="94615" algn="l">
                        <a:lnSpc>
                          <a:spcPct val="100000"/>
                        </a:lnSpc>
                        <a:spcBef>
                          <a:spcPts val="60"/>
                        </a:spcBef>
                      </a:pPr>
                      <a:r>
                        <a:rPr lang="en-IN" sz="1200" b="1">
                          <a:solidFill>
                            <a:schemeClr val="bg1"/>
                          </a:solidFill>
                          <a:latin typeface="Helvetica Neue"/>
                          <a:ea typeface="Helvetica Neue" panose="02000503000000020004" pitchFamily="2" charset="0"/>
                          <a:cs typeface="Helvetica Neue" panose="02000503000000020004" pitchFamily="2" charset="0"/>
                        </a:rPr>
                        <a:t>Ribs</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94615" algn="l">
                        <a:lnSpc>
                          <a:spcPct val="100000"/>
                        </a:lnSpc>
                        <a:spcBef>
                          <a:spcPts val="60"/>
                        </a:spcBef>
                      </a:pPr>
                      <a:r>
                        <a:rPr lang="en-IN" sz="1200" b="1">
                          <a:solidFill>
                            <a:schemeClr val="bg1"/>
                          </a:solidFill>
                          <a:latin typeface="Helvetica Neue"/>
                          <a:ea typeface="Helvetica Neue" panose="02000503000000020004" pitchFamily="2" charset="0"/>
                          <a:cs typeface="Helvetica Neue" panose="02000503000000020004" pitchFamily="2" charset="0"/>
                        </a:rPr>
                        <a:t>Main Body</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lvl="0" algn="l">
                        <a:spcBef>
                          <a:spcPts val="0"/>
                        </a:spcBef>
                        <a:spcAft>
                          <a:spcPts val="0"/>
                        </a:spcAft>
                        <a:buNone/>
                      </a:pPr>
                      <a:r>
                        <a:rPr lang="en-US" sz="1200" b="0" i="0" u="none" strike="noStrike" noProof="0">
                          <a:solidFill>
                            <a:srgbClr val="000000"/>
                          </a:solidFill>
                          <a:latin typeface="Helvetica Neue" panose="02000503000000020004"/>
                        </a:rPr>
                        <a:t>CNC machined HDPE</a:t>
                      </a:r>
                      <a:endParaRPr lang="en-US" sz="1200">
                        <a:latin typeface="Helvetica Neue" panose="02000503000000020004"/>
                      </a:endParaRPr>
                    </a:p>
                  </a:txBody>
                  <a:tcPr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lvl="0" algn="l" rtl="0" fontAlgn="t">
                        <a:spcBef>
                          <a:spcPts val="0"/>
                        </a:spcBef>
                        <a:spcAft>
                          <a:spcPts val="0"/>
                        </a:spcAft>
                        <a:buNone/>
                      </a:pPr>
                      <a:r>
                        <a:rPr lang="en-US" sz="1200">
                          <a:latin typeface="Helvetica Neue" panose="02000503000000020004"/>
                        </a:rPr>
                        <a:t>2</a:t>
                      </a:r>
                      <a:endParaRPr lang="en-US" sz="1200">
                        <a:effectLst/>
                        <a:latin typeface="Helvetica Neue" panose="02000503000000020004"/>
                      </a:endParaRPr>
                    </a:p>
                  </a:txBody>
                  <a:tcPr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0"/>
                        </a:spcBef>
                        <a:buNone/>
                      </a:pPr>
                      <a:r>
                        <a:rPr lang="en-US" sz="1200">
                          <a:latin typeface="Helvetica Neue"/>
                          <a:ea typeface="Helvetica Neue" panose="02000503000000020004" pitchFamily="2" charset="0"/>
                          <a:cs typeface="Helvetica Neue" panose="02000503000000020004" pitchFamily="2" charset="0"/>
                        </a:rPr>
                        <a:t>11.82</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lvl="0" algn="l">
                        <a:lnSpc>
                          <a:spcPct val="100000"/>
                        </a:lnSpc>
                        <a:spcBef>
                          <a:spcPts val="60"/>
                        </a:spcBef>
                        <a:buNone/>
                      </a:pPr>
                      <a:r>
                        <a:rPr lang="en-US" sz="1200">
                          <a:latin typeface="Helvetica Neue"/>
                          <a:ea typeface="Helvetica Neue" panose="02000503000000020004" pitchFamily="2" charset="0"/>
                          <a:cs typeface="Helvetica Neue" panose="02000503000000020004" pitchFamily="2" charset="0"/>
                        </a:rPr>
                        <a:t>23.64</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IN" sz="1200">
                          <a:latin typeface="Helvetica Neue"/>
                          <a:ea typeface="Helvetica Neue" panose="02000503000000020004" pitchFamily="2" charset="0"/>
                          <a:cs typeface="Helvetica Neue" panose="02000503000000020004" pitchFamily="2" charset="0"/>
                        </a:rPr>
                        <a:t>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a:t>0.003</a:t>
                      </a:r>
                      <a:endParaRPr lang="en-IN"/>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r>
                        <a:rPr lang="en-US" sz="1200">
                          <a:latin typeface="Helvetica Neue"/>
                          <a:ea typeface="Helvetica Neue" panose="02000503000000020004" pitchFamily="2" charset="0"/>
                          <a:cs typeface="Helvetica Neue" panose="02000503000000020004" pitchFamily="2" charset="0"/>
                        </a:rPr>
                        <a:t>Simulation</a:t>
                      </a:r>
                      <a:endParaRPr lang="en-IN"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0"/>
                        </a:spcBef>
                        <a:spcAft>
                          <a:spcPts val="0"/>
                        </a:spcAft>
                        <a:buClr>
                          <a:srgbClr val="000000"/>
                        </a:buClr>
                        <a:buSzTx/>
                        <a:buFont typeface="Arial"/>
                        <a:buNone/>
                        <a:tabLst/>
                        <a:defRPr/>
                      </a:pPr>
                      <a:endParaRPr lang="en-IN"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041046595"/>
                  </a:ext>
                </a:extLst>
              </a:tr>
              <a:tr h="396445">
                <a:tc vMerge="1">
                  <a:txBody>
                    <a:bodyPr/>
                    <a:lstStyle/>
                    <a:p>
                      <a:endParaRPr lang="en-US"/>
                    </a:p>
                  </a:txBody>
                  <a:tcPr/>
                </a:tc>
                <a:tc vMerge="1">
                  <a:txBody>
                    <a:bodyPr/>
                    <a:lstStyle/>
                    <a:p>
                      <a:pPr marL="94615">
                        <a:lnSpc>
                          <a:spcPct val="100000"/>
                        </a:lnSpc>
                        <a:spcBef>
                          <a:spcPts val="65"/>
                        </a:spcBef>
                      </a:pPr>
                      <a:endParaRPr lang="en-US" sz="1200" b="1">
                        <a:solidFill>
                          <a:schemeClr val="bg1"/>
                        </a:solidFill>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94615" algn="l">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Supporting Body</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lvl="0" algn="l">
                        <a:spcBef>
                          <a:spcPts val="0"/>
                        </a:spcBef>
                        <a:spcAft>
                          <a:spcPts val="0"/>
                        </a:spcAft>
                        <a:buNone/>
                      </a:pPr>
                      <a:r>
                        <a:rPr lang="en-US" sz="1200" b="0" i="0" u="none" strike="noStrike" noProof="0">
                          <a:solidFill>
                            <a:srgbClr val="000000"/>
                          </a:solidFill>
                          <a:latin typeface="Helvetica Neue" panose="02000503000000020004"/>
                        </a:rPr>
                        <a:t>CNC machined HDPE</a:t>
                      </a:r>
                      <a:endParaRPr lang="en-US" sz="1200">
                        <a:latin typeface="Helvetica Neue" panose="02000503000000020004"/>
                      </a:endParaRPr>
                    </a:p>
                  </a:txBody>
                  <a:tcPr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lvl="0" algn="l">
                        <a:spcBef>
                          <a:spcPts val="0"/>
                        </a:spcBef>
                        <a:spcAft>
                          <a:spcPts val="0"/>
                        </a:spcAft>
                        <a:buNone/>
                      </a:pPr>
                      <a:r>
                        <a:rPr lang="en-US" sz="1200">
                          <a:latin typeface="Helvetica Neue" panose="02000503000000020004"/>
                        </a:rPr>
                        <a:t>4</a:t>
                      </a:r>
                    </a:p>
                  </a:txBody>
                  <a:tcPr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IN" sz="1200">
                          <a:latin typeface="Helvetica Neue"/>
                          <a:ea typeface="Helvetica Neue" panose="02000503000000020004" pitchFamily="2" charset="0"/>
                          <a:cs typeface="Helvetica Neue" panose="02000503000000020004" pitchFamily="2" charset="0"/>
                        </a:rPr>
                        <a:t>9.52</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38</a:t>
                      </a:r>
                      <a:r>
                        <a:rPr lang="en-IN" sz="1200">
                          <a:latin typeface="Helvetica Neue"/>
                          <a:ea typeface="Helvetica Neue" panose="02000503000000020004" pitchFamily="2" charset="0"/>
                          <a:cs typeface="Helvetica Neue" panose="02000503000000020004" pitchFamily="2" charset="0"/>
                        </a:rPr>
                        <a:t>.1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a:t>0.001</a:t>
                      </a:r>
                      <a:endParaRPr lang="en-IN"/>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Simulation</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endParaRPr lang="en-US"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44034185"/>
                  </a:ext>
                </a:extLst>
              </a:tr>
              <a:tr h="396445">
                <a:tc vMerge="1">
                  <a:txBody>
                    <a:bodyPr/>
                    <a:lstStyle/>
                    <a:p>
                      <a:endParaRPr lang="en-US"/>
                    </a:p>
                  </a:txBody>
                  <a:tcPr/>
                </a:tc>
                <a:tc vMerge="1">
                  <a:txBody>
                    <a:bodyPr/>
                    <a:lstStyle/>
                    <a:p>
                      <a:pPr marL="94615">
                        <a:lnSpc>
                          <a:spcPct val="100000"/>
                        </a:lnSpc>
                        <a:spcBef>
                          <a:spcPts val="65"/>
                        </a:spcBef>
                      </a:pPr>
                      <a:endParaRPr lang="en-US" sz="1200" b="1">
                        <a:solidFill>
                          <a:schemeClr val="bg1"/>
                        </a:solidFill>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94615" algn="l">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Base</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lvl="0" algn="l">
                        <a:spcBef>
                          <a:spcPts val="0"/>
                        </a:spcBef>
                        <a:spcAft>
                          <a:spcPts val="0"/>
                        </a:spcAft>
                        <a:buNone/>
                      </a:pPr>
                      <a:r>
                        <a:rPr lang="en-US" sz="1200" b="0" i="0" u="none" strike="noStrike" noProof="0">
                          <a:solidFill>
                            <a:srgbClr val="000000"/>
                          </a:solidFill>
                          <a:latin typeface="Helvetica Neue" panose="02000503000000020004"/>
                        </a:rPr>
                        <a:t>CNC machined HDPE</a:t>
                      </a:r>
                      <a:endParaRPr lang="en-US" sz="1200">
                        <a:latin typeface="Helvetica Neue" panose="02000503000000020004"/>
                      </a:endParaRPr>
                    </a:p>
                  </a:txBody>
                  <a:tcPr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lvl="0" algn="l">
                        <a:spcBef>
                          <a:spcPts val="0"/>
                        </a:spcBef>
                        <a:spcAft>
                          <a:spcPts val="0"/>
                        </a:spcAft>
                        <a:buNone/>
                      </a:pPr>
                      <a:r>
                        <a:rPr lang="en-US" sz="1200">
                          <a:latin typeface="Helvetica Neue" panose="02000503000000020004"/>
                        </a:rPr>
                        <a:t>2</a:t>
                      </a:r>
                    </a:p>
                  </a:txBody>
                  <a:tcPr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9.54</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18.1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0.01</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a:t>0.001</a:t>
                      </a:r>
                      <a:endParaRPr lang="en-IN"/>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r>
                        <a:rPr lang="en-US" sz="1200">
                          <a:latin typeface="Helvetica Neue"/>
                          <a:ea typeface="Helvetica Neue" panose="02000503000000020004" pitchFamily="2" charset="0"/>
                          <a:cs typeface="Helvetica Neue" panose="02000503000000020004" pitchFamily="2" charset="0"/>
                        </a:rPr>
                        <a:t>Simulation</a:t>
                      </a: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0"/>
                        </a:spcBef>
                      </a:pPr>
                      <a:endParaRPr lang="en-US" sz="1200">
                        <a:latin typeface="Helvetica Neue"/>
                        <a:ea typeface="Helvetica Neue" panose="02000503000000020004" pitchFamily="2" charset="0"/>
                        <a:cs typeface="Helvetica Neue" panose="02000503000000020004" pitchFamily="2" charset="0"/>
                      </a:endParaRPr>
                    </a:p>
                  </a:txBody>
                  <a:tcPr marL="0" marR="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1057739618"/>
                  </a:ext>
                </a:extLst>
              </a:tr>
              <a:tr h="396445">
                <a:tc vMerge="1">
                  <a:txBody>
                    <a:bodyPr/>
                    <a:lstStyle/>
                    <a:p>
                      <a:pPr marL="94615">
                        <a:lnSpc>
                          <a:spcPct val="100000"/>
                        </a:lnSpc>
                        <a:spcBef>
                          <a:spcPts val="65"/>
                        </a:spcBef>
                      </a:pPr>
                      <a:endParaRPr lang="en-US" sz="1200" b="1">
                        <a:solidFill>
                          <a:schemeClr val="bg1"/>
                        </a:solidFill>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gridSpan="2">
                  <a:txBody>
                    <a:bodyPr/>
                    <a:lstStyle/>
                    <a:p>
                      <a:pPr marL="94615" algn="l">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Cage</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pPr marL="94615">
                        <a:lnSpc>
                          <a:spcPct val="100000"/>
                        </a:lnSpc>
                        <a:spcBef>
                          <a:spcPts val="65"/>
                        </a:spcBef>
                      </a:pPr>
                      <a:endParaRPr lang="en-US" sz="1200" b="1">
                        <a:solidFill>
                          <a:schemeClr val="bg1"/>
                        </a:solidFill>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a:txBody>
                    <a:bodyPr/>
                    <a:lstStyle/>
                    <a:p>
                      <a:pPr marL="75565"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noProof="0">
                          <a:solidFill>
                            <a:srgbClr val="000000"/>
                          </a:solidFill>
                          <a:latin typeface="Helvetica Neue" panose="02000503000000020004"/>
                        </a:rPr>
                        <a:t>3D printed ABS</a:t>
                      </a:r>
                    </a:p>
                  </a:txBody>
                  <a:tcPr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lvl="0" algn="l">
                        <a:spcBef>
                          <a:spcPts val="0"/>
                        </a:spcBef>
                        <a:spcAft>
                          <a:spcPts val="0"/>
                        </a:spcAft>
                        <a:buNone/>
                      </a:pPr>
                      <a:r>
                        <a:rPr lang="en-US" sz="1200">
                          <a:latin typeface="Helvetica Neue" panose="02000503000000020004"/>
                        </a:rPr>
                        <a:t>1</a:t>
                      </a:r>
                    </a:p>
                  </a:txBody>
                  <a:tcPr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11.2</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11.2</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a:t>0.01</a:t>
                      </a:r>
                      <a:endParaRPr lang="en-IN"/>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Actual</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endParaRPr lang="en-US"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4120098005"/>
                  </a:ext>
                </a:extLst>
              </a:tr>
              <a:tr h="396445">
                <a:tc>
                  <a:txBody>
                    <a:bodyPr/>
                    <a:lstStyle/>
                    <a:p>
                      <a:pPr marL="94615" algn="l">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Components</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gridSpan="2">
                  <a:txBody>
                    <a:bodyPr/>
                    <a:lstStyle/>
                    <a:p>
                      <a:pPr marL="94615" algn="l">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Parachute</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lang="en-US"/>
                    </a:p>
                  </a:txBody>
                  <a:tcPr/>
                </a:tc>
                <a:tc>
                  <a:txBody>
                    <a:bodyPr/>
                    <a:lstStyle/>
                    <a:p>
                      <a:pPr marL="75565"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noProof="0">
                          <a:solidFill>
                            <a:srgbClr val="000000"/>
                          </a:solidFill>
                          <a:latin typeface="Helvetica Neue" panose="02000503000000020004"/>
                        </a:rPr>
                        <a:t>TFR Thin Mill Chutes</a:t>
                      </a:r>
                    </a:p>
                  </a:txBody>
                  <a:tcPr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lvl="0" algn="l">
                        <a:spcBef>
                          <a:spcPts val="0"/>
                        </a:spcBef>
                        <a:spcAft>
                          <a:spcPts val="0"/>
                        </a:spcAft>
                        <a:buNone/>
                      </a:pPr>
                      <a:r>
                        <a:rPr lang="en-US" sz="1200">
                          <a:latin typeface="Helvetica Neue" panose="02000503000000020004"/>
                        </a:rPr>
                        <a:t>1</a:t>
                      </a:r>
                    </a:p>
                  </a:txBody>
                  <a:tcPr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12.8</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12.8</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0.1</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r>
                        <a:rPr lang="en-US"/>
                        <a:t>0.01</a:t>
                      </a:r>
                      <a:endParaRPr lang="en-IN"/>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Datasheet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endParaRPr lang="en-US"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3029500940"/>
                  </a:ext>
                </a:extLst>
              </a:tr>
              <a:tr h="1270224">
                <a:tc>
                  <a:txBody>
                    <a:bodyPr/>
                    <a:lstStyle/>
                    <a:p>
                      <a:pPr marL="94615" algn="l">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Misc.</a:t>
                      </a:r>
                    </a:p>
                    <a:p>
                      <a:pPr marL="94615" algn="l">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Components</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gridSpan="2">
                  <a:txBody>
                    <a:bodyPr/>
                    <a:lstStyle/>
                    <a:p>
                      <a:pPr marL="94615" marR="0" lvl="0" indent="0" algn="l" defTabSz="914400" rtl="0" eaLnBrk="1" fontAlgn="auto" latinLnBrk="0" hangingPunct="1">
                        <a:lnSpc>
                          <a:spcPct val="100000"/>
                        </a:lnSpc>
                        <a:spcBef>
                          <a:spcPts val="65"/>
                        </a:spcBef>
                        <a:spcAft>
                          <a:spcPts val="0"/>
                        </a:spcAft>
                        <a:buClr>
                          <a:srgbClr val="000000"/>
                        </a:buClr>
                        <a:buSzTx/>
                        <a:buFont typeface="Arial"/>
                        <a:buNone/>
                        <a:tabLst/>
                        <a:defRPr/>
                      </a:pPr>
                      <a:r>
                        <a:rPr lang="en-US" sz="1200" b="1" i="0">
                          <a:solidFill>
                            <a:schemeClr val="bg1"/>
                          </a:solidFill>
                          <a:effectLst/>
                          <a:latin typeface="Helvetica Neue" panose="02000503000000020004"/>
                        </a:rPr>
                        <a:t>Misc.</a:t>
                      </a:r>
                    </a:p>
                    <a:p>
                      <a:pPr marL="94615" algn="l">
                        <a:lnSpc>
                          <a:spcPct val="100000"/>
                        </a:lnSpc>
                        <a:spcBef>
                          <a:spcPts val="65"/>
                        </a:spcBef>
                      </a:pPr>
                      <a:endParaRPr lang="en-US" sz="1200" b="1">
                        <a:solidFill>
                          <a:schemeClr val="bg1"/>
                        </a:solidFill>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AD09"/>
                    </a:solidFill>
                  </a:tcPr>
                </a:tc>
                <a:tc hMerge="1">
                  <a:txBody>
                    <a:bodyPr/>
                    <a:lstStyle/>
                    <a:p>
                      <a:endParaRPr lang="en-IN"/>
                    </a:p>
                  </a:txBody>
                  <a:tcPr/>
                </a:tc>
                <a:tc>
                  <a:txBody>
                    <a:bodyPr/>
                    <a:lstStyle/>
                    <a:p>
                      <a:pPr marL="0" marR="0" lvl="0" indent="0" algn="l" rtl="0">
                        <a:lnSpc>
                          <a:spcPct val="100000"/>
                        </a:lnSpc>
                        <a:spcBef>
                          <a:spcPts val="0"/>
                        </a:spcBef>
                        <a:spcAft>
                          <a:spcPts val="0"/>
                        </a:spcAft>
                        <a:buFont typeface="Arial"/>
                        <a:buNone/>
                      </a:pPr>
                      <a:r>
                        <a:rPr lang="en-US" sz="1200" b="0" i="0">
                          <a:solidFill>
                            <a:srgbClr val="000000"/>
                          </a:solidFill>
                          <a:effectLst/>
                        </a:rPr>
                        <a:t>Adhesives, nuts, bolts, Kevlar thread, screws, torsional spring etc.</a:t>
                      </a:r>
                      <a:r>
                        <a:rPr lang="en-US" sz="1200" b="0" i="0">
                          <a:solidFill>
                            <a:srgbClr val="000000"/>
                          </a:solidFill>
                        </a:rPr>
                        <a:t> </a:t>
                      </a:r>
                      <a:endParaRPr lang="en-US" sz="1200"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5565" algn="l">
                        <a:lnSpc>
                          <a:spcPct val="100000"/>
                        </a:lnSpc>
                        <a:spcBef>
                          <a:spcPts val="65"/>
                        </a:spcBef>
                      </a:pPr>
                      <a:endParaRPr lang="en-US"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8</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51435"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8.0</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algn="l"/>
                      <a:endParaRPr lang="en-IN"/>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endParaRPr lang="en-US"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algn="l">
                        <a:lnSpc>
                          <a:spcPct val="100000"/>
                        </a:lnSpc>
                        <a:spcBef>
                          <a:spcPts val="65"/>
                        </a:spcBef>
                      </a:pPr>
                      <a:r>
                        <a:rPr lang="en-US" sz="1200">
                          <a:latin typeface="Helvetica Neue"/>
                          <a:ea typeface="Helvetica Neue" panose="02000503000000020004" pitchFamily="2" charset="0"/>
                          <a:cs typeface="Helvetica Neue" panose="02000503000000020004" pitchFamily="2" charset="0"/>
                        </a:rPr>
                        <a:t>Estimated</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tc>
                  <a:txBody>
                    <a:bodyPr/>
                    <a:lstStyle/>
                    <a:p>
                      <a:pPr marL="76200" marR="0" lvl="0" indent="0" algn="l" defTabSz="914400" rtl="0" eaLnBrk="1" fontAlgn="auto" latinLnBrk="0" hangingPunct="1">
                        <a:lnSpc>
                          <a:spcPct val="100000"/>
                        </a:lnSpc>
                        <a:spcBef>
                          <a:spcPts val="65"/>
                        </a:spcBef>
                        <a:spcAft>
                          <a:spcPts val="0"/>
                        </a:spcAft>
                        <a:buClr>
                          <a:srgbClr val="000000"/>
                        </a:buClr>
                        <a:buSzTx/>
                        <a:buFont typeface="Arial"/>
                        <a:buNone/>
                        <a:tabLst/>
                        <a:defRPr/>
                      </a:pPr>
                      <a:r>
                        <a:rPr lang="en-US" sz="1200" b="1">
                          <a:latin typeface="Helvetica Neue"/>
                          <a:ea typeface="Helvetica Neue" panose="02000503000000020004" pitchFamily="2" charset="0"/>
                          <a:cs typeface="Helvetica Neue" panose="02000503000000020004" pitchFamily="2" charset="0"/>
                        </a:rPr>
                        <a:t>M6</a:t>
                      </a:r>
                      <a:r>
                        <a:rPr lang="en-US" sz="1200">
                          <a:latin typeface="Helvetica Neue"/>
                          <a:ea typeface="Helvetica Neue" panose="02000503000000020004" pitchFamily="2" charset="0"/>
                          <a:cs typeface="Helvetica Neue" panose="02000503000000020004" pitchFamily="2" charset="0"/>
                        </a:rPr>
                        <a:t>(</a:t>
                      </a:r>
                      <a:r>
                        <a:rPr lang="en-IN" sz="1200"/>
                        <a:t>Ensuring that Adhesives are used in limited quantity</a:t>
                      </a:r>
                      <a:r>
                        <a:rPr lang="en-US" sz="1200">
                          <a:latin typeface="Helvetica Neue"/>
                          <a:ea typeface="Helvetica Neue" panose="02000503000000020004" pitchFamily="2" charset="0"/>
                          <a:cs typeface="Helvetica Neue" panose="02000503000000020004" pitchFamily="2" charset="0"/>
                        </a:rPr>
                        <a:t>)</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5E4"/>
                    </a:solidFill>
                  </a:tcPr>
                </a:tc>
                <a:extLst>
                  <a:ext uri="{0D108BD9-81ED-4DB2-BD59-A6C34878D82A}">
                    <a16:rowId xmlns:a16="http://schemas.microsoft.com/office/drawing/2014/main" val="2629796728"/>
                  </a:ext>
                </a:extLst>
              </a:tr>
              <a:tr h="266934">
                <a:tc gridSpan="3">
                  <a:txBody>
                    <a:bodyPr/>
                    <a:lstStyle/>
                    <a:p>
                      <a:pPr algn="ctr" rtl="0" fontAlgn="base"/>
                      <a:r>
                        <a:rPr lang="en-US" sz="1200" b="1" i="0">
                          <a:solidFill>
                            <a:schemeClr val="bg1"/>
                          </a:solidFill>
                          <a:effectLst/>
                          <a:latin typeface="Helvetica Neue" panose="02000503000000020004"/>
                        </a:rPr>
                        <a:t>TOTAL</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0" marR="0" lvl="0" indent="0" algn="l" rtl="0">
                        <a:lnSpc>
                          <a:spcPct val="100000"/>
                        </a:lnSpc>
                        <a:spcBef>
                          <a:spcPts val="0"/>
                        </a:spcBef>
                        <a:spcAft>
                          <a:spcPts val="0"/>
                        </a:spcAft>
                        <a:buFont typeface="Arial"/>
                        <a:buNone/>
                      </a:pPr>
                      <a:endParaRPr lang="en-US" sz="1200" b="0" i="0">
                        <a:solidFill>
                          <a:srgbClr val="000000"/>
                        </a:solidFill>
                        <a:effectLs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hMerge="1">
                  <a:txBody>
                    <a:bodyPr/>
                    <a:lstStyle/>
                    <a:p>
                      <a:pPr marL="75565">
                        <a:lnSpc>
                          <a:spcPct val="100000"/>
                        </a:lnSpc>
                        <a:spcBef>
                          <a:spcPts val="65"/>
                        </a:spcBef>
                      </a:pPr>
                      <a:endParaRPr lang="en-US" sz="1200">
                        <a:latin typeface="Helvetica Neue"/>
                        <a:ea typeface="Helvetica Neue" panose="02000503000000020004" pitchFamily="2" charset="0"/>
                        <a:cs typeface="Helvetica Neue" panose="02000503000000020004" pitchFamily="2" charset="0"/>
                      </a:endParaRPr>
                    </a:p>
                  </a:txBody>
                  <a:tcPr marL="0" marR="0" marT="8255" marB="0" anchor="ctr">
                    <a:solidFill>
                      <a:srgbClr val="FD8008"/>
                    </a:solidFill>
                  </a:tcPr>
                </a:tc>
                <a:tc>
                  <a:txBody>
                    <a:bodyPr/>
                    <a:lstStyle/>
                    <a:p>
                      <a:pPr marL="51435" algn="l">
                        <a:lnSpc>
                          <a:spcPct val="100000"/>
                        </a:lnSpc>
                        <a:spcBef>
                          <a:spcPts val="65"/>
                        </a:spcBef>
                      </a:pPr>
                      <a:endParaRPr lang="en-US" sz="1200" b="1">
                        <a:solidFill>
                          <a:schemeClr val="bg1"/>
                        </a:solidFill>
                        <a:latin typeface="Helvetica Neue"/>
                        <a:ea typeface="Helvetica Neue" panose="02000503000000020004" pitchFamily="2" charset="0"/>
                        <a:cs typeface="Helvetica Neue" panose="02000503000000020004" pitchFamily="2" charset="0"/>
                      </a:endParaRPr>
                    </a:p>
                  </a:txBody>
                  <a:tcPr marL="0" marR="0" marT="825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nSpc>
                          <a:spcPct val="100000"/>
                        </a:lnSpc>
                        <a:spcBef>
                          <a:spcPts val="65"/>
                        </a:spcBef>
                      </a:pPr>
                      <a:endParaRPr lang="en-US" sz="1200">
                        <a:latin typeface="Helvetica Neue"/>
                        <a:ea typeface="Helvetica Neue" panose="02000503000000020004" pitchFamily="2" charset="0"/>
                        <a:cs typeface="Helvetica Neue" panose="02000503000000020004" pitchFamily="2" charset="0"/>
                      </a:endParaRP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marR="0" lvl="0" indent="0" algn="l" defTabSz="914400" rtl="0" eaLnBrk="1" fontAlgn="auto" latinLnBrk="0" hangingPunct="1">
                        <a:lnSpc>
                          <a:spcPct val="100000"/>
                        </a:lnSpc>
                        <a:spcBef>
                          <a:spcPts val="65"/>
                        </a:spcBef>
                        <a:spcAft>
                          <a:spcPts val="0"/>
                        </a:spcAft>
                        <a:buClr>
                          <a:srgbClr val="000000"/>
                        </a:buClr>
                        <a:buSzTx/>
                        <a:buFont typeface="Arial"/>
                        <a:buNone/>
                        <a:tabLst/>
                        <a:defRPr/>
                      </a:pPr>
                      <a:r>
                        <a:rPr lang="en-US" sz="1200" b="1">
                          <a:solidFill>
                            <a:schemeClr val="bg1"/>
                          </a:solidFill>
                          <a:latin typeface="Helvetica Neue"/>
                          <a:ea typeface="Helvetica Neue" panose="02000503000000020004" pitchFamily="2" charset="0"/>
                          <a:cs typeface="Helvetica Neue" panose="02000503000000020004" pitchFamily="2" charset="0"/>
                        </a:rPr>
                        <a:t>99.24</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marR="0" lvl="0" indent="0" algn="l" defTabSz="914400" rtl="0" eaLnBrk="1" fontAlgn="auto" latinLnBrk="0" hangingPunct="1">
                        <a:lnSpc>
                          <a:spcPct val="100000"/>
                        </a:lnSpc>
                        <a:spcBef>
                          <a:spcPts val="65"/>
                        </a:spcBef>
                        <a:spcAft>
                          <a:spcPts val="0"/>
                        </a:spcAft>
                        <a:buClr>
                          <a:srgbClr val="000000"/>
                        </a:buClr>
                        <a:buSzTx/>
                        <a:buFont typeface="Arial"/>
                        <a:buNone/>
                        <a:tabLst/>
                        <a:defRPr/>
                      </a:pPr>
                      <a:r>
                        <a:rPr lang="en-US" sz="1200" b="1">
                          <a:solidFill>
                            <a:schemeClr val="bg1"/>
                          </a:solidFill>
                          <a:latin typeface="Helvetica Neue"/>
                          <a:ea typeface="Helvetica Neue" panose="02000503000000020004" pitchFamily="2" charset="0"/>
                          <a:cs typeface="Helvetica Neue" panose="02000503000000020004" pitchFamily="2" charset="0"/>
                        </a:rPr>
                        <a:t>130.14</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marR="0" lvl="0" indent="0" algn="ctr" defTabSz="914400" rtl="0" eaLnBrk="1" fontAlgn="auto" latinLnBrk="0" hangingPunct="1">
                        <a:lnSpc>
                          <a:spcPct val="100000"/>
                        </a:lnSpc>
                        <a:spcBef>
                          <a:spcPts val="65"/>
                        </a:spcBef>
                        <a:spcAft>
                          <a:spcPts val="0"/>
                        </a:spcAft>
                        <a:buClr>
                          <a:srgbClr val="000000"/>
                        </a:buClr>
                        <a:buSzTx/>
                        <a:buFont typeface="Arial"/>
                        <a:buNone/>
                        <a:tabLst/>
                        <a:defRPr/>
                      </a:pPr>
                      <a:r>
                        <a:rPr lang="en-US" sz="1200" b="1">
                          <a:solidFill>
                            <a:schemeClr val="bg1"/>
                          </a:solidFill>
                          <a:latin typeface="Helvetica Neue"/>
                          <a:ea typeface="Helvetica Neue" panose="02000503000000020004" pitchFamily="2" charset="0"/>
                          <a:cs typeface="Helvetica Neue" panose="02000503000000020004" pitchFamily="2" charset="0"/>
                        </a:rPr>
                        <a:t>0.24</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76200">
                        <a:lnSpc>
                          <a:spcPct val="100000"/>
                        </a:lnSpc>
                        <a:spcBef>
                          <a:spcPts val="65"/>
                        </a:spcBef>
                      </a:pPr>
                      <a:r>
                        <a:rPr lang="en-US" sz="1200" b="1">
                          <a:solidFill>
                            <a:schemeClr val="bg1"/>
                          </a:solidFill>
                          <a:latin typeface="Helvetica Neue"/>
                          <a:ea typeface="Helvetica Neue" panose="02000503000000020004" pitchFamily="2" charset="0"/>
                          <a:cs typeface="Helvetica Neue" panose="02000503000000020004" pitchFamily="2" charset="0"/>
                        </a:rPr>
                        <a:t>   0.029</a:t>
                      </a:r>
                    </a:p>
                  </a:txBody>
                  <a:tcPr marL="0" marR="0" marT="82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algn="ctr" rtl="0" fontAlgn="base"/>
                      <a:endParaRPr lang="en-US" sz="1200" b="1" i="0">
                        <a:solidFill>
                          <a:schemeClr val="bg1"/>
                        </a:solidFill>
                        <a:effectLst/>
                        <a:latin typeface="Helvetica Neue" panose="0200050300000002000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tc>
                  <a:txBody>
                    <a:bodyPr/>
                    <a:lstStyle/>
                    <a:p>
                      <a:pPr marL="0" marR="0" lvl="0" indent="0" algn="l" rtl="0">
                        <a:lnSpc>
                          <a:spcPct val="100000"/>
                        </a:lnSpc>
                        <a:spcBef>
                          <a:spcPts val="0"/>
                        </a:spcBef>
                        <a:spcAft>
                          <a:spcPts val="0"/>
                        </a:spcAft>
                        <a:buFont typeface="Arial"/>
                        <a:buNone/>
                      </a:pPr>
                      <a:endParaRPr lang="en-US" sz="1200"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8008"/>
                    </a:solidFill>
                  </a:tcPr>
                </a:tc>
                <a:extLst>
                  <a:ext uri="{0D108BD9-81ED-4DB2-BD59-A6C34878D82A}">
                    <a16:rowId xmlns:a16="http://schemas.microsoft.com/office/drawing/2014/main" val="554763343"/>
                  </a:ext>
                </a:extLst>
              </a:tr>
            </a:tbl>
          </a:graphicData>
        </a:graphic>
      </p:graphicFrame>
      <p:sp>
        <p:nvSpPr>
          <p:cNvPr id="8" name="Google Shape;536;p64">
            <a:extLst>
              <a:ext uri="{FF2B5EF4-FFF2-40B4-BE49-F238E27FC236}">
                <a16:creationId xmlns:a16="http://schemas.microsoft.com/office/drawing/2014/main" id="{B7259428-F152-4BDB-A29D-6C41F07F3539}"/>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Presenter: </a:t>
            </a:r>
            <a:r>
              <a:rPr lang="en-US" sz="1000" b="1" i="0" u="none" strike="noStrike" cap="none">
                <a:solidFill>
                  <a:schemeClr val="dk1"/>
                </a:solidFill>
                <a:latin typeface="Arial"/>
                <a:ea typeface="Arial"/>
                <a:cs typeface="Arial"/>
                <a:sym typeface="Arial"/>
              </a:rPr>
              <a:t>Arham Jain</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4613515"/>
      </p:ext>
    </p:extLst>
  </p:cSld>
  <p:clrMapOvr>
    <a:masterClrMapping/>
  </p:clrMapOvr>
</p:sld>
</file>

<file path=ppt/theme/theme1.xml><?xml version="1.0" encoding="utf-8"?>
<a:theme xmlns:a="http://schemas.openxmlformats.org/drawingml/2006/main" name="Default Design with logo">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219</Slides>
  <Notes>167</Notes>
  <HiddenSlides>0</HiddenSlides>
  <ScaleCrop>false</ScaleCrop>
  <HeadingPairs>
    <vt:vector size="4" baseType="variant">
      <vt:variant>
        <vt:lpstr>Theme</vt:lpstr>
      </vt:variant>
      <vt:variant>
        <vt:i4>2</vt:i4>
      </vt:variant>
      <vt:variant>
        <vt:lpstr>Slide Titles</vt:lpstr>
      </vt:variant>
      <vt:variant>
        <vt:i4>219</vt:i4>
      </vt:variant>
    </vt:vector>
  </HeadingPairs>
  <TitlesOfParts>
    <vt:vector size="221" baseType="lpstr">
      <vt:lpstr>Default Design with logo</vt:lpstr>
      <vt:lpstr>Default Design</vt:lpstr>
      <vt:lpstr>CanSat 2019  Critical Design Review (CDR)</vt:lpstr>
      <vt:lpstr>Presentation Outline [1/6]</vt:lpstr>
      <vt:lpstr>Presentation Outline [2/6]</vt:lpstr>
      <vt:lpstr>Presentation Outline [3/6]</vt:lpstr>
      <vt:lpstr>Presentation Outline [4/6]</vt:lpstr>
      <vt:lpstr>Presentation Outline [5/6]</vt:lpstr>
      <vt:lpstr>Presentation Outline [6/6]</vt:lpstr>
      <vt:lpstr>Team Organization</vt:lpstr>
      <vt:lpstr>Acronyms</vt:lpstr>
      <vt:lpstr>System Overview</vt:lpstr>
      <vt:lpstr>Mission Summary [1/2]</vt:lpstr>
      <vt:lpstr>Mission Summary [2/2]</vt:lpstr>
      <vt:lpstr>Summary of Changes Since PDR</vt:lpstr>
      <vt:lpstr>Summary of Changes Since PDR</vt:lpstr>
      <vt:lpstr>System Requirement Summary [1/4]</vt:lpstr>
      <vt:lpstr>System Requirement Summary [2/4]</vt:lpstr>
      <vt:lpstr>System Requirement Summary [3/4]</vt:lpstr>
      <vt:lpstr>System Requirement Summary [4/4]</vt:lpstr>
      <vt:lpstr>Payload Physical Layout [1/4]</vt:lpstr>
      <vt:lpstr>Payload Physical Layout [2/4]</vt:lpstr>
      <vt:lpstr>Payload Physical Layout [3/4]</vt:lpstr>
      <vt:lpstr>PowerPoint Presentation</vt:lpstr>
      <vt:lpstr>System Concept of Operations [1/5]</vt:lpstr>
      <vt:lpstr>System Concept of Operations [2/5]</vt:lpstr>
      <vt:lpstr>System Concept of Operations [3/5]</vt:lpstr>
      <vt:lpstr>System Concept of Operations [4/5]</vt:lpstr>
      <vt:lpstr>System Concept of Operations [5/5]</vt:lpstr>
      <vt:lpstr>Launch Vehicle Compatibility [1/2]</vt:lpstr>
      <vt:lpstr>Launch Vehicle Compatibility [2/2]</vt:lpstr>
      <vt:lpstr>Sensor Subsystem Design</vt:lpstr>
      <vt:lpstr>Sensor Subsystem Overview</vt:lpstr>
      <vt:lpstr>Sensor Changes Since PDR</vt:lpstr>
      <vt:lpstr>Sensor Subsystem Requirements [1/2]</vt:lpstr>
      <vt:lpstr>Sensor Subsystem Requirements [2/2]</vt:lpstr>
      <vt:lpstr>Payload Air Pressure Sensor Summary</vt:lpstr>
      <vt:lpstr>Payload Air Pressure Sensor Summary</vt:lpstr>
      <vt:lpstr>Payload Air Temperature Sensor Summary</vt:lpstr>
      <vt:lpstr>GPS Sensor Summary</vt:lpstr>
      <vt:lpstr>GPS Sensor Summary</vt:lpstr>
      <vt:lpstr>Payload Voltage Sensor Summary</vt:lpstr>
      <vt:lpstr>Pitch/Roll Sensor Summary</vt:lpstr>
      <vt:lpstr>Pitch/Roll Sensor Summary</vt:lpstr>
      <vt:lpstr>Auto-Gyro Blade Spin Rate Sensor Summary</vt:lpstr>
      <vt:lpstr>Bonus Objective Camera Summary[1/2]</vt:lpstr>
      <vt:lpstr>Bonus Objective Camera Summary[2/2]</vt:lpstr>
      <vt:lpstr>Container Air Pressure Sensor Summary[1/2]</vt:lpstr>
      <vt:lpstr>Container Air Pressure Sensor Summary[2/2]</vt:lpstr>
      <vt:lpstr>Descent Control Design</vt:lpstr>
      <vt:lpstr>Descent Control Overview</vt:lpstr>
      <vt:lpstr>Descent Control Changes Since PDR</vt:lpstr>
      <vt:lpstr>Descent Control Requirements [1/3]</vt:lpstr>
      <vt:lpstr>Descent Control Requirements [2/3]</vt:lpstr>
      <vt:lpstr>Descent Control Requirements [3/3]</vt:lpstr>
      <vt:lpstr>Payload Descent Control Hardware Summary [1/3]</vt:lpstr>
      <vt:lpstr>Payload Descent Control Hardware Summary [2/3]</vt:lpstr>
      <vt:lpstr>Payload Descent Control Hardware Summary [3/3]</vt:lpstr>
      <vt:lpstr>Descent Stability Control Design [1/2]</vt:lpstr>
      <vt:lpstr>Descent Stability Control Design [2/2]</vt:lpstr>
      <vt:lpstr>Container Descent Control Hardware Summary [1/3]</vt:lpstr>
      <vt:lpstr>Container Descent Control Hardware Summary [2/3]</vt:lpstr>
      <vt:lpstr>Container Descent Control Hardware Summary [3/3]</vt:lpstr>
      <vt:lpstr>Descent Rate Estimates [1/11]</vt:lpstr>
      <vt:lpstr>Descent Rate Estimates (Container &amp; Payload) [2/11]</vt:lpstr>
      <vt:lpstr>Descent Rate Estimates (Container &amp; Payload) [3/11]</vt:lpstr>
      <vt:lpstr>Descent Rate Estimates (Container) [4/11]</vt:lpstr>
      <vt:lpstr>Descent Rate Estimates (Container) [5/11]</vt:lpstr>
      <vt:lpstr>Descent Rate Estimates[6/11]</vt:lpstr>
      <vt:lpstr>Descent Rate Estimates (Payload) [7/11]</vt:lpstr>
      <vt:lpstr>Descent Rate Estimates (Payload) [8/11]</vt:lpstr>
      <vt:lpstr>Descent Rate Estimates (Payload) [9/11]</vt:lpstr>
      <vt:lpstr>Descent Rate Estimates (Payload) [10/11]</vt:lpstr>
      <vt:lpstr>Descent Rate Estimates [11/11]</vt:lpstr>
      <vt:lpstr>Mechanical Subsystem Design</vt:lpstr>
      <vt:lpstr>Mechanical Subsystem Overview[1\2]</vt:lpstr>
      <vt:lpstr>Mechanical Subsystem Overview[2/2]</vt:lpstr>
      <vt:lpstr>Mechanical Subsystem  Changes Since PDR</vt:lpstr>
      <vt:lpstr>Mechanical Sub-System  Requirements</vt:lpstr>
      <vt:lpstr>Mechanical Sub-System  Requirements</vt:lpstr>
      <vt:lpstr>Payload Mechanical Layout of Components [1/6]</vt:lpstr>
      <vt:lpstr>Payload Mechanical Layout of Components [2/6]</vt:lpstr>
      <vt:lpstr>Payload Mechanical Layout of Components [3/6]</vt:lpstr>
      <vt:lpstr>Payload Mechanical Layout of Components [4/6]</vt:lpstr>
      <vt:lpstr>Payload Mechanical Layout of Components [5/6]</vt:lpstr>
      <vt:lpstr>Payload Mechanical Layout of Components [6/6] </vt:lpstr>
      <vt:lpstr>Container Mechanical Layout of Components [1/5]</vt:lpstr>
      <vt:lpstr>Container Mechanical Layout of Components [2/5]</vt:lpstr>
      <vt:lpstr>Container Mechanical Layout of Components [3/5]</vt:lpstr>
      <vt:lpstr>Container Mechanical Layout of Components [4/5]</vt:lpstr>
      <vt:lpstr>Container Mechanical Layout of Components [5/5]</vt:lpstr>
      <vt:lpstr>Payload Release Mechanism [1/2]</vt:lpstr>
      <vt:lpstr>Payload Release Mechanism [2/2]</vt:lpstr>
      <vt:lpstr>Container Parachute Release Mechanism</vt:lpstr>
      <vt:lpstr>Structure Survivability</vt:lpstr>
      <vt:lpstr>Mass Budget [1/8]</vt:lpstr>
      <vt:lpstr>Mass Budget [2/8]</vt:lpstr>
      <vt:lpstr>Mass Budget [3/8]</vt:lpstr>
      <vt:lpstr>Mass Budget [4/8]</vt:lpstr>
      <vt:lpstr>Mass Budget [5/8]</vt:lpstr>
      <vt:lpstr>Mass Budget [6/8]</vt:lpstr>
      <vt:lpstr>Mass Budget [7/8]</vt:lpstr>
      <vt:lpstr>Mass Budget [8/8]</vt:lpstr>
      <vt:lpstr>Communication and Data Handling (CDH) Subsystem Design</vt:lpstr>
      <vt:lpstr>CDH Overview</vt:lpstr>
      <vt:lpstr>CDH Requirements[1/3]</vt:lpstr>
      <vt:lpstr>CDH Requirements[2/3]</vt:lpstr>
      <vt:lpstr>CDH Requirements[3/3]</vt:lpstr>
      <vt:lpstr>Payload Processor &amp; Memory Selection</vt:lpstr>
      <vt:lpstr>Payload Processor &amp; Memory Selection</vt:lpstr>
      <vt:lpstr>Payload Processor &amp; Memory Selection</vt:lpstr>
      <vt:lpstr>Payload Real-Time Clock</vt:lpstr>
      <vt:lpstr>Payload Antenna Selection</vt:lpstr>
      <vt:lpstr>Payload Antenna Selection</vt:lpstr>
      <vt:lpstr>Payload Radio Configuration</vt:lpstr>
      <vt:lpstr>Payload Radio Configuration</vt:lpstr>
      <vt:lpstr>Payload Telemetry Format</vt:lpstr>
      <vt:lpstr>Container Processor &amp; Memory Selection</vt:lpstr>
      <vt:lpstr>Electrical Power Subsystem Design</vt:lpstr>
      <vt:lpstr>EPS Overview</vt:lpstr>
      <vt:lpstr>EPS Overview</vt:lpstr>
      <vt:lpstr>EPS Changes Since PDR</vt:lpstr>
      <vt:lpstr>EPS Requirements</vt:lpstr>
      <vt:lpstr>EPS Requirements</vt:lpstr>
      <vt:lpstr>Payload Electrical Block Diagram</vt:lpstr>
      <vt:lpstr>Payload Power Source</vt:lpstr>
      <vt:lpstr>Payload Power Budget</vt:lpstr>
      <vt:lpstr>Payload Power Budget</vt:lpstr>
      <vt:lpstr>Container Electrical Block Diagram</vt:lpstr>
      <vt:lpstr>Container Power Source</vt:lpstr>
      <vt:lpstr>Container Power Budget</vt:lpstr>
      <vt:lpstr>Flight Software (FSW) Design</vt:lpstr>
      <vt:lpstr>FSW Overview[1/2]</vt:lpstr>
      <vt:lpstr>FSW Overview[2/2]</vt:lpstr>
      <vt:lpstr>FSW Changes since PDR</vt:lpstr>
      <vt:lpstr>FSW Requirements[1/2]</vt:lpstr>
      <vt:lpstr>FSW Requirements[2/2]</vt:lpstr>
      <vt:lpstr>Payload CanSat FSW State Diagram[1/2]</vt:lpstr>
      <vt:lpstr>Payload CanSat FSW State Diagram[2/2]</vt:lpstr>
      <vt:lpstr>Container CanSat FSW State Diagram[1/2]</vt:lpstr>
      <vt:lpstr>Container CanSat FSW State Diagram[2/2]</vt:lpstr>
      <vt:lpstr>Software Development Plan[1/2]</vt:lpstr>
      <vt:lpstr>Software Development Plan[2/2]</vt:lpstr>
      <vt:lpstr>Ground Control System (GCS) Design</vt:lpstr>
      <vt:lpstr>GCS Overview</vt:lpstr>
      <vt:lpstr>GCS Changes since PDR</vt:lpstr>
      <vt:lpstr>GCS Requirements[1/2]</vt:lpstr>
      <vt:lpstr>GCS Requirements[2/2]</vt:lpstr>
      <vt:lpstr>GCS Design[1/3]</vt:lpstr>
      <vt:lpstr>GCS Design[2/3]</vt:lpstr>
      <vt:lpstr>GCS Design[3/3]</vt:lpstr>
      <vt:lpstr>GCS Software[1/3]</vt:lpstr>
      <vt:lpstr>GCS Software[2/3]</vt:lpstr>
      <vt:lpstr>GCS Software[3/3]</vt:lpstr>
      <vt:lpstr>GCS Antenna(1/5)</vt:lpstr>
      <vt:lpstr>GCS Antenna(2/5)</vt:lpstr>
      <vt:lpstr>GCS Antenna(3/5)</vt:lpstr>
      <vt:lpstr>GCS Antenna(4/5)</vt:lpstr>
      <vt:lpstr>GCS Antenna(5/5)</vt:lpstr>
      <vt:lpstr>CanSat Integration and Test</vt:lpstr>
      <vt:lpstr>CanSat Integration and Test Overview</vt:lpstr>
      <vt:lpstr>CanSat Integration and Test Overview</vt:lpstr>
      <vt:lpstr>Subsystem Level Testing Plan [1/9]  </vt:lpstr>
      <vt:lpstr>PowerPoint Presentation</vt:lpstr>
      <vt:lpstr>PowerPoint Presentation</vt:lpstr>
      <vt:lpstr>PowerPoint Presentation</vt:lpstr>
      <vt:lpstr>Subsystem Level Testing Plan[5/9]</vt:lpstr>
      <vt:lpstr>Subsystem Level Testing Plan[6/9]</vt:lpstr>
      <vt:lpstr>Subsystem Level Testing Plan[7/9]</vt:lpstr>
      <vt:lpstr>Subsystem Level Testing Plan[8/9]</vt:lpstr>
      <vt:lpstr>Subsystem Level Testing Plan[9/9]</vt:lpstr>
      <vt:lpstr>Integrated Level Functional Test Plan[1/4]</vt:lpstr>
      <vt:lpstr>Integrated Level Functional Test Plan[2/4]</vt:lpstr>
      <vt:lpstr>Integrated Level Functional Test Plan[3/4]</vt:lpstr>
      <vt:lpstr>Integrated Level Functional Test Plan[4/4]</vt:lpstr>
      <vt:lpstr>Environmental Test Plan[1/4]</vt:lpstr>
      <vt:lpstr>Environmental Test Plan[2/4]</vt:lpstr>
      <vt:lpstr>Environmental Test Plan[3/4]</vt:lpstr>
      <vt:lpstr>Environmental Test Plan[4/4]</vt:lpstr>
      <vt:lpstr>Test Procedures Descriptions</vt:lpstr>
      <vt:lpstr>Test Procedures Descriptions</vt:lpstr>
      <vt:lpstr>Test Procedures Descriptions</vt:lpstr>
      <vt:lpstr>Test Procedures Descriptions</vt:lpstr>
      <vt:lpstr>Test Procedures Descriptions</vt:lpstr>
      <vt:lpstr>Mission Operations &amp; Analysis</vt:lpstr>
      <vt:lpstr>Overview of Mission Sequence of Events</vt:lpstr>
      <vt:lpstr>Overview of Mission Sequence of Events</vt:lpstr>
      <vt:lpstr>Overview of Mission Sequence of Events[3/3]</vt:lpstr>
      <vt:lpstr>PowerPoint Presentation</vt:lpstr>
      <vt:lpstr>PowerPoint Presentation</vt:lpstr>
      <vt:lpstr>CanSat Location and Recovery</vt:lpstr>
      <vt:lpstr>Mission Rehearsal Activities</vt:lpstr>
      <vt:lpstr>Requirements Compliance</vt:lpstr>
      <vt:lpstr>Requirements Compliance Overview</vt:lpstr>
      <vt:lpstr>Requirements Compliance[1/5]</vt:lpstr>
      <vt:lpstr>Requirements Compliance[2/5]</vt:lpstr>
      <vt:lpstr>Requirements Compliance[3/5]</vt:lpstr>
      <vt:lpstr>Requirements Compliance[4/5]</vt:lpstr>
      <vt:lpstr>Requirements Compliance[5/5]</vt:lpstr>
      <vt:lpstr>Management</vt:lpstr>
      <vt:lpstr>Status of Procurements[1 of 2]</vt:lpstr>
      <vt:lpstr>Status of Procurements[2 of 2]</vt:lpstr>
      <vt:lpstr>CanSat Budget – Hardware(Electrical)[1/2]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Detailed Program Schedule[1 of 5]</vt:lpstr>
      <vt:lpstr>Detailed Program Schedule[2 of 5]</vt:lpstr>
      <vt:lpstr>Detailed Program Schedule[3 of 5]</vt:lpstr>
      <vt:lpstr>Detailed Program Schedule[4 of 5]</vt:lpstr>
      <vt:lpstr>Detailed Program Schedule[5 of 5]</vt:lpstr>
      <vt:lpstr>Shipping and Transportation[1 of 2]</vt:lpstr>
      <vt:lpstr>Shipping and Transportation[2 of 2]</vt:lpstr>
      <vt:lpstr>Conclusions[1 of 3]</vt:lpstr>
      <vt:lpstr>Conclusions[2 of 3]</vt:lpstr>
      <vt:lpstr>Conclusions[3 of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 (especially for FIRST YEARS and people using PPT online):</dc:title>
  <dc:creator>Arham Jain</dc:creator>
  <cp:revision>1</cp:revision>
  <dcterms:modified xsi:type="dcterms:W3CDTF">2019-03-30T00:09:50Z</dcterms:modified>
</cp:coreProperties>
</file>